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2" r:id="rId3"/>
    <p:sldMasterId id="2147483675" r:id="rId4"/>
    <p:sldMasterId id="2147483688" r:id="rId5"/>
    <p:sldMasterId id="2147483701" r:id="rId6"/>
  </p:sldMasterIdLst>
  <p:notesMasterIdLst>
    <p:notesMasterId r:id="rId18"/>
  </p:notesMasterIdLst>
  <p:sldIdLst>
    <p:sldId id="290" r:id="rId7"/>
    <p:sldId id="257" r:id="rId8"/>
    <p:sldId id="264" r:id="rId9"/>
    <p:sldId id="284" r:id="rId10"/>
    <p:sldId id="287" r:id="rId11"/>
    <p:sldId id="270" r:id="rId12"/>
    <p:sldId id="288" r:id="rId13"/>
    <p:sldId id="280" r:id="rId14"/>
    <p:sldId id="289" r:id="rId15"/>
    <p:sldId id="286" r:id="rId16"/>
    <p:sldId id="291" r:id="rId17"/>
  </p:sldIdLst>
  <p:sldSz cx="12192000" cy="6858000"/>
  <p:notesSz cx="6858000" cy="9144000"/>
  <p:embeddedFontLst>
    <p:embeddedFont>
      <p:font typeface="OPPOSans M" panose="00020600040101010101" charset="-122"/>
      <p:regular r:id="rId22"/>
    </p:embeddedFont>
    <p:embeddedFont>
      <p:font typeface="等线" panose="02010600030101010101" charset="-122"/>
      <p:regular r:id="rId23"/>
    </p:embeddedFont>
    <p:embeddedFont>
      <p:font typeface="微软雅黑" panose="020B0503020204020204" pitchFamily="34" charset="-122"/>
      <p:regular r:id="rId24"/>
    </p:embeddedFont>
    <p:embeddedFont>
      <p:font typeface="梦源黑体 CN W25" panose="020B0200000000000000" pitchFamily="34" charset="-122"/>
      <p:bold r:id="rId25"/>
    </p:embeddedFont>
    <p:embeddedFont>
      <p:font typeface="梦源黑体 CN W15" panose="020B0200000000000000" pitchFamily="34" charset="-122"/>
      <p:regular r:id="rId26"/>
    </p:embeddedFont>
    <p:embeddedFont>
      <p:font typeface="梦源宋体 CN W25" panose="02020200000000000000" pitchFamily="18" charset="-122"/>
      <p:bold r:id="rId27"/>
    </p:embeddedFont>
    <p:embeddedFont>
      <p:font typeface="Calibri" panose="020F0502020204030204"/>
      <p:regular r:id="rId28"/>
      <p:bold r:id="rId29"/>
      <p:italic r:id="rId30"/>
      <p:boldItalic r:id="rId31"/>
    </p:embeddedFont>
    <p:embeddedFont>
      <p:font typeface="梦源宋体 CN W27" panose="02020200000000000000" pitchFamily="18" charset="-122"/>
      <p:bold r:id="rId32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12" userDrawn="1">
          <p15:clr>
            <a:srgbClr val="A4A3A4"/>
          </p15:clr>
        </p15:guide>
        <p15:guide id="2" pos="37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A278"/>
    <a:srgbClr val="94590E"/>
    <a:srgbClr val="781F1C"/>
    <a:srgbClr val="E2D1BD"/>
    <a:srgbClr val="BA9363"/>
    <a:srgbClr val="EADDCE"/>
    <a:srgbClr val="F7F3EF"/>
    <a:srgbClr val="F2ECE6"/>
    <a:srgbClr val="FDF9F9"/>
    <a:srgbClr val="320D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162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318" y="666"/>
      </p:cViewPr>
      <p:guideLst>
        <p:guide orient="horz" pos="2412"/>
        <p:guide pos="37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3.xml"/><Relationship Id="rId8" Type="http://schemas.openxmlformats.org/officeDocument/2006/relationships/slide" Target="slides/slide2.xml"/><Relationship Id="rId7" Type="http://schemas.openxmlformats.org/officeDocument/2006/relationships/slide" Target="slides/slide1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2" Type="http://schemas.openxmlformats.org/officeDocument/2006/relationships/font" Target="fonts/font11.fntdata"/><Relationship Id="rId31" Type="http://schemas.openxmlformats.org/officeDocument/2006/relationships/font" Target="fonts/font10.fntdata"/><Relationship Id="rId30" Type="http://schemas.openxmlformats.org/officeDocument/2006/relationships/font" Target="fonts/font9.fntdata"/><Relationship Id="rId3" Type="http://schemas.openxmlformats.org/officeDocument/2006/relationships/slideMaster" Target="slideMasters/slideMaster2.xml"/><Relationship Id="rId29" Type="http://schemas.openxmlformats.org/officeDocument/2006/relationships/font" Target="fonts/font8.fntdata"/><Relationship Id="rId28" Type="http://schemas.openxmlformats.org/officeDocument/2006/relationships/font" Target="fonts/font7.fntdata"/><Relationship Id="rId27" Type="http://schemas.openxmlformats.org/officeDocument/2006/relationships/font" Target="fonts/font6.fntdata"/><Relationship Id="rId26" Type="http://schemas.openxmlformats.org/officeDocument/2006/relationships/font" Target="fonts/font5.fntdata"/><Relationship Id="rId25" Type="http://schemas.openxmlformats.org/officeDocument/2006/relationships/font" Target="fonts/font4.fntdata"/><Relationship Id="rId24" Type="http://schemas.openxmlformats.org/officeDocument/2006/relationships/font" Target="fonts/font3.fntdata"/><Relationship Id="rId23" Type="http://schemas.openxmlformats.org/officeDocument/2006/relationships/font" Target="fonts/font2.fntdata"/><Relationship Id="rId22" Type="http://schemas.openxmlformats.org/officeDocument/2006/relationships/font" Target="fonts/font1.fntdata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4A0868-4854-4FDF-9E20-9FB03306AC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88C4F8-8042-4800-8C96-3EDD96B6DC6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1" Type="http://schemas.openxmlformats.org/officeDocument/2006/relationships/image" Target="../media/image9.png"/><Relationship Id="rId10" Type="http://schemas.openxmlformats.org/officeDocument/2006/relationships/image" Target="file:///C:\Users\Administrator\AppData\Local\Temp\FocoSlide\cache\img\PicChange\transparent_1743153355.png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0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0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0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image2.wdp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1" Type="http://schemas.openxmlformats.org/officeDocument/2006/relationships/image" Target="../media/image9.png"/><Relationship Id="rId10" Type="http://schemas.microsoft.com/office/2007/relationships/hdphoto" Target="../media/image19.wdp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紫羽蓝辰采集到中国风纸质纹理_4xigxp"/>
          <p:cNvPicPr>
            <a:picLocks noGrp="1" noChangeAspect="1"/>
          </p:cNvPicPr>
          <p:nvPr userDrawn="1" isPhoto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10365" b="10365"/>
          <a:stretch>
            <a:fillRect/>
          </a:stretch>
        </p:blipFill>
        <p:spPr>
          <a:xfrm>
            <a:off x="5" y="-10453"/>
            <a:ext cx="12191991" cy="6858000"/>
          </a:xfrm>
          <a:prstGeom prst="rect">
            <a:avLst/>
          </a:prstGeom>
        </p:spPr>
      </p:pic>
      <p:pic>
        <p:nvPicPr>
          <p:cNvPr id="8" name="图片 7" descr="图片包含 黑暗, 男人, 游戏机, 动物&#10;&#10;描述已自动生成"/>
          <p:cNvPicPr>
            <a:picLocks noChangeAspect="1"/>
          </p:cNvPicPr>
          <p:nvPr userDrawn="1"/>
        </p:nvPicPr>
        <p:blipFill>
          <a:blip r:embed="rId4" cstate="email">
            <a:alphaModFix amt="94000"/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2968749"/>
            <a:ext cx="12192000" cy="4535714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587375" y="579767"/>
            <a:ext cx="2754552" cy="536504"/>
            <a:chOff x="3911651" y="810340"/>
            <a:chExt cx="3668120" cy="714439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5" cstate="email"/>
            <a:srcRect/>
            <a:stretch>
              <a:fillRect/>
            </a:stretch>
          </p:blipFill>
          <p:spPr bwMode="auto">
            <a:xfrm>
              <a:off x="4683919" y="822453"/>
              <a:ext cx="2895852" cy="695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图片 11" descr="图片包含 图示&#10;&#10;AI 生成的内容可能不正确。"/>
            <p:cNvPicPr>
              <a:picLocks noChangeAspect="1"/>
            </p:cNvPicPr>
            <p:nvPr/>
          </p:nvPicPr>
          <p:blipFill>
            <a:blip r:embed="rId6" cstate="email"/>
            <a:stretch>
              <a:fillRect/>
            </a:stretch>
          </p:blipFill>
          <p:spPr>
            <a:xfrm>
              <a:off x="3911651" y="810340"/>
              <a:ext cx="715119" cy="714439"/>
            </a:xfrm>
            <a:prstGeom prst="rect">
              <a:avLst/>
            </a:prstGeom>
          </p:spPr>
        </p:pic>
      </p:grpSp>
      <p:grpSp>
        <p:nvGrpSpPr>
          <p:cNvPr id="47" name="组合 46"/>
          <p:cNvGrpSpPr/>
          <p:nvPr userDrawn="1"/>
        </p:nvGrpSpPr>
        <p:grpSpPr>
          <a:xfrm>
            <a:off x="0" y="397385"/>
            <a:ext cx="12192000" cy="4114816"/>
            <a:chOff x="0" y="848535"/>
            <a:chExt cx="12192000" cy="4114816"/>
          </a:xfrm>
        </p:grpSpPr>
        <p:pic>
          <p:nvPicPr>
            <p:cNvPr id="48" name="图片 47" descr="图片包含 图示&#10;&#10;AI 生成的内容可能不正确。"/>
            <p:cNvPicPr>
              <a:picLocks noChangeAspect="1"/>
            </p:cNvPicPr>
            <p:nvPr/>
          </p:nvPicPr>
          <p:blipFill>
            <a:blip r:embed="rId7" cstate="email">
              <a:alphaModFix amt="3000"/>
            </a:blip>
            <a:srcRect/>
            <a:stretch>
              <a:fillRect/>
            </a:stretch>
          </p:blipFill>
          <p:spPr>
            <a:xfrm>
              <a:off x="0" y="848535"/>
              <a:ext cx="2032430" cy="4114816"/>
            </a:xfrm>
            <a:custGeom>
              <a:avLst/>
              <a:gdLst>
                <a:gd name="connsiteX0" fmla="*/ 0 w 2032430"/>
                <a:gd name="connsiteY0" fmla="*/ 0 h 4114816"/>
                <a:gd name="connsiteX1" fmla="*/ 2032430 w 2032430"/>
                <a:gd name="connsiteY1" fmla="*/ 0 h 4114816"/>
                <a:gd name="connsiteX2" fmla="*/ 2032430 w 2032430"/>
                <a:gd name="connsiteY2" fmla="*/ 4114816 h 4114816"/>
                <a:gd name="connsiteX3" fmla="*/ 0 w 2032430"/>
                <a:gd name="connsiteY3" fmla="*/ 4114816 h 4114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2430" h="4114816">
                  <a:moveTo>
                    <a:pt x="0" y="0"/>
                  </a:moveTo>
                  <a:lnTo>
                    <a:pt x="2032430" y="0"/>
                  </a:lnTo>
                  <a:lnTo>
                    <a:pt x="2032430" y="4114816"/>
                  </a:lnTo>
                  <a:lnTo>
                    <a:pt x="0" y="4114816"/>
                  </a:lnTo>
                  <a:close/>
                </a:path>
              </a:pathLst>
            </a:custGeom>
          </p:spPr>
        </p:pic>
        <p:pic>
          <p:nvPicPr>
            <p:cNvPr id="49" name="图片 48" descr="图片包含 图示&#10;&#10;AI 生成的内容可能不正确。"/>
            <p:cNvPicPr>
              <a:picLocks noChangeAspect="1"/>
            </p:cNvPicPr>
            <p:nvPr/>
          </p:nvPicPr>
          <p:blipFill>
            <a:blip r:embed="rId8" cstate="email">
              <a:alphaModFix amt="3000"/>
            </a:blip>
            <a:srcRect/>
            <a:stretch>
              <a:fillRect/>
            </a:stretch>
          </p:blipFill>
          <p:spPr>
            <a:xfrm>
              <a:off x="10147515" y="848535"/>
              <a:ext cx="2044485" cy="4114816"/>
            </a:xfrm>
            <a:custGeom>
              <a:avLst/>
              <a:gdLst>
                <a:gd name="connsiteX0" fmla="*/ 0 w 2044485"/>
                <a:gd name="connsiteY0" fmla="*/ 0 h 4114816"/>
                <a:gd name="connsiteX1" fmla="*/ 2044485 w 2044485"/>
                <a:gd name="connsiteY1" fmla="*/ 0 h 4114816"/>
                <a:gd name="connsiteX2" fmla="*/ 2044485 w 2044485"/>
                <a:gd name="connsiteY2" fmla="*/ 4114816 h 4114816"/>
                <a:gd name="connsiteX3" fmla="*/ 0 w 2044485"/>
                <a:gd name="connsiteY3" fmla="*/ 4114816 h 4114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44485" h="4114816">
                  <a:moveTo>
                    <a:pt x="0" y="0"/>
                  </a:moveTo>
                  <a:lnTo>
                    <a:pt x="2044485" y="0"/>
                  </a:lnTo>
                  <a:lnTo>
                    <a:pt x="2044485" y="4114816"/>
                  </a:lnTo>
                  <a:lnTo>
                    <a:pt x="0" y="4114816"/>
                  </a:lnTo>
                  <a:close/>
                </a:path>
              </a:pathLst>
            </a:custGeom>
          </p:spPr>
        </p:pic>
      </p:grpSp>
      <p:pic>
        <p:nvPicPr>
          <p:cNvPr id="3" name="图片 2"/>
          <p:cNvPicPr/>
          <p:nvPr userDrawn="1"/>
        </p:nvPicPr>
        <p:blipFill>
          <a:blip r:embed="rId9" r:link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75612"/>
            <a:ext cx="12186960" cy="3182388"/>
          </a:xfrm>
          <a:prstGeom prst="rect">
            <a:avLst/>
          </a:prstGeom>
        </p:spPr>
      </p:pic>
      <p:grpSp>
        <p:nvGrpSpPr>
          <p:cNvPr id="55" name="组合 54"/>
          <p:cNvGrpSpPr/>
          <p:nvPr userDrawn="1"/>
        </p:nvGrpSpPr>
        <p:grpSpPr>
          <a:xfrm>
            <a:off x="-1950655" y="5291711"/>
            <a:ext cx="17188430" cy="3313967"/>
            <a:chOff x="-787160" y="5600519"/>
            <a:chExt cx="17188430" cy="3313967"/>
          </a:xfrm>
        </p:grpSpPr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-787160" y="5737512"/>
              <a:ext cx="4342920" cy="2091117"/>
            </a:xfrm>
            <a:prstGeom prst="rect">
              <a:avLst/>
            </a:prstGeom>
          </p:spPr>
        </p:pic>
        <p:pic>
          <p:nvPicPr>
            <p:cNvPr id="57" name="图片 56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968166" y="5786159"/>
              <a:ext cx="4342920" cy="2091117"/>
            </a:xfrm>
            <a:prstGeom prst="rect">
              <a:avLst/>
            </a:prstGeom>
          </p:spPr>
        </p:pic>
        <p:pic>
          <p:nvPicPr>
            <p:cNvPr id="58" name="图片 57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3524714" y="5739149"/>
              <a:ext cx="4342920" cy="2091117"/>
            </a:xfrm>
            <a:prstGeom prst="rect">
              <a:avLst/>
            </a:prstGeom>
          </p:spPr>
        </p:pic>
        <p:pic>
          <p:nvPicPr>
            <p:cNvPr id="59" name="图片 58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2190751" y="6347930"/>
              <a:ext cx="4342920" cy="2091117"/>
            </a:xfrm>
            <a:prstGeom prst="rect">
              <a:avLst/>
            </a:prstGeom>
          </p:spPr>
        </p:pic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1887746" y="6046084"/>
              <a:ext cx="4342920" cy="2091117"/>
            </a:xfrm>
            <a:prstGeom prst="rect">
              <a:avLst/>
            </a:prstGeom>
          </p:spPr>
        </p:pic>
        <p:pic>
          <p:nvPicPr>
            <p:cNvPr id="61" name="图片 60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5867868" y="6001075"/>
              <a:ext cx="4342920" cy="2091117"/>
            </a:xfrm>
            <a:prstGeom prst="rect">
              <a:avLst/>
            </a:prstGeom>
          </p:spPr>
        </p:pic>
        <p:pic>
          <p:nvPicPr>
            <p:cNvPr id="62" name="图片 61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5288508" y="6229212"/>
              <a:ext cx="4342920" cy="2091117"/>
            </a:xfrm>
            <a:prstGeom prst="rect">
              <a:avLst/>
            </a:prstGeom>
          </p:spPr>
        </p:pic>
        <p:pic>
          <p:nvPicPr>
            <p:cNvPr id="63" name="图片 62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8078871" y="5962413"/>
              <a:ext cx="4342920" cy="2091117"/>
            </a:xfrm>
            <a:prstGeom prst="rect">
              <a:avLst/>
            </a:prstGeom>
          </p:spPr>
        </p:pic>
        <p:pic>
          <p:nvPicPr>
            <p:cNvPr id="64" name="图片 63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10346451" y="5758529"/>
              <a:ext cx="4342920" cy="2091117"/>
            </a:xfrm>
            <a:prstGeom prst="rect">
              <a:avLst/>
            </a:prstGeom>
          </p:spPr>
        </p:pic>
        <p:pic>
          <p:nvPicPr>
            <p:cNvPr id="65" name="图片 64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12058350" y="5600519"/>
              <a:ext cx="4342920" cy="2091117"/>
            </a:xfrm>
            <a:prstGeom prst="rect">
              <a:avLst/>
            </a:prstGeom>
          </p:spPr>
        </p:pic>
        <p:pic>
          <p:nvPicPr>
            <p:cNvPr id="66" name="图片 65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5379074" y="6188879"/>
              <a:ext cx="4342920" cy="2091117"/>
            </a:xfrm>
            <a:prstGeom prst="rect">
              <a:avLst/>
            </a:prstGeom>
          </p:spPr>
        </p:pic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5377470" y="6823369"/>
              <a:ext cx="4342920" cy="2091117"/>
            </a:xfrm>
            <a:prstGeom prst="rect">
              <a:avLst/>
            </a:prstGeom>
          </p:spPr>
        </p:pic>
      </p:grpSp>
      <p:grpSp>
        <p:nvGrpSpPr>
          <p:cNvPr id="68" name="组合 67"/>
          <p:cNvGrpSpPr/>
          <p:nvPr userDrawn="1"/>
        </p:nvGrpSpPr>
        <p:grpSpPr>
          <a:xfrm>
            <a:off x="0" y="6460615"/>
            <a:ext cx="12192000" cy="397385"/>
            <a:chOff x="0" y="5703084"/>
            <a:chExt cx="12192000" cy="1185642"/>
          </a:xfrm>
        </p:grpSpPr>
        <p:sp>
          <p:nvSpPr>
            <p:cNvPr id="69" name="矩形 68"/>
            <p:cNvSpPr/>
            <p:nvPr/>
          </p:nvSpPr>
          <p:spPr>
            <a:xfrm>
              <a:off x="0" y="5703084"/>
              <a:ext cx="12192000" cy="487481"/>
            </a:xfrm>
            <a:prstGeom prst="rect">
              <a:avLst/>
            </a:prstGeom>
            <a:gradFill>
              <a:gsLst>
                <a:gs pos="0">
                  <a:srgbClr val="A16361"/>
                </a:gs>
                <a:gs pos="85000">
                  <a:srgbClr val="781F1C"/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 panose="00020600040101010101" charset="-122"/>
                <a:ea typeface="OPPOSans M" panose="00020600040101010101" charset="-122"/>
                <a:cs typeface="+mn-cs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 flipH="1">
              <a:off x="0" y="6183946"/>
              <a:ext cx="12192000" cy="232451"/>
            </a:xfrm>
            <a:prstGeom prst="rect">
              <a:avLst/>
            </a:prstGeom>
            <a:gradFill>
              <a:gsLst>
                <a:gs pos="0">
                  <a:srgbClr val="CAA846">
                    <a:lumMod val="5000"/>
                    <a:lumOff val="95000"/>
                  </a:srgbClr>
                </a:gs>
                <a:gs pos="74000">
                  <a:srgbClr val="CAA846">
                    <a:lumMod val="45000"/>
                    <a:lumOff val="55000"/>
                  </a:srgbClr>
                </a:gs>
                <a:gs pos="83000">
                  <a:srgbClr val="CAA846">
                    <a:lumMod val="45000"/>
                    <a:lumOff val="55000"/>
                  </a:srgbClr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 panose="00020600040101010101" charset="-122"/>
                <a:ea typeface="OPPOSans M" panose="00020600040101010101" charset="-122"/>
                <a:cs typeface="+mn-cs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0" y="6401245"/>
              <a:ext cx="12192000" cy="487481"/>
            </a:xfrm>
            <a:prstGeom prst="rect">
              <a:avLst/>
            </a:prstGeom>
            <a:gradFill flip="none" rotWithShape="1">
              <a:gsLst>
                <a:gs pos="0">
                  <a:srgbClr val="A16361"/>
                </a:gs>
                <a:gs pos="54000">
                  <a:srgbClr val="781F1C"/>
                </a:gs>
              </a:gsLst>
              <a:lin ang="81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 panose="00020600040101010101" charset="-122"/>
                <a:ea typeface="OPPOSans M" panose="00020600040101010101" charset="-122"/>
                <a:cs typeface="+mn-cs"/>
              </a:endParaRPr>
            </a:p>
          </p:txBody>
        </p:sp>
      </p:grpSp>
      <p:grpSp>
        <p:nvGrpSpPr>
          <p:cNvPr id="72" name="组合 71"/>
          <p:cNvGrpSpPr/>
          <p:nvPr userDrawn="1"/>
        </p:nvGrpSpPr>
        <p:grpSpPr>
          <a:xfrm>
            <a:off x="0" y="6281830"/>
            <a:ext cx="12190255" cy="238216"/>
            <a:chOff x="-93343" y="-2634071"/>
            <a:chExt cx="16050878" cy="313658"/>
          </a:xfrm>
          <a:solidFill>
            <a:srgbClr val="781F1C"/>
          </a:solidFill>
        </p:grpSpPr>
        <p:sp>
          <p:nvSpPr>
            <p:cNvPr id="73" name="任意多边形: 形状 72"/>
            <p:cNvSpPr/>
            <p:nvPr/>
          </p:nvSpPr>
          <p:spPr>
            <a:xfrm>
              <a:off x="-93343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4" name="任意多边形: 形状 73"/>
            <p:cNvSpPr/>
            <p:nvPr/>
          </p:nvSpPr>
          <p:spPr>
            <a:xfrm>
              <a:off x="2580387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5" name="任意多边形: 形状 74"/>
            <p:cNvSpPr/>
            <p:nvPr/>
          </p:nvSpPr>
          <p:spPr>
            <a:xfrm>
              <a:off x="5252530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6" name="任意多边形: 形状 75"/>
            <p:cNvSpPr/>
            <p:nvPr/>
          </p:nvSpPr>
          <p:spPr>
            <a:xfrm>
              <a:off x="7938960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7" name="任意多边形: 形状 76"/>
            <p:cNvSpPr/>
            <p:nvPr/>
          </p:nvSpPr>
          <p:spPr>
            <a:xfrm>
              <a:off x="10611103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8" name="任意多边形: 形状 77"/>
            <p:cNvSpPr/>
            <p:nvPr/>
          </p:nvSpPr>
          <p:spPr>
            <a:xfrm>
              <a:off x="13275867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>
          <a:blip r:embed="rId2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587375" y="449808"/>
            <a:ext cx="2324655" cy="452773"/>
            <a:chOff x="3911651" y="810340"/>
            <a:chExt cx="3668120" cy="714439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 rotWithShape="1">
            <a:blip r:embed="rId3" cstate="email"/>
            <a:srcRect/>
            <a:stretch>
              <a:fillRect/>
            </a:stretch>
          </p:blipFill>
          <p:spPr bwMode="auto">
            <a:xfrm>
              <a:off x="4683919" y="822453"/>
              <a:ext cx="2895852" cy="695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图片 3" descr="图片包含 图示&#10;&#10;AI 生成的内容可能不正确。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3911651" y="810340"/>
              <a:ext cx="715119" cy="714439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587375" y="449808"/>
            <a:ext cx="2324655" cy="452773"/>
            <a:chOff x="3911651" y="810340"/>
            <a:chExt cx="3668120" cy="714439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 rotWithShape="1">
            <a:blip r:embed="rId3" cstate="email"/>
            <a:srcRect/>
            <a:stretch>
              <a:fillRect/>
            </a:stretch>
          </p:blipFill>
          <p:spPr bwMode="auto">
            <a:xfrm>
              <a:off x="4683919" y="822453"/>
              <a:ext cx="2895852" cy="695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图片 3" descr="图片包含 图示&#10;&#10;AI 生成的内容可能不正确。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3911651" y="810340"/>
              <a:ext cx="715119" cy="714439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blipFill>
          <a:blip r:embed="rId2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 userDrawn="1"/>
        </p:nvGrpSpPr>
        <p:grpSpPr>
          <a:xfrm>
            <a:off x="0" y="6281830"/>
            <a:ext cx="12192000" cy="576170"/>
            <a:chOff x="0" y="6619784"/>
            <a:chExt cx="12192000" cy="576170"/>
          </a:xfrm>
        </p:grpSpPr>
        <p:grpSp>
          <p:nvGrpSpPr>
            <p:cNvPr id="5" name="组合 4"/>
            <p:cNvGrpSpPr/>
            <p:nvPr userDrawn="1"/>
          </p:nvGrpSpPr>
          <p:grpSpPr>
            <a:xfrm>
              <a:off x="0" y="6798569"/>
              <a:ext cx="12192000" cy="397385"/>
              <a:chOff x="0" y="5703084"/>
              <a:chExt cx="12192000" cy="1185642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0" y="5703084"/>
                <a:ext cx="12192000" cy="487481"/>
              </a:xfrm>
              <a:prstGeom prst="rect">
                <a:avLst/>
              </a:prstGeom>
              <a:gradFill>
                <a:gsLst>
                  <a:gs pos="0">
                    <a:srgbClr val="A16361"/>
                  </a:gs>
                  <a:gs pos="85000">
                    <a:srgbClr val="781F1C"/>
                  </a:gs>
                </a:gsLst>
                <a:lin ang="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POSans M" panose="00020600040101010101" charset="-122"/>
                  <a:ea typeface="OPPOSans M" panose="00020600040101010101" charset="-122"/>
                  <a:cs typeface="+mn-cs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 flipH="1">
                <a:off x="0" y="6183946"/>
                <a:ext cx="12192000" cy="232451"/>
              </a:xfrm>
              <a:prstGeom prst="rect">
                <a:avLst/>
              </a:prstGeom>
              <a:gradFill>
                <a:gsLst>
                  <a:gs pos="0">
                    <a:srgbClr val="CAA846">
                      <a:lumMod val="5000"/>
                      <a:lumOff val="95000"/>
                    </a:srgbClr>
                  </a:gs>
                  <a:gs pos="74000">
                    <a:srgbClr val="CAA846">
                      <a:lumMod val="45000"/>
                      <a:lumOff val="55000"/>
                    </a:srgbClr>
                  </a:gs>
                  <a:gs pos="83000">
                    <a:srgbClr val="CAA846">
                      <a:lumMod val="45000"/>
                      <a:lumOff val="55000"/>
                    </a:srgbClr>
                  </a:gs>
                </a:gsLst>
                <a:lin ang="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POSans M" panose="00020600040101010101" charset="-122"/>
                  <a:ea typeface="OPPOSans M" panose="00020600040101010101" charset="-122"/>
                  <a:cs typeface="+mn-cs"/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0" y="6401245"/>
                <a:ext cx="12192000" cy="487481"/>
              </a:xfrm>
              <a:prstGeom prst="rect">
                <a:avLst/>
              </a:prstGeom>
              <a:gradFill flip="none" rotWithShape="1">
                <a:gsLst>
                  <a:gs pos="0">
                    <a:srgbClr val="A16361"/>
                  </a:gs>
                  <a:gs pos="54000">
                    <a:srgbClr val="781F1C"/>
                  </a:gs>
                </a:gsLst>
                <a:lin ang="81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POSans M" panose="00020600040101010101" charset="-122"/>
                  <a:ea typeface="OPPOSans M" panose="00020600040101010101" charset="-122"/>
                  <a:cs typeface="+mn-cs"/>
                </a:endParaRPr>
              </a:p>
            </p:txBody>
          </p:sp>
        </p:grpSp>
        <p:grpSp>
          <p:nvGrpSpPr>
            <p:cNvPr id="9" name="组合 8"/>
            <p:cNvGrpSpPr/>
            <p:nvPr userDrawn="1"/>
          </p:nvGrpSpPr>
          <p:grpSpPr>
            <a:xfrm>
              <a:off x="0" y="6619784"/>
              <a:ext cx="12190255" cy="238216"/>
              <a:chOff x="-93343" y="-2634071"/>
              <a:chExt cx="16050878" cy="313658"/>
            </a:xfrm>
            <a:solidFill>
              <a:srgbClr val="781F1C"/>
            </a:solidFill>
          </p:grpSpPr>
          <p:sp>
            <p:nvSpPr>
              <p:cNvPr id="10" name="任意多边形: 形状 9"/>
              <p:cNvSpPr/>
              <p:nvPr/>
            </p:nvSpPr>
            <p:spPr>
              <a:xfrm>
                <a:off x="-93343" y="-2634071"/>
                <a:ext cx="2681668" cy="313658"/>
              </a:xfrm>
              <a:custGeom>
                <a:avLst/>
                <a:gdLst>
                  <a:gd name="connsiteX0" fmla="*/ 2628043 w 2681668"/>
                  <a:gd name="connsiteY0" fmla="*/ 261366 h 313658"/>
                  <a:gd name="connsiteX1" fmla="*/ 2574417 w 2681668"/>
                  <a:gd name="connsiteY1" fmla="*/ 261366 h 313658"/>
                  <a:gd name="connsiteX2" fmla="*/ 2520791 w 2681668"/>
                  <a:gd name="connsiteY2" fmla="*/ 261366 h 313658"/>
                  <a:gd name="connsiteX3" fmla="*/ 2467166 w 2681668"/>
                  <a:gd name="connsiteY3" fmla="*/ 261366 h 313658"/>
                  <a:gd name="connsiteX4" fmla="*/ 2413540 w 2681668"/>
                  <a:gd name="connsiteY4" fmla="*/ 261366 h 313658"/>
                  <a:gd name="connsiteX5" fmla="*/ 2413540 w 2681668"/>
                  <a:gd name="connsiteY5" fmla="*/ 209074 h 313658"/>
                  <a:gd name="connsiteX6" fmla="*/ 2413540 w 2681668"/>
                  <a:gd name="connsiteY6" fmla="*/ 156782 h 313658"/>
                  <a:gd name="connsiteX7" fmla="*/ 2413540 w 2681668"/>
                  <a:gd name="connsiteY7" fmla="*/ 104489 h 313658"/>
                  <a:gd name="connsiteX8" fmla="*/ 2413540 w 2681668"/>
                  <a:gd name="connsiteY8" fmla="*/ 52292 h 313658"/>
                  <a:gd name="connsiteX9" fmla="*/ 2467166 w 2681668"/>
                  <a:gd name="connsiteY9" fmla="*/ 52292 h 313658"/>
                  <a:gd name="connsiteX10" fmla="*/ 2520791 w 2681668"/>
                  <a:gd name="connsiteY10" fmla="*/ 52292 h 313658"/>
                  <a:gd name="connsiteX11" fmla="*/ 2574417 w 2681668"/>
                  <a:gd name="connsiteY11" fmla="*/ 52292 h 313658"/>
                  <a:gd name="connsiteX12" fmla="*/ 2574417 w 2681668"/>
                  <a:gd name="connsiteY12" fmla="*/ 104489 h 313658"/>
                  <a:gd name="connsiteX13" fmla="*/ 2574417 w 2681668"/>
                  <a:gd name="connsiteY13" fmla="*/ 156782 h 313658"/>
                  <a:gd name="connsiteX14" fmla="*/ 2520791 w 2681668"/>
                  <a:gd name="connsiteY14" fmla="*/ 156782 h 313658"/>
                  <a:gd name="connsiteX15" fmla="*/ 2520791 w 2681668"/>
                  <a:gd name="connsiteY15" fmla="*/ 104489 h 313658"/>
                  <a:gd name="connsiteX16" fmla="*/ 2467166 w 2681668"/>
                  <a:gd name="connsiteY16" fmla="*/ 104489 h 313658"/>
                  <a:gd name="connsiteX17" fmla="*/ 2467166 w 2681668"/>
                  <a:gd name="connsiteY17" fmla="*/ 156782 h 313658"/>
                  <a:gd name="connsiteX18" fmla="*/ 2467166 w 2681668"/>
                  <a:gd name="connsiteY18" fmla="*/ 209074 h 313658"/>
                  <a:gd name="connsiteX19" fmla="*/ 2520791 w 2681668"/>
                  <a:gd name="connsiteY19" fmla="*/ 209074 h 313658"/>
                  <a:gd name="connsiteX20" fmla="*/ 2574417 w 2681668"/>
                  <a:gd name="connsiteY20" fmla="*/ 209074 h 313658"/>
                  <a:gd name="connsiteX21" fmla="*/ 2628043 w 2681668"/>
                  <a:gd name="connsiteY21" fmla="*/ 209074 h 313658"/>
                  <a:gd name="connsiteX22" fmla="*/ 2628043 w 2681668"/>
                  <a:gd name="connsiteY22" fmla="*/ 156782 h 313658"/>
                  <a:gd name="connsiteX23" fmla="*/ 2628043 w 2681668"/>
                  <a:gd name="connsiteY23" fmla="*/ 104489 h 313658"/>
                  <a:gd name="connsiteX24" fmla="*/ 2628043 w 2681668"/>
                  <a:gd name="connsiteY24" fmla="*/ 52292 h 313658"/>
                  <a:gd name="connsiteX25" fmla="*/ 2628043 w 2681668"/>
                  <a:gd name="connsiteY25" fmla="*/ 0 h 313658"/>
                  <a:gd name="connsiteX26" fmla="*/ 2574417 w 2681668"/>
                  <a:gd name="connsiteY26" fmla="*/ 0 h 313658"/>
                  <a:gd name="connsiteX27" fmla="*/ 2520791 w 2681668"/>
                  <a:gd name="connsiteY27" fmla="*/ 0 h 313658"/>
                  <a:gd name="connsiteX28" fmla="*/ 2467166 w 2681668"/>
                  <a:gd name="connsiteY28" fmla="*/ 0 h 313658"/>
                  <a:gd name="connsiteX29" fmla="*/ 2413540 w 2681668"/>
                  <a:gd name="connsiteY29" fmla="*/ 0 h 313658"/>
                  <a:gd name="connsiteX30" fmla="*/ 2359914 w 2681668"/>
                  <a:gd name="connsiteY30" fmla="*/ 0 h 313658"/>
                  <a:gd name="connsiteX31" fmla="*/ 2306288 w 2681668"/>
                  <a:gd name="connsiteY31" fmla="*/ 0 h 313658"/>
                  <a:gd name="connsiteX32" fmla="*/ 2252663 w 2681668"/>
                  <a:gd name="connsiteY32" fmla="*/ 0 h 313658"/>
                  <a:gd name="connsiteX33" fmla="*/ 2199037 w 2681668"/>
                  <a:gd name="connsiteY33" fmla="*/ 0 h 313658"/>
                  <a:gd name="connsiteX34" fmla="*/ 2145316 w 2681668"/>
                  <a:gd name="connsiteY34" fmla="*/ 0 h 313658"/>
                  <a:gd name="connsiteX35" fmla="*/ 2145316 w 2681668"/>
                  <a:gd name="connsiteY35" fmla="*/ 52292 h 313658"/>
                  <a:gd name="connsiteX36" fmla="*/ 2145316 w 2681668"/>
                  <a:gd name="connsiteY36" fmla="*/ 104489 h 313658"/>
                  <a:gd name="connsiteX37" fmla="*/ 2145316 w 2681668"/>
                  <a:gd name="connsiteY37" fmla="*/ 156782 h 313658"/>
                  <a:gd name="connsiteX38" fmla="*/ 2145316 w 2681668"/>
                  <a:gd name="connsiteY38" fmla="*/ 209074 h 313658"/>
                  <a:gd name="connsiteX39" fmla="*/ 2199037 w 2681668"/>
                  <a:gd name="connsiteY39" fmla="*/ 209074 h 313658"/>
                  <a:gd name="connsiteX40" fmla="*/ 2252663 w 2681668"/>
                  <a:gd name="connsiteY40" fmla="*/ 209074 h 313658"/>
                  <a:gd name="connsiteX41" fmla="*/ 2306288 w 2681668"/>
                  <a:gd name="connsiteY41" fmla="*/ 209074 h 313658"/>
                  <a:gd name="connsiteX42" fmla="*/ 2306288 w 2681668"/>
                  <a:gd name="connsiteY42" fmla="*/ 156782 h 313658"/>
                  <a:gd name="connsiteX43" fmla="*/ 2306288 w 2681668"/>
                  <a:gd name="connsiteY43" fmla="*/ 104489 h 313658"/>
                  <a:gd name="connsiteX44" fmla="*/ 2252663 w 2681668"/>
                  <a:gd name="connsiteY44" fmla="*/ 104489 h 313658"/>
                  <a:gd name="connsiteX45" fmla="*/ 2252663 w 2681668"/>
                  <a:gd name="connsiteY45" fmla="*/ 156782 h 313658"/>
                  <a:gd name="connsiteX46" fmla="*/ 2199037 w 2681668"/>
                  <a:gd name="connsiteY46" fmla="*/ 156782 h 313658"/>
                  <a:gd name="connsiteX47" fmla="*/ 2199037 w 2681668"/>
                  <a:gd name="connsiteY47" fmla="*/ 104489 h 313658"/>
                  <a:gd name="connsiteX48" fmla="*/ 2199037 w 2681668"/>
                  <a:gd name="connsiteY48" fmla="*/ 52292 h 313658"/>
                  <a:gd name="connsiteX49" fmla="*/ 2252663 w 2681668"/>
                  <a:gd name="connsiteY49" fmla="*/ 52292 h 313658"/>
                  <a:gd name="connsiteX50" fmla="*/ 2306288 w 2681668"/>
                  <a:gd name="connsiteY50" fmla="*/ 52292 h 313658"/>
                  <a:gd name="connsiteX51" fmla="*/ 2359914 w 2681668"/>
                  <a:gd name="connsiteY51" fmla="*/ 52292 h 313658"/>
                  <a:gd name="connsiteX52" fmla="*/ 2359914 w 2681668"/>
                  <a:gd name="connsiteY52" fmla="*/ 104489 h 313658"/>
                  <a:gd name="connsiteX53" fmla="*/ 2359914 w 2681668"/>
                  <a:gd name="connsiteY53" fmla="*/ 156782 h 313658"/>
                  <a:gd name="connsiteX54" fmla="*/ 2359914 w 2681668"/>
                  <a:gd name="connsiteY54" fmla="*/ 209074 h 313658"/>
                  <a:gd name="connsiteX55" fmla="*/ 2359914 w 2681668"/>
                  <a:gd name="connsiteY55" fmla="*/ 261366 h 313658"/>
                  <a:gd name="connsiteX56" fmla="*/ 2306288 w 2681668"/>
                  <a:gd name="connsiteY56" fmla="*/ 261366 h 313658"/>
                  <a:gd name="connsiteX57" fmla="*/ 2252663 w 2681668"/>
                  <a:gd name="connsiteY57" fmla="*/ 261366 h 313658"/>
                  <a:gd name="connsiteX58" fmla="*/ 2199037 w 2681668"/>
                  <a:gd name="connsiteY58" fmla="*/ 261366 h 313658"/>
                  <a:gd name="connsiteX59" fmla="*/ 2145316 w 2681668"/>
                  <a:gd name="connsiteY59" fmla="*/ 261366 h 313658"/>
                  <a:gd name="connsiteX60" fmla="*/ 2091690 w 2681668"/>
                  <a:gd name="connsiteY60" fmla="*/ 261366 h 313658"/>
                  <a:gd name="connsiteX61" fmla="*/ 2038064 w 2681668"/>
                  <a:gd name="connsiteY61" fmla="*/ 261366 h 313658"/>
                  <a:gd name="connsiteX62" fmla="*/ 1984439 w 2681668"/>
                  <a:gd name="connsiteY62" fmla="*/ 261366 h 313658"/>
                  <a:gd name="connsiteX63" fmla="*/ 1930813 w 2681668"/>
                  <a:gd name="connsiteY63" fmla="*/ 261366 h 313658"/>
                  <a:gd name="connsiteX64" fmla="*/ 1877187 w 2681668"/>
                  <a:gd name="connsiteY64" fmla="*/ 261366 h 313658"/>
                  <a:gd name="connsiteX65" fmla="*/ 1877187 w 2681668"/>
                  <a:gd name="connsiteY65" fmla="*/ 209074 h 313658"/>
                  <a:gd name="connsiteX66" fmla="*/ 1877187 w 2681668"/>
                  <a:gd name="connsiteY66" fmla="*/ 156782 h 313658"/>
                  <a:gd name="connsiteX67" fmla="*/ 1877187 w 2681668"/>
                  <a:gd name="connsiteY67" fmla="*/ 104489 h 313658"/>
                  <a:gd name="connsiteX68" fmla="*/ 1877187 w 2681668"/>
                  <a:gd name="connsiteY68" fmla="*/ 52292 h 313658"/>
                  <a:gd name="connsiteX69" fmla="*/ 1930813 w 2681668"/>
                  <a:gd name="connsiteY69" fmla="*/ 52292 h 313658"/>
                  <a:gd name="connsiteX70" fmla="*/ 1984439 w 2681668"/>
                  <a:gd name="connsiteY70" fmla="*/ 52292 h 313658"/>
                  <a:gd name="connsiteX71" fmla="*/ 2038064 w 2681668"/>
                  <a:gd name="connsiteY71" fmla="*/ 52292 h 313658"/>
                  <a:gd name="connsiteX72" fmla="*/ 2038064 w 2681668"/>
                  <a:gd name="connsiteY72" fmla="*/ 104489 h 313658"/>
                  <a:gd name="connsiteX73" fmla="*/ 2038064 w 2681668"/>
                  <a:gd name="connsiteY73" fmla="*/ 156782 h 313658"/>
                  <a:gd name="connsiteX74" fmla="*/ 1984439 w 2681668"/>
                  <a:gd name="connsiteY74" fmla="*/ 156782 h 313658"/>
                  <a:gd name="connsiteX75" fmla="*/ 1984439 w 2681668"/>
                  <a:gd name="connsiteY75" fmla="*/ 104489 h 313658"/>
                  <a:gd name="connsiteX76" fmla="*/ 1930813 w 2681668"/>
                  <a:gd name="connsiteY76" fmla="*/ 104489 h 313658"/>
                  <a:gd name="connsiteX77" fmla="*/ 1930813 w 2681668"/>
                  <a:gd name="connsiteY77" fmla="*/ 156782 h 313658"/>
                  <a:gd name="connsiteX78" fmla="*/ 1930813 w 2681668"/>
                  <a:gd name="connsiteY78" fmla="*/ 209074 h 313658"/>
                  <a:gd name="connsiteX79" fmla="*/ 1984439 w 2681668"/>
                  <a:gd name="connsiteY79" fmla="*/ 209074 h 313658"/>
                  <a:gd name="connsiteX80" fmla="*/ 2038064 w 2681668"/>
                  <a:gd name="connsiteY80" fmla="*/ 209074 h 313658"/>
                  <a:gd name="connsiteX81" fmla="*/ 2091690 w 2681668"/>
                  <a:gd name="connsiteY81" fmla="*/ 209074 h 313658"/>
                  <a:gd name="connsiteX82" fmla="*/ 2091690 w 2681668"/>
                  <a:gd name="connsiteY82" fmla="*/ 156782 h 313658"/>
                  <a:gd name="connsiteX83" fmla="*/ 2091690 w 2681668"/>
                  <a:gd name="connsiteY83" fmla="*/ 104489 h 313658"/>
                  <a:gd name="connsiteX84" fmla="*/ 2091690 w 2681668"/>
                  <a:gd name="connsiteY84" fmla="*/ 52292 h 313658"/>
                  <a:gd name="connsiteX85" fmla="*/ 2091690 w 2681668"/>
                  <a:gd name="connsiteY85" fmla="*/ 0 h 313658"/>
                  <a:gd name="connsiteX86" fmla="*/ 2038064 w 2681668"/>
                  <a:gd name="connsiteY86" fmla="*/ 0 h 313658"/>
                  <a:gd name="connsiteX87" fmla="*/ 1984439 w 2681668"/>
                  <a:gd name="connsiteY87" fmla="*/ 0 h 313658"/>
                  <a:gd name="connsiteX88" fmla="*/ 1930813 w 2681668"/>
                  <a:gd name="connsiteY88" fmla="*/ 0 h 313658"/>
                  <a:gd name="connsiteX89" fmla="*/ 1877187 w 2681668"/>
                  <a:gd name="connsiteY89" fmla="*/ 0 h 313658"/>
                  <a:gd name="connsiteX90" fmla="*/ 1823561 w 2681668"/>
                  <a:gd name="connsiteY90" fmla="*/ 0 h 313658"/>
                  <a:gd name="connsiteX91" fmla="*/ 1769936 w 2681668"/>
                  <a:gd name="connsiteY91" fmla="*/ 0 h 313658"/>
                  <a:gd name="connsiteX92" fmla="*/ 1716310 w 2681668"/>
                  <a:gd name="connsiteY92" fmla="*/ 0 h 313658"/>
                  <a:gd name="connsiteX93" fmla="*/ 1662684 w 2681668"/>
                  <a:gd name="connsiteY93" fmla="*/ 0 h 313658"/>
                  <a:gd name="connsiteX94" fmla="*/ 1609058 w 2681668"/>
                  <a:gd name="connsiteY94" fmla="*/ 0 h 313658"/>
                  <a:gd name="connsiteX95" fmla="*/ 1609058 w 2681668"/>
                  <a:gd name="connsiteY95" fmla="*/ 52292 h 313658"/>
                  <a:gd name="connsiteX96" fmla="*/ 1609058 w 2681668"/>
                  <a:gd name="connsiteY96" fmla="*/ 104489 h 313658"/>
                  <a:gd name="connsiteX97" fmla="*/ 1609058 w 2681668"/>
                  <a:gd name="connsiteY97" fmla="*/ 156782 h 313658"/>
                  <a:gd name="connsiteX98" fmla="*/ 1609058 w 2681668"/>
                  <a:gd name="connsiteY98" fmla="*/ 209074 h 313658"/>
                  <a:gd name="connsiteX99" fmla="*/ 1662684 w 2681668"/>
                  <a:gd name="connsiteY99" fmla="*/ 209074 h 313658"/>
                  <a:gd name="connsiteX100" fmla="*/ 1716310 w 2681668"/>
                  <a:gd name="connsiteY100" fmla="*/ 209074 h 313658"/>
                  <a:gd name="connsiteX101" fmla="*/ 1769936 w 2681668"/>
                  <a:gd name="connsiteY101" fmla="*/ 209074 h 313658"/>
                  <a:gd name="connsiteX102" fmla="*/ 1769936 w 2681668"/>
                  <a:gd name="connsiteY102" fmla="*/ 156782 h 313658"/>
                  <a:gd name="connsiteX103" fmla="*/ 1769936 w 2681668"/>
                  <a:gd name="connsiteY103" fmla="*/ 104489 h 313658"/>
                  <a:gd name="connsiteX104" fmla="*/ 1716310 w 2681668"/>
                  <a:gd name="connsiteY104" fmla="*/ 104489 h 313658"/>
                  <a:gd name="connsiteX105" fmla="*/ 1716310 w 2681668"/>
                  <a:gd name="connsiteY105" fmla="*/ 156782 h 313658"/>
                  <a:gd name="connsiteX106" fmla="*/ 1662684 w 2681668"/>
                  <a:gd name="connsiteY106" fmla="*/ 156782 h 313658"/>
                  <a:gd name="connsiteX107" fmla="*/ 1662684 w 2681668"/>
                  <a:gd name="connsiteY107" fmla="*/ 104489 h 313658"/>
                  <a:gd name="connsiteX108" fmla="*/ 1662684 w 2681668"/>
                  <a:gd name="connsiteY108" fmla="*/ 52292 h 313658"/>
                  <a:gd name="connsiteX109" fmla="*/ 1716310 w 2681668"/>
                  <a:gd name="connsiteY109" fmla="*/ 52292 h 313658"/>
                  <a:gd name="connsiteX110" fmla="*/ 1769936 w 2681668"/>
                  <a:gd name="connsiteY110" fmla="*/ 52292 h 313658"/>
                  <a:gd name="connsiteX111" fmla="*/ 1823561 w 2681668"/>
                  <a:gd name="connsiteY111" fmla="*/ 52292 h 313658"/>
                  <a:gd name="connsiteX112" fmla="*/ 1823561 w 2681668"/>
                  <a:gd name="connsiteY112" fmla="*/ 104489 h 313658"/>
                  <a:gd name="connsiteX113" fmla="*/ 1823561 w 2681668"/>
                  <a:gd name="connsiteY113" fmla="*/ 156782 h 313658"/>
                  <a:gd name="connsiteX114" fmla="*/ 1823561 w 2681668"/>
                  <a:gd name="connsiteY114" fmla="*/ 209074 h 313658"/>
                  <a:gd name="connsiteX115" fmla="*/ 1823561 w 2681668"/>
                  <a:gd name="connsiteY115" fmla="*/ 261366 h 313658"/>
                  <a:gd name="connsiteX116" fmla="*/ 1769936 w 2681668"/>
                  <a:gd name="connsiteY116" fmla="*/ 261366 h 313658"/>
                  <a:gd name="connsiteX117" fmla="*/ 1716310 w 2681668"/>
                  <a:gd name="connsiteY117" fmla="*/ 261366 h 313658"/>
                  <a:gd name="connsiteX118" fmla="*/ 1662684 w 2681668"/>
                  <a:gd name="connsiteY118" fmla="*/ 261366 h 313658"/>
                  <a:gd name="connsiteX119" fmla="*/ 1609058 w 2681668"/>
                  <a:gd name="connsiteY119" fmla="*/ 261366 h 313658"/>
                  <a:gd name="connsiteX120" fmla="*/ 1555337 w 2681668"/>
                  <a:gd name="connsiteY120" fmla="*/ 261366 h 313658"/>
                  <a:gd name="connsiteX121" fmla="*/ 1501712 w 2681668"/>
                  <a:gd name="connsiteY121" fmla="*/ 261366 h 313658"/>
                  <a:gd name="connsiteX122" fmla="*/ 1448086 w 2681668"/>
                  <a:gd name="connsiteY122" fmla="*/ 261366 h 313658"/>
                  <a:gd name="connsiteX123" fmla="*/ 1394460 w 2681668"/>
                  <a:gd name="connsiteY123" fmla="*/ 261366 h 313658"/>
                  <a:gd name="connsiteX124" fmla="*/ 1340834 w 2681668"/>
                  <a:gd name="connsiteY124" fmla="*/ 261366 h 313658"/>
                  <a:gd name="connsiteX125" fmla="*/ 1340834 w 2681668"/>
                  <a:gd name="connsiteY125" fmla="*/ 209074 h 313658"/>
                  <a:gd name="connsiteX126" fmla="*/ 1340834 w 2681668"/>
                  <a:gd name="connsiteY126" fmla="*/ 156782 h 313658"/>
                  <a:gd name="connsiteX127" fmla="*/ 1340834 w 2681668"/>
                  <a:gd name="connsiteY127" fmla="*/ 104489 h 313658"/>
                  <a:gd name="connsiteX128" fmla="*/ 1340834 w 2681668"/>
                  <a:gd name="connsiteY128" fmla="*/ 52292 h 313658"/>
                  <a:gd name="connsiteX129" fmla="*/ 1394460 w 2681668"/>
                  <a:gd name="connsiteY129" fmla="*/ 52292 h 313658"/>
                  <a:gd name="connsiteX130" fmla="*/ 1448086 w 2681668"/>
                  <a:gd name="connsiteY130" fmla="*/ 52292 h 313658"/>
                  <a:gd name="connsiteX131" fmla="*/ 1501712 w 2681668"/>
                  <a:gd name="connsiteY131" fmla="*/ 52292 h 313658"/>
                  <a:gd name="connsiteX132" fmla="*/ 1501712 w 2681668"/>
                  <a:gd name="connsiteY132" fmla="*/ 104489 h 313658"/>
                  <a:gd name="connsiteX133" fmla="*/ 1501712 w 2681668"/>
                  <a:gd name="connsiteY133" fmla="*/ 156782 h 313658"/>
                  <a:gd name="connsiteX134" fmla="*/ 1448086 w 2681668"/>
                  <a:gd name="connsiteY134" fmla="*/ 156782 h 313658"/>
                  <a:gd name="connsiteX135" fmla="*/ 1448086 w 2681668"/>
                  <a:gd name="connsiteY135" fmla="*/ 104489 h 313658"/>
                  <a:gd name="connsiteX136" fmla="*/ 1394460 w 2681668"/>
                  <a:gd name="connsiteY136" fmla="*/ 104489 h 313658"/>
                  <a:gd name="connsiteX137" fmla="*/ 1394460 w 2681668"/>
                  <a:gd name="connsiteY137" fmla="*/ 156782 h 313658"/>
                  <a:gd name="connsiteX138" fmla="*/ 1394460 w 2681668"/>
                  <a:gd name="connsiteY138" fmla="*/ 209074 h 313658"/>
                  <a:gd name="connsiteX139" fmla="*/ 1448086 w 2681668"/>
                  <a:gd name="connsiteY139" fmla="*/ 209074 h 313658"/>
                  <a:gd name="connsiteX140" fmla="*/ 1501712 w 2681668"/>
                  <a:gd name="connsiteY140" fmla="*/ 209074 h 313658"/>
                  <a:gd name="connsiteX141" fmla="*/ 1555337 w 2681668"/>
                  <a:gd name="connsiteY141" fmla="*/ 209074 h 313658"/>
                  <a:gd name="connsiteX142" fmla="*/ 1555337 w 2681668"/>
                  <a:gd name="connsiteY142" fmla="*/ 156782 h 313658"/>
                  <a:gd name="connsiteX143" fmla="*/ 1555337 w 2681668"/>
                  <a:gd name="connsiteY143" fmla="*/ 104489 h 313658"/>
                  <a:gd name="connsiteX144" fmla="*/ 1555337 w 2681668"/>
                  <a:gd name="connsiteY144" fmla="*/ 52292 h 313658"/>
                  <a:gd name="connsiteX145" fmla="*/ 1555337 w 2681668"/>
                  <a:gd name="connsiteY145" fmla="*/ 0 h 313658"/>
                  <a:gd name="connsiteX146" fmla="*/ 1501712 w 2681668"/>
                  <a:gd name="connsiteY146" fmla="*/ 0 h 313658"/>
                  <a:gd name="connsiteX147" fmla="*/ 1448086 w 2681668"/>
                  <a:gd name="connsiteY147" fmla="*/ 0 h 313658"/>
                  <a:gd name="connsiteX148" fmla="*/ 1394460 w 2681668"/>
                  <a:gd name="connsiteY148" fmla="*/ 0 h 313658"/>
                  <a:gd name="connsiteX149" fmla="*/ 1340834 w 2681668"/>
                  <a:gd name="connsiteY149" fmla="*/ 0 h 313658"/>
                  <a:gd name="connsiteX150" fmla="*/ 1287209 w 2681668"/>
                  <a:gd name="connsiteY150" fmla="*/ 0 h 313658"/>
                  <a:gd name="connsiteX151" fmla="*/ 1233583 w 2681668"/>
                  <a:gd name="connsiteY151" fmla="*/ 0 h 313658"/>
                  <a:gd name="connsiteX152" fmla="*/ 1179957 w 2681668"/>
                  <a:gd name="connsiteY152" fmla="*/ 0 h 313658"/>
                  <a:gd name="connsiteX153" fmla="*/ 1126331 w 2681668"/>
                  <a:gd name="connsiteY153" fmla="*/ 0 h 313658"/>
                  <a:gd name="connsiteX154" fmla="*/ 1072706 w 2681668"/>
                  <a:gd name="connsiteY154" fmla="*/ 0 h 313658"/>
                  <a:gd name="connsiteX155" fmla="*/ 1072706 w 2681668"/>
                  <a:gd name="connsiteY155" fmla="*/ 52292 h 313658"/>
                  <a:gd name="connsiteX156" fmla="*/ 1072706 w 2681668"/>
                  <a:gd name="connsiteY156" fmla="*/ 104489 h 313658"/>
                  <a:gd name="connsiteX157" fmla="*/ 1072706 w 2681668"/>
                  <a:gd name="connsiteY157" fmla="*/ 156782 h 313658"/>
                  <a:gd name="connsiteX158" fmla="*/ 1072706 w 2681668"/>
                  <a:gd name="connsiteY158" fmla="*/ 209074 h 313658"/>
                  <a:gd name="connsiteX159" fmla="*/ 1126331 w 2681668"/>
                  <a:gd name="connsiteY159" fmla="*/ 209074 h 313658"/>
                  <a:gd name="connsiteX160" fmla="*/ 1179957 w 2681668"/>
                  <a:gd name="connsiteY160" fmla="*/ 209074 h 313658"/>
                  <a:gd name="connsiteX161" fmla="*/ 1233583 w 2681668"/>
                  <a:gd name="connsiteY161" fmla="*/ 209074 h 313658"/>
                  <a:gd name="connsiteX162" fmla="*/ 1233583 w 2681668"/>
                  <a:gd name="connsiteY162" fmla="*/ 156782 h 313658"/>
                  <a:gd name="connsiteX163" fmla="*/ 1233583 w 2681668"/>
                  <a:gd name="connsiteY163" fmla="*/ 104489 h 313658"/>
                  <a:gd name="connsiteX164" fmla="*/ 1179957 w 2681668"/>
                  <a:gd name="connsiteY164" fmla="*/ 104489 h 313658"/>
                  <a:gd name="connsiteX165" fmla="*/ 1179957 w 2681668"/>
                  <a:gd name="connsiteY165" fmla="*/ 156782 h 313658"/>
                  <a:gd name="connsiteX166" fmla="*/ 1126331 w 2681668"/>
                  <a:gd name="connsiteY166" fmla="*/ 156782 h 313658"/>
                  <a:gd name="connsiteX167" fmla="*/ 1126331 w 2681668"/>
                  <a:gd name="connsiteY167" fmla="*/ 104489 h 313658"/>
                  <a:gd name="connsiteX168" fmla="*/ 1126331 w 2681668"/>
                  <a:gd name="connsiteY168" fmla="*/ 52292 h 313658"/>
                  <a:gd name="connsiteX169" fmla="*/ 1179957 w 2681668"/>
                  <a:gd name="connsiteY169" fmla="*/ 52292 h 313658"/>
                  <a:gd name="connsiteX170" fmla="*/ 1233583 w 2681668"/>
                  <a:gd name="connsiteY170" fmla="*/ 52292 h 313658"/>
                  <a:gd name="connsiteX171" fmla="*/ 1287209 w 2681668"/>
                  <a:gd name="connsiteY171" fmla="*/ 52292 h 313658"/>
                  <a:gd name="connsiteX172" fmla="*/ 1287209 w 2681668"/>
                  <a:gd name="connsiteY172" fmla="*/ 104489 h 313658"/>
                  <a:gd name="connsiteX173" fmla="*/ 1287209 w 2681668"/>
                  <a:gd name="connsiteY173" fmla="*/ 156782 h 313658"/>
                  <a:gd name="connsiteX174" fmla="*/ 1287209 w 2681668"/>
                  <a:gd name="connsiteY174" fmla="*/ 209074 h 313658"/>
                  <a:gd name="connsiteX175" fmla="*/ 1287209 w 2681668"/>
                  <a:gd name="connsiteY175" fmla="*/ 261366 h 313658"/>
                  <a:gd name="connsiteX176" fmla="*/ 1233583 w 2681668"/>
                  <a:gd name="connsiteY176" fmla="*/ 261366 h 313658"/>
                  <a:gd name="connsiteX177" fmla="*/ 1179957 w 2681668"/>
                  <a:gd name="connsiteY177" fmla="*/ 261366 h 313658"/>
                  <a:gd name="connsiteX178" fmla="*/ 1126331 w 2681668"/>
                  <a:gd name="connsiteY178" fmla="*/ 261366 h 313658"/>
                  <a:gd name="connsiteX179" fmla="*/ 1072706 w 2681668"/>
                  <a:gd name="connsiteY179" fmla="*/ 261366 h 313658"/>
                  <a:gd name="connsiteX180" fmla="*/ 1018985 w 2681668"/>
                  <a:gd name="connsiteY180" fmla="*/ 261366 h 313658"/>
                  <a:gd name="connsiteX181" fmla="*/ 965359 w 2681668"/>
                  <a:gd name="connsiteY181" fmla="*/ 261366 h 313658"/>
                  <a:gd name="connsiteX182" fmla="*/ 911733 w 2681668"/>
                  <a:gd name="connsiteY182" fmla="*/ 261366 h 313658"/>
                  <a:gd name="connsiteX183" fmla="*/ 858107 w 2681668"/>
                  <a:gd name="connsiteY183" fmla="*/ 261366 h 313658"/>
                  <a:gd name="connsiteX184" fmla="*/ 804482 w 2681668"/>
                  <a:gd name="connsiteY184" fmla="*/ 261366 h 313658"/>
                  <a:gd name="connsiteX185" fmla="*/ 804482 w 2681668"/>
                  <a:gd name="connsiteY185" fmla="*/ 209074 h 313658"/>
                  <a:gd name="connsiteX186" fmla="*/ 804482 w 2681668"/>
                  <a:gd name="connsiteY186" fmla="*/ 156782 h 313658"/>
                  <a:gd name="connsiteX187" fmla="*/ 804482 w 2681668"/>
                  <a:gd name="connsiteY187" fmla="*/ 104489 h 313658"/>
                  <a:gd name="connsiteX188" fmla="*/ 804482 w 2681668"/>
                  <a:gd name="connsiteY188" fmla="*/ 52292 h 313658"/>
                  <a:gd name="connsiteX189" fmla="*/ 858107 w 2681668"/>
                  <a:gd name="connsiteY189" fmla="*/ 52292 h 313658"/>
                  <a:gd name="connsiteX190" fmla="*/ 911733 w 2681668"/>
                  <a:gd name="connsiteY190" fmla="*/ 52292 h 313658"/>
                  <a:gd name="connsiteX191" fmla="*/ 965359 w 2681668"/>
                  <a:gd name="connsiteY191" fmla="*/ 52292 h 313658"/>
                  <a:gd name="connsiteX192" fmla="*/ 965359 w 2681668"/>
                  <a:gd name="connsiteY192" fmla="*/ 104489 h 313658"/>
                  <a:gd name="connsiteX193" fmla="*/ 965359 w 2681668"/>
                  <a:gd name="connsiteY193" fmla="*/ 156782 h 313658"/>
                  <a:gd name="connsiteX194" fmla="*/ 911733 w 2681668"/>
                  <a:gd name="connsiteY194" fmla="*/ 156782 h 313658"/>
                  <a:gd name="connsiteX195" fmla="*/ 911733 w 2681668"/>
                  <a:gd name="connsiteY195" fmla="*/ 104489 h 313658"/>
                  <a:gd name="connsiteX196" fmla="*/ 858107 w 2681668"/>
                  <a:gd name="connsiteY196" fmla="*/ 104489 h 313658"/>
                  <a:gd name="connsiteX197" fmla="*/ 858107 w 2681668"/>
                  <a:gd name="connsiteY197" fmla="*/ 156782 h 313658"/>
                  <a:gd name="connsiteX198" fmla="*/ 858107 w 2681668"/>
                  <a:gd name="connsiteY198" fmla="*/ 209074 h 313658"/>
                  <a:gd name="connsiteX199" fmla="*/ 911733 w 2681668"/>
                  <a:gd name="connsiteY199" fmla="*/ 209074 h 313658"/>
                  <a:gd name="connsiteX200" fmla="*/ 965359 w 2681668"/>
                  <a:gd name="connsiteY200" fmla="*/ 209074 h 313658"/>
                  <a:gd name="connsiteX201" fmla="*/ 1018985 w 2681668"/>
                  <a:gd name="connsiteY201" fmla="*/ 209074 h 313658"/>
                  <a:gd name="connsiteX202" fmla="*/ 1018985 w 2681668"/>
                  <a:gd name="connsiteY202" fmla="*/ 156782 h 313658"/>
                  <a:gd name="connsiteX203" fmla="*/ 1018985 w 2681668"/>
                  <a:gd name="connsiteY203" fmla="*/ 104489 h 313658"/>
                  <a:gd name="connsiteX204" fmla="*/ 1018985 w 2681668"/>
                  <a:gd name="connsiteY204" fmla="*/ 52292 h 313658"/>
                  <a:gd name="connsiteX205" fmla="*/ 1018985 w 2681668"/>
                  <a:gd name="connsiteY205" fmla="*/ 0 h 313658"/>
                  <a:gd name="connsiteX206" fmla="*/ 965359 w 2681668"/>
                  <a:gd name="connsiteY206" fmla="*/ 0 h 313658"/>
                  <a:gd name="connsiteX207" fmla="*/ 911733 w 2681668"/>
                  <a:gd name="connsiteY207" fmla="*/ 0 h 313658"/>
                  <a:gd name="connsiteX208" fmla="*/ 858107 w 2681668"/>
                  <a:gd name="connsiteY208" fmla="*/ 0 h 313658"/>
                  <a:gd name="connsiteX209" fmla="*/ 804482 w 2681668"/>
                  <a:gd name="connsiteY209" fmla="*/ 0 h 313658"/>
                  <a:gd name="connsiteX210" fmla="*/ 750856 w 2681668"/>
                  <a:gd name="connsiteY210" fmla="*/ 0 h 313658"/>
                  <a:gd name="connsiteX211" fmla="*/ 697230 w 2681668"/>
                  <a:gd name="connsiteY211" fmla="*/ 0 h 313658"/>
                  <a:gd name="connsiteX212" fmla="*/ 643604 w 2681668"/>
                  <a:gd name="connsiteY212" fmla="*/ 0 h 313658"/>
                  <a:gd name="connsiteX213" fmla="*/ 589979 w 2681668"/>
                  <a:gd name="connsiteY213" fmla="*/ 0 h 313658"/>
                  <a:gd name="connsiteX214" fmla="*/ 536353 w 2681668"/>
                  <a:gd name="connsiteY214" fmla="*/ 0 h 313658"/>
                  <a:gd name="connsiteX215" fmla="*/ 536353 w 2681668"/>
                  <a:gd name="connsiteY215" fmla="*/ 52292 h 313658"/>
                  <a:gd name="connsiteX216" fmla="*/ 536353 w 2681668"/>
                  <a:gd name="connsiteY216" fmla="*/ 104489 h 313658"/>
                  <a:gd name="connsiteX217" fmla="*/ 536353 w 2681668"/>
                  <a:gd name="connsiteY217" fmla="*/ 156782 h 313658"/>
                  <a:gd name="connsiteX218" fmla="*/ 536353 w 2681668"/>
                  <a:gd name="connsiteY218" fmla="*/ 209074 h 313658"/>
                  <a:gd name="connsiteX219" fmla="*/ 589979 w 2681668"/>
                  <a:gd name="connsiteY219" fmla="*/ 209074 h 313658"/>
                  <a:gd name="connsiteX220" fmla="*/ 643604 w 2681668"/>
                  <a:gd name="connsiteY220" fmla="*/ 209074 h 313658"/>
                  <a:gd name="connsiteX221" fmla="*/ 697230 w 2681668"/>
                  <a:gd name="connsiteY221" fmla="*/ 209074 h 313658"/>
                  <a:gd name="connsiteX222" fmla="*/ 697230 w 2681668"/>
                  <a:gd name="connsiteY222" fmla="*/ 156782 h 313658"/>
                  <a:gd name="connsiteX223" fmla="*/ 697230 w 2681668"/>
                  <a:gd name="connsiteY223" fmla="*/ 104489 h 313658"/>
                  <a:gd name="connsiteX224" fmla="*/ 643604 w 2681668"/>
                  <a:gd name="connsiteY224" fmla="*/ 104489 h 313658"/>
                  <a:gd name="connsiteX225" fmla="*/ 643604 w 2681668"/>
                  <a:gd name="connsiteY225" fmla="*/ 156782 h 313658"/>
                  <a:gd name="connsiteX226" fmla="*/ 589979 w 2681668"/>
                  <a:gd name="connsiteY226" fmla="*/ 156782 h 313658"/>
                  <a:gd name="connsiteX227" fmla="*/ 589979 w 2681668"/>
                  <a:gd name="connsiteY227" fmla="*/ 104489 h 313658"/>
                  <a:gd name="connsiteX228" fmla="*/ 589979 w 2681668"/>
                  <a:gd name="connsiteY228" fmla="*/ 52292 h 313658"/>
                  <a:gd name="connsiteX229" fmla="*/ 643604 w 2681668"/>
                  <a:gd name="connsiteY229" fmla="*/ 52292 h 313658"/>
                  <a:gd name="connsiteX230" fmla="*/ 697230 w 2681668"/>
                  <a:gd name="connsiteY230" fmla="*/ 52292 h 313658"/>
                  <a:gd name="connsiteX231" fmla="*/ 750856 w 2681668"/>
                  <a:gd name="connsiteY231" fmla="*/ 52292 h 313658"/>
                  <a:gd name="connsiteX232" fmla="*/ 750856 w 2681668"/>
                  <a:gd name="connsiteY232" fmla="*/ 104489 h 313658"/>
                  <a:gd name="connsiteX233" fmla="*/ 750856 w 2681668"/>
                  <a:gd name="connsiteY233" fmla="*/ 156782 h 313658"/>
                  <a:gd name="connsiteX234" fmla="*/ 750856 w 2681668"/>
                  <a:gd name="connsiteY234" fmla="*/ 209074 h 313658"/>
                  <a:gd name="connsiteX235" fmla="*/ 750856 w 2681668"/>
                  <a:gd name="connsiteY235" fmla="*/ 261366 h 313658"/>
                  <a:gd name="connsiteX236" fmla="*/ 697230 w 2681668"/>
                  <a:gd name="connsiteY236" fmla="*/ 261366 h 313658"/>
                  <a:gd name="connsiteX237" fmla="*/ 643604 w 2681668"/>
                  <a:gd name="connsiteY237" fmla="*/ 261366 h 313658"/>
                  <a:gd name="connsiteX238" fmla="*/ 589979 w 2681668"/>
                  <a:gd name="connsiteY238" fmla="*/ 261366 h 313658"/>
                  <a:gd name="connsiteX239" fmla="*/ 536353 w 2681668"/>
                  <a:gd name="connsiteY239" fmla="*/ 261366 h 313658"/>
                  <a:gd name="connsiteX240" fmla="*/ 482632 w 2681668"/>
                  <a:gd name="connsiteY240" fmla="*/ 261366 h 313658"/>
                  <a:gd name="connsiteX241" fmla="*/ 429006 w 2681668"/>
                  <a:gd name="connsiteY241" fmla="*/ 261366 h 313658"/>
                  <a:gd name="connsiteX242" fmla="*/ 375380 w 2681668"/>
                  <a:gd name="connsiteY242" fmla="*/ 261366 h 313658"/>
                  <a:gd name="connsiteX243" fmla="*/ 321755 w 2681668"/>
                  <a:gd name="connsiteY243" fmla="*/ 261366 h 313658"/>
                  <a:gd name="connsiteX244" fmla="*/ 268129 w 2681668"/>
                  <a:gd name="connsiteY244" fmla="*/ 261366 h 313658"/>
                  <a:gd name="connsiteX245" fmla="*/ 268129 w 2681668"/>
                  <a:gd name="connsiteY245" fmla="*/ 209074 h 313658"/>
                  <a:gd name="connsiteX246" fmla="*/ 268129 w 2681668"/>
                  <a:gd name="connsiteY246" fmla="*/ 156782 h 313658"/>
                  <a:gd name="connsiteX247" fmla="*/ 268129 w 2681668"/>
                  <a:gd name="connsiteY247" fmla="*/ 104489 h 313658"/>
                  <a:gd name="connsiteX248" fmla="*/ 268129 w 2681668"/>
                  <a:gd name="connsiteY248" fmla="*/ 52292 h 313658"/>
                  <a:gd name="connsiteX249" fmla="*/ 321755 w 2681668"/>
                  <a:gd name="connsiteY249" fmla="*/ 52292 h 313658"/>
                  <a:gd name="connsiteX250" fmla="*/ 375380 w 2681668"/>
                  <a:gd name="connsiteY250" fmla="*/ 52292 h 313658"/>
                  <a:gd name="connsiteX251" fmla="*/ 429006 w 2681668"/>
                  <a:gd name="connsiteY251" fmla="*/ 52292 h 313658"/>
                  <a:gd name="connsiteX252" fmla="*/ 429006 w 2681668"/>
                  <a:gd name="connsiteY252" fmla="*/ 104489 h 313658"/>
                  <a:gd name="connsiteX253" fmla="*/ 429006 w 2681668"/>
                  <a:gd name="connsiteY253" fmla="*/ 156782 h 313658"/>
                  <a:gd name="connsiteX254" fmla="*/ 375380 w 2681668"/>
                  <a:gd name="connsiteY254" fmla="*/ 156782 h 313658"/>
                  <a:gd name="connsiteX255" fmla="*/ 375380 w 2681668"/>
                  <a:gd name="connsiteY255" fmla="*/ 104489 h 313658"/>
                  <a:gd name="connsiteX256" fmla="*/ 321755 w 2681668"/>
                  <a:gd name="connsiteY256" fmla="*/ 104489 h 313658"/>
                  <a:gd name="connsiteX257" fmla="*/ 321755 w 2681668"/>
                  <a:gd name="connsiteY257" fmla="*/ 156782 h 313658"/>
                  <a:gd name="connsiteX258" fmla="*/ 321755 w 2681668"/>
                  <a:gd name="connsiteY258" fmla="*/ 209074 h 313658"/>
                  <a:gd name="connsiteX259" fmla="*/ 375380 w 2681668"/>
                  <a:gd name="connsiteY259" fmla="*/ 209074 h 313658"/>
                  <a:gd name="connsiteX260" fmla="*/ 429006 w 2681668"/>
                  <a:gd name="connsiteY260" fmla="*/ 209074 h 313658"/>
                  <a:gd name="connsiteX261" fmla="*/ 482632 w 2681668"/>
                  <a:gd name="connsiteY261" fmla="*/ 209074 h 313658"/>
                  <a:gd name="connsiteX262" fmla="*/ 482632 w 2681668"/>
                  <a:gd name="connsiteY262" fmla="*/ 156782 h 313658"/>
                  <a:gd name="connsiteX263" fmla="*/ 482632 w 2681668"/>
                  <a:gd name="connsiteY263" fmla="*/ 104489 h 313658"/>
                  <a:gd name="connsiteX264" fmla="*/ 482632 w 2681668"/>
                  <a:gd name="connsiteY264" fmla="*/ 52292 h 313658"/>
                  <a:gd name="connsiteX265" fmla="*/ 482632 w 2681668"/>
                  <a:gd name="connsiteY265" fmla="*/ 0 h 313658"/>
                  <a:gd name="connsiteX266" fmla="*/ 429006 w 2681668"/>
                  <a:gd name="connsiteY266" fmla="*/ 0 h 313658"/>
                  <a:gd name="connsiteX267" fmla="*/ 375380 w 2681668"/>
                  <a:gd name="connsiteY267" fmla="*/ 0 h 313658"/>
                  <a:gd name="connsiteX268" fmla="*/ 321755 w 2681668"/>
                  <a:gd name="connsiteY268" fmla="*/ 0 h 313658"/>
                  <a:gd name="connsiteX269" fmla="*/ 268129 w 2681668"/>
                  <a:gd name="connsiteY269" fmla="*/ 0 h 313658"/>
                  <a:gd name="connsiteX270" fmla="*/ 214503 w 2681668"/>
                  <a:gd name="connsiteY270" fmla="*/ 0 h 313658"/>
                  <a:gd name="connsiteX271" fmla="*/ 160877 w 2681668"/>
                  <a:gd name="connsiteY271" fmla="*/ 0 h 313658"/>
                  <a:gd name="connsiteX272" fmla="*/ 107252 w 2681668"/>
                  <a:gd name="connsiteY272" fmla="*/ 0 h 313658"/>
                  <a:gd name="connsiteX273" fmla="*/ 53626 w 2681668"/>
                  <a:gd name="connsiteY273" fmla="*/ 0 h 313658"/>
                  <a:gd name="connsiteX274" fmla="*/ 0 w 2681668"/>
                  <a:gd name="connsiteY274" fmla="*/ 0 h 313658"/>
                  <a:gd name="connsiteX275" fmla="*/ 0 w 2681668"/>
                  <a:gd name="connsiteY275" fmla="*/ 52292 h 313658"/>
                  <a:gd name="connsiteX276" fmla="*/ 0 w 2681668"/>
                  <a:gd name="connsiteY276" fmla="*/ 104489 h 313658"/>
                  <a:gd name="connsiteX277" fmla="*/ 0 w 2681668"/>
                  <a:gd name="connsiteY277" fmla="*/ 156782 h 313658"/>
                  <a:gd name="connsiteX278" fmla="*/ 0 w 2681668"/>
                  <a:gd name="connsiteY278" fmla="*/ 209074 h 313658"/>
                  <a:gd name="connsiteX279" fmla="*/ 53626 w 2681668"/>
                  <a:gd name="connsiteY279" fmla="*/ 209074 h 313658"/>
                  <a:gd name="connsiteX280" fmla="*/ 107252 w 2681668"/>
                  <a:gd name="connsiteY280" fmla="*/ 209074 h 313658"/>
                  <a:gd name="connsiteX281" fmla="*/ 160877 w 2681668"/>
                  <a:gd name="connsiteY281" fmla="*/ 209074 h 313658"/>
                  <a:gd name="connsiteX282" fmla="*/ 160877 w 2681668"/>
                  <a:gd name="connsiteY282" fmla="*/ 156782 h 313658"/>
                  <a:gd name="connsiteX283" fmla="*/ 160877 w 2681668"/>
                  <a:gd name="connsiteY283" fmla="*/ 104489 h 313658"/>
                  <a:gd name="connsiteX284" fmla="*/ 107252 w 2681668"/>
                  <a:gd name="connsiteY284" fmla="*/ 104489 h 313658"/>
                  <a:gd name="connsiteX285" fmla="*/ 107252 w 2681668"/>
                  <a:gd name="connsiteY285" fmla="*/ 156782 h 313658"/>
                  <a:gd name="connsiteX286" fmla="*/ 53626 w 2681668"/>
                  <a:gd name="connsiteY286" fmla="*/ 156782 h 313658"/>
                  <a:gd name="connsiteX287" fmla="*/ 53626 w 2681668"/>
                  <a:gd name="connsiteY287" fmla="*/ 104489 h 313658"/>
                  <a:gd name="connsiteX288" fmla="*/ 53626 w 2681668"/>
                  <a:gd name="connsiteY288" fmla="*/ 52292 h 313658"/>
                  <a:gd name="connsiteX289" fmla="*/ 107252 w 2681668"/>
                  <a:gd name="connsiteY289" fmla="*/ 52292 h 313658"/>
                  <a:gd name="connsiteX290" fmla="*/ 160877 w 2681668"/>
                  <a:gd name="connsiteY290" fmla="*/ 52292 h 313658"/>
                  <a:gd name="connsiteX291" fmla="*/ 214503 w 2681668"/>
                  <a:gd name="connsiteY291" fmla="*/ 52292 h 313658"/>
                  <a:gd name="connsiteX292" fmla="*/ 214503 w 2681668"/>
                  <a:gd name="connsiteY292" fmla="*/ 104489 h 313658"/>
                  <a:gd name="connsiteX293" fmla="*/ 214503 w 2681668"/>
                  <a:gd name="connsiteY293" fmla="*/ 156782 h 313658"/>
                  <a:gd name="connsiteX294" fmla="*/ 214503 w 2681668"/>
                  <a:gd name="connsiteY294" fmla="*/ 209074 h 313658"/>
                  <a:gd name="connsiteX295" fmla="*/ 214503 w 2681668"/>
                  <a:gd name="connsiteY295" fmla="*/ 261366 h 313658"/>
                  <a:gd name="connsiteX296" fmla="*/ 160877 w 2681668"/>
                  <a:gd name="connsiteY296" fmla="*/ 261366 h 313658"/>
                  <a:gd name="connsiteX297" fmla="*/ 107252 w 2681668"/>
                  <a:gd name="connsiteY297" fmla="*/ 261366 h 313658"/>
                  <a:gd name="connsiteX298" fmla="*/ 53626 w 2681668"/>
                  <a:gd name="connsiteY298" fmla="*/ 261366 h 313658"/>
                  <a:gd name="connsiteX299" fmla="*/ 0 w 2681668"/>
                  <a:gd name="connsiteY299" fmla="*/ 261366 h 313658"/>
                  <a:gd name="connsiteX300" fmla="*/ 0 w 2681668"/>
                  <a:gd name="connsiteY300" fmla="*/ 313658 h 313658"/>
                  <a:gd name="connsiteX301" fmla="*/ 53626 w 2681668"/>
                  <a:gd name="connsiteY301" fmla="*/ 313658 h 313658"/>
                  <a:gd name="connsiteX302" fmla="*/ 107252 w 2681668"/>
                  <a:gd name="connsiteY302" fmla="*/ 313658 h 313658"/>
                  <a:gd name="connsiteX303" fmla="*/ 160877 w 2681668"/>
                  <a:gd name="connsiteY303" fmla="*/ 313658 h 313658"/>
                  <a:gd name="connsiteX304" fmla="*/ 214503 w 2681668"/>
                  <a:gd name="connsiteY304" fmla="*/ 313658 h 313658"/>
                  <a:gd name="connsiteX305" fmla="*/ 268129 w 2681668"/>
                  <a:gd name="connsiteY305" fmla="*/ 313658 h 313658"/>
                  <a:gd name="connsiteX306" fmla="*/ 321755 w 2681668"/>
                  <a:gd name="connsiteY306" fmla="*/ 313658 h 313658"/>
                  <a:gd name="connsiteX307" fmla="*/ 375380 w 2681668"/>
                  <a:gd name="connsiteY307" fmla="*/ 313658 h 313658"/>
                  <a:gd name="connsiteX308" fmla="*/ 429006 w 2681668"/>
                  <a:gd name="connsiteY308" fmla="*/ 313658 h 313658"/>
                  <a:gd name="connsiteX309" fmla="*/ 482632 w 2681668"/>
                  <a:gd name="connsiteY309" fmla="*/ 313658 h 313658"/>
                  <a:gd name="connsiteX310" fmla="*/ 536353 w 2681668"/>
                  <a:gd name="connsiteY310" fmla="*/ 313658 h 313658"/>
                  <a:gd name="connsiteX311" fmla="*/ 589979 w 2681668"/>
                  <a:gd name="connsiteY311" fmla="*/ 313658 h 313658"/>
                  <a:gd name="connsiteX312" fmla="*/ 643604 w 2681668"/>
                  <a:gd name="connsiteY312" fmla="*/ 313658 h 313658"/>
                  <a:gd name="connsiteX313" fmla="*/ 697230 w 2681668"/>
                  <a:gd name="connsiteY313" fmla="*/ 313658 h 313658"/>
                  <a:gd name="connsiteX314" fmla="*/ 750856 w 2681668"/>
                  <a:gd name="connsiteY314" fmla="*/ 313658 h 313658"/>
                  <a:gd name="connsiteX315" fmla="*/ 804482 w 2681668"/>
                  <a:gd name="connsiteY315" fmla="*/ 313658 h 313658"/>
                  <a:gd name="connsiteX316" fmla="*/ 858107 w 2681668"/>
                  <a:gd name="connsiteY316" fmla="*/ 313658 h 313658"/>
                  <a:gd name="connsiteX317" fmla="*/ 911733 w 2681668"/>
                  <a:gd name="connsiteY317" fmla="*/ 313658 h 313658"/>
                  <a:gd name="connsiteX318" fmla="*/ 965359 w 2681668"/>
                  <a:gd name="connsiteY318" fmla="*/ 313658 h 313658"/>
                  <a:gd name="connsiteX319" fmla="*/ 1018985 w 2681668"/>
                  <a:gd name="connsiteY319" fmla="*/ 313658 h 313658"/>
                  <a:gd name="connsiteX320" fmla="*/ 1072706 w 2681668"/>
                  <a:gd name="connsiteY320" fmla="*/ 313658 h 313658"/>
                  <a:gd name="connsiteX321" fmla="*/ 1126331 w 2681668"/>
                  <a:gd name="connsiteY321" fmla="*/ 313658 h 313658"/>
                  <a:gd name="connsiteX322" fmla="*/ 1179957 w 2681668"/>
                  <a:gd name="connsiteY322" fmla="*/ 313658 h 313658"/>
                  <a:gd name="connsiteX323" fmla="*/ 1233583 w 2681668"/>
                  <a:gd name="connsiteY323" fmla="*/ 313658 h 313658"/>
                  <a:gd name="connsiteX324" fmla="*/ 1287209 w 2681668"/>
                  <a:gd name="connsiteY324" fmla="*/ 313658 h 313658"/>
                  <a:gd name="connsiteX325" fmla="*/ 1340834 w 2681668"/>
                  <a:gd name="connsiteY325" fmla="*/ 313658 h 313658"/>
                  <a:gd name="connsiteX326" fmla="*/ 1394460 w 2681668"/>
                  <a:gd name="connsiteY326" fmla="*/ 313658 h 313658"/>
                  <a:gd name="connsiteX327" fmla="*/ 1448086 w 2681668"/>
                  <a:gd name="connsiteY327" fmla="*/ 313658 h 313658"/>
                  <a:gd name="connsiteX328" fmla="*/ 1501712 w 2681668"/>
                  <a:gd name="connsiteY328" fmla="*/ 313658 h 313658"/>
                  <a:gd name="connsiteX329" fmla="*/ 1555337 w 2681668"/>
                  <a:gd name="connsiteY329" fmla="*/ 313658 h 313658"/>
                  <a:gd name="connsiteX330" fmla="*/ 1609058 w 2681668"/>
                  <a:gd name="connsiteY330" fmla="*/ 313658 h 313658"/>
                  <a:gd name="connsiteX331" fmla="*/ 1662684 w 2681668"/>
                  <a:gd name="connsiteY331" fmla="*/ 313658 h 313658"/>
                  <a:gd name="connsiteX332" fmla="*/ 1716310 w 2681668"/>
                  <a:gd name="connsiteY332" fmla="*/ 313658 h 313658"/>
                  <a:gd name="connsiteX333" fmla="*/ 1769936 w 2681668"/>
                  <a:gd name="connsiteY333" fmla="*/ 313658 h 313658"/>
                  <a:gd name="connsiteX334" fmla="*/ 1823561 w 2681668"/>
                  <a:gd name="connsiteY334" fmla="*/ 313658 h 313658"/>
                  <a:gd name="connsiteX335" fmla="*/ 1877187 w 2681668"/>
                  <a:gd name="connsiteY335" fmla="*/ 313658 h 313658"/>
                  <a:gd name="connsiteX336" fmla="*/ 1930813 w 2681668"/>
                  <a:gd name="connsiteY336" fmla="*/ 313658 h 313658"/>
                  <a:gd name="connsiteX337" fmla="*/ 1984439 w 2681668"/>
                  <a:gd name="connsiteY337" fmla="*/ 313658 h 313658"/>
                  <a:gd name="connsiteX338" fmla="*/ 2038064 w 2681668"/>
                  <a:gd name="connsiteY338" fmla="*/ 313658 h 313658"/>
                  <a:gd name="connsiteX339" fmla="*/ 2091690 w 2681668"/>
                  <a:gd name="connsiteY339" fmla="*/ 313658 h 313658"/>
                  <a:gd name="connsiteX340" fmla="*/ 2145316 w 2681668"/>
                  <a:gd name="connsiteY340" fmla="*/ 313658 h 313658"/>
                  <a:gd name="connsiteX341" fmla="*/ 2199037 w 2681668"/>
                  <a:gd name="connsiteY341" fmla="*/ 313658 h 313658"/>
                  <a:gd name="connsiteX342" fmla="*/ 2252663 w 2681668"/>
                  <a:gd name="connsiteY342" fmla="*/ 313658 h 313658"/>
                  <a:gd name="connsiteX343" fmla="*/ 2306288 w 2681668"/>
                  <a:gd name="connsiteY343" fmla="*/ 313658 h 313658"/>
                  <a:gd name="connsiteX344" fmla="*/ 2359914 w 2681668"/>
                  <a:gd name="connsiteY344" fmla="*/ 313658 h 313658"/>
                  <a:gd name="connsiteX345" fmla="*/ 2413540 w 2681668"/>
                  <a:gd name="connsiteY345" fmla="*/ 313658 h 313658"/>
                  <a:gd name="connsiteX346" fmla="*/ 2467166 w 2681668"/>
                  <a:gd name="connsiteY346" fmla="*/ 313658 h 313658"/>
                  <a:gd name="connsiteX347" fmla="*/ 2520791 w 2681668"/>
                  <a:gd name="connsiteY347" fmla="*/ 313658 h 313658"/>
                  <a:gd name="connsiteX348" fmla="*/ 2574417 w 2681668"/>
                  <a:gd name="connsiteY348" fmla="*/ 313658 h 313658"/>
                  <a:gd name="connsiteX349" fmla="*/ 2628043 w 2681668"/>
                  <a:gd name="connsiteY349" fmla="*/ 313658 h 313658"/>
                  <a:gd name="connsiteX350" fmla="*/ 2681669 w 2681668"/>
                  <a:gd name="connsiteY350" fmla="*/ 313658 h 313658"/>
                  <a:gd name="connsiteX351" fmla="*/ 2681669 w 2681668"/>
                  <a:gd name="connsiteY351" fmla="*/ 261366 h 313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</a:cxnLst>
                <a:rect l="l" t="t" r="r" b="b"/>
                <a:pathLst>
                  <a:path w="2681668" h="313658">
                    <a:moveTo>
                      <a:pt x="2628043" y="261366"/>
                    </a:moveTo>
                    <a:lnTo>
                      <a:pt x="2574417" y="261366"/>
                    </a:lnTo>
                    <a:lnTo>
                      <a:pt x="2520791" y="261366"/>
                    </a:lnTo>
                    <a:lnTo>
                      <a:pt x="2467166" y="261366"/>
                    </a:lnTo>
                    <a:lnTo>
                      <a:pt x="2413540" y="261366"/>
                    </a:lnTo>
                    <a:lnTo>
                      <a:pt x="2413540" y="209074"/>
                    </a:lnTo>
                    <a:lnTo>
                      <a:pt x="2413540" y="156782"/>
                    </a:lnTo>
                    <a:lnTo>
                      <a:pt x="2413540" y="104489"/>
                    </a:lnTo>
                    <a:lnTo>
                      <a:pt x="2413540" y="52292"/>
                    </a:lnTo>
                    <a:lnTo>
                      <a:pt x="2467166" y="52292"/>
                    </a:lnTo>
                    <a:lnTo>
                      <a:pt x="2520791" y="52292"/>
                    </a:lnTo>
                    <a:lnTo>
                      <a:pt x="2574417" y="52292"/>
                    </a:lnTo>
                    <a:lnTo>
                      <a:pt x="2574417" y="104489"/>
                    </a:lnTo>
                    <a:lnTo>
                      <a:pt x="2574417" y="156782"/>
                    </a:lnTo>
                    <a:lnTo>
                      <a:pt x="2520791" y="156782"/>
                    </a:lnTo>
                    <a:lnTo>
                      <a:pt x="2520791" y="104489"/>
                    </a:lnTo>
                    <a:lnTo>
                      <a:pt x="2467166" y="104489"/>
                    </a:lnTo>
                    <a:lnTo>
                      <a:pt x="2467166" y="156782"/>
                    </a:lnTo>
                    <a:lnTo>
                      <a:pt x="2467166" y="209074"/>
                    </a:lnTo>
                    <a:lnTo>
                      <a:pt x="2520791" y="209074"/>
                    </a:lnTo>
                    <a:lnTo>
                      <a:pt x="2574417" y="209074"/>
                    </a:lnTo>
                    <a:lnTo>
                      <a:pt x="2628043" y="209074"/>
                    </a:lnTo>
                    <a:lnTo>
                      <a:pt x="2628043" y="156782"/>
                    </a:lnTo>
                    <a:lnTo>
                      <a:pt x="2628043" y="104489"/>
                    </a:lnTo>
                    <a:lnTo>
                      <a:pt x="2628043" y="52292"/>
                    </a:lnTo>
                    <a:lnTo>
                      <a:pt x="2628043" y="0"/>
                    </a:lnTo>
                    <a:lnTo>
                      <a:pt x="2574417" y="0"/>
                    </a:lnTo>
                    <a:lnTo>
                      <a:pt x="2520791" y="0"/>
                    </a:lnTo>
                    <a:lnTo>
                      <a:pt x="2467166" y="0"/>
                    </a:lnTo>
                    <a:lnTo>
                      <a:pt x="2413540" y="0"/>
                    </a:lnTo>
                    <a:lnTo>
                      <a:pt x="2359914" y="0"/>
                    </a:lnTo>
                    <a:lnTo>
                      <a:pt x="2306288" y="0"/>
                    </a:lnTo>
                    <a:lnTo>
                      <a:pt x="2252663" y="0"/>
                    </a:lnTo>
                    <a:lnTo>
                      <a:pt x="2199037" y="0"/>
                    </a:lnTo>
                    <a:lnTo>
                      <a:pt x="2145316" y="0"/>
                    </a:lnTo>
                    <a:lnTo>
                      <a:pt x="2145316" y="52292"/>
                    </a:lnTo>
                    <a:lnTo>
                      <a:pt x="2145316" y="104489"/>
                    </a:lnTo>
                    <a:lnTo>
                      <a:pt x="2145316" y="156782"/>
                    </a:lnTo>
                    <a:lnTo>
                      <a:pt x="2145316" y="209074"/>
                    </a:lnTo>
                    <a:lnTo>
                      <a:pt x="2199037" y="209074"/>
                    </a:lnTo>
                    <a:lnTo>
                      <a:pt x="2252663" y="209074"/>
                    </a:lnTo>
                    <a:lnTo>
                      <a:pt x="2306288" y="209074"/>
                    </a:lnTo>
                    <a:lnTo>
                      <a:pt x="2306288" y="156782"/>
                    </a:lnTo>
                    <a:lnTo>
                      <a:pt x="2306288" y="104489"/>
                    </a:lnTo>
                    <a:lnTo>
                      <a:pt x="2252663" y="104489"/>
                    </a:lnTo>
                    <a:lnTo>
                      <a:pt x="2252663" y="156782"/>
                    </a:lnTo>
                    <a:lnTo>
                      <a:pt x="2199037" y="156782"/>
                    </a:lnTo>
                    <a:lnTo>
                      <a:pt x="2199037" y="104489"/>
                    </a:lnTo>
                    <a:lnTo>
                      <a:pt x="2199037" y="52292"/>
                    </a:lnTo>
                    <a:lnTo>
                      <a:pt x="2252663" y="52292"/>
                    </a:lnTo>
                    <a:lnTo>
                      <a:pt x="2306288" y="52292"/>
                    </a:lnTo>
                    <a:lnTo>
                      <a:pt x="2359914" y="52292"/>
                    </a:lnTo>
                    <a:lnTo>
                      <a:pt x="2359914" y="104489"/>
                    </a:lnTo>
                    <a:lnTo>
                      <a:pt x="2359914" y="156782"/>
                    </a:lnTo>
                    <a:lnTo>
                      <a:pt x="2359914" y="209074"/>
                    </a:lnTo>
                    <a:lnTo>
                      <a:pt x="2359914" y="261366"/>
                    </a:lnTo>
                    <a:lnTo>
                      <a:pt x="2306288" y="261366"/>
                    </a:lnTo>
                    <a:lnTo>
                      <a:pt x="2252663" y="261366"/>
                    </a:lnTo>
                    <a:lnTo>
                      <a:pt x="2199037" y="261366"/>
                    </a:lnTo>
                    <a:lnTo>
                      <a:pt x="2145316" y="261366"/>
                    </a:lnTo>
                    <a:lnTo>
                      <a:pt x="2091690" y="261366"/>
                    </a:lnTo>
                    <a:lnTo>
                      <a:pt x="2038064" y="261366"/>
                    </a:lnTo>
                    <a:lnTo>
                      <a:pt x="1984439" y="261366"/>
                    </a:lnTo>
                    <a:lnTo>
                      <a:pt x="1930813" y="261366"/>
                    </a:lnTo>
                    <a:lnTo>
                      <a:pt x="1877187" y="261366"/>
                    </a:lnTo>
                    <a:lnTo>
                      <a:pt x="1877187" y="209074"/>
                    </a:lnTo>
                    <a:lnTo>
                      <a:pt x="1877187" y="156782"/>
                    </a:lnTo>
                    <a:lnTo>
                      <a:pt x="1877187" y="104489"/>
                    </a:lnTo>
                    <a:lnTo>
                      <a:pt x="1877187" y="52292"/>
                    </a:lnTo>
                    <a:lnTo>
                      <a:pt x="1930813" y="52292"/>
                    </a:lnTo>
                    <a:lnTo>
                      <a:pt x="1984439" y="52292"/>
                    </a:lnTo>
                    <a:lnTo>
                      <a:pt x="2038064" y="52292"/>
                    </a:lnTo>
                    <a:lnTo>
                      <a:pt x="2038064" y="104489"/>
                    </a:lnTo>
                    <a:lnTo>
                      <a:pt x="2038064" y="156782"/>
                    </a:lnTo>
                    <a:lnTo>
                      <a:pt x="1984439" y="156782"/>
                    </a:lnTo>
                    <a:lnTo>
                      <a:pt x="1984439" y="104489"/>
                    </a:lnTo>
                    <a:lnTo>
                      <a:pt x="1930813" y="104489"/>
                    </a:lnTo>
                    <a:lnTo>
                      <a:pt x="1930813" y="156782"/>
                    </a:lnTo>
                    <a:lnTo>
                      <a:pt x="1930813" y="209074"/>
                    </a:lnTo>
                    <a:lnTo>
                      <a:pt x="1984439" y="209074"/>
                    </a:lnTo>
                    <a:lnTo>
                      <a:pt x="2038064" y="209074"/>
                    </a:lnTo>
                    <a:lnTo>
                      <a:pt x="2091690" y="209074"/>
                    </a:lnTo>
                    <a:lnTo>
                      <a:pt x="2091690" y="156782"/>
                    </a:lnTo>
                    <a:lnTo>
                      <a:pt x="2091690" y="104489"/>
                    </a:lnTo>
                    <a:lnTo>
                      <a:pt x="2091690" y="52292"/>
                    </a:lnTo>
                    <a:lnTo>
                      <a:pt x="2091690" y="0"/>
                    </a:lnTo>
                    <a:lnTo>
                      <a:pt x="2038064" y="0"/>
                    </a:lnTo>
                    <a:lnTo>
                      <a:pt x="1984439" y="0"/>
                    </a:lnTo>
                    <a:lnTo>
                      <a:pt x="1930813" y="0"/>
                    </a:lnTo>
                    <a:lnTo>
                      <a:pt x="1877187" y="0"/>
                    </a:lnTo>
                    <a:lnTo>
                      <a:pt x="1823561" y="0"/>
                    </a:lnTo>
                    <a:lnTo>
                      <a:pt x="1769936" y="0"/>
                    </a:lnTo>
                    <a:lnTo>
                      <a:pt x="1716310" y="0"/>
                    </a:lnTo>
                    <a:lnTo>
                      <a:pt x="1662684" y="0"/>
                    </a:lnTo>
                    <a:lnTo>
                      <a:pt x="1609058" y="0"/>
                    </a:lnTo>
                    <a:lnTo>
                      <a:pt x="1609058" y="52292"/>
                    </a:lnTo>
                    <a:lnTo>
                      <a:pt x="1609058" y="104489"/>
                    </a:lnTo>
                    <a:lnTo>
                      <a:pt x="1609058" y="156782"/>
                    </a:lnTo>
                    <a:lnTo>
                      <a:pt x="1609058" y="209074"/>
                    </a:lnTo>
                    <a:lnTo>
                      <a:pt x="1662684" y="209074"/>
                    </a:lnTo>
                    <a:lnTo>
                      <a:pt x="1716310" y="209074"/>
                    </a:lnTo>
                    <a:lnTo>
                      <a:pt x="1769936" y="209074"/>
                    </a:lnTo>
                    <a:lnTo>
                      <a:pt x="1769936" y="156782"/>
                    </a:lnTo>
                    <a:lnTo>
                      <a:pt x="1769936" y="104489"/>
                    </a:lnTo>
                    <a:lnTo>
                      <a:pt x="1716310" y="104489"/>
                    </a:lnTo>
                    <a:lnTo>
                      <a:pt x="1716310" y="156782"/>
                    </a:lnTo>
                    <a:lnTo>
                      <a:pt x="1662684" y="156782"/>
                    </a:lnTo>
                    <a:lnTo>
                      <a:pt x="1662684" y="104489"/>
                    </a:lnTo>
                    <a:lnTo>
                      <a:pt x="1662684" y="52292"/>
                    </a:lnTo>
                    <a:lnTo>
                      <a:pt x="1716310" y="52292"/>
                    </a:lnTo>
                    <a:lnTo>
                      <a:pt x="1769936" y="52292"/>
                    </a:lnTo>
                    <a:lnTo>
                      <a:pt x="1823561" y="52292"/>
                    </a:lnTo>
                    <a:lnTo>
                      <a:pt x="1823561" y="104489"/>
                    </a:lnTo>
                    <a:lnTo>
                      <a:pt x="1823561" y="156782"/>
                    </a:lnTo>
                    <a:lnTo>
                      <a:pt x="1823561" y="209074"/>
                    </a:lnTo>
                    <a:lnTo>
                      <a:pt x="1823561" y="261366"/>
                    </a:lnTo>
                    <a:lnTo>
                      <a:pt x="1769936" y="261366"/>
                    </a:lnTo>
                    <a:lnTo>
                      <a:pt x="1716310" y="261366"/>
                    </a:lnTo>
                    <a:lnTo>
                      <a:pt x="1662684" y="261366"/>
                    </a:lnTo>
                    <a:lnTo>
                      <a:pt x="1609058" y="261366"/>
                    </a:lnTo>
                    <a:lnTo>
                      <a:pt x="1555337" y="261366"/>
                    </a:lnTo>
                    <a:lnTo>
                      <a:pt x="1501712" y="261366"/>
                    </a:lnTo>
                    <a:lnTo>
                      <a:pt x="1448086" y="261366"/>
                    </a:lnTo>
                    <a:lnTo>
                      <a:pt x="1394460" y="261366"/>
                    </a:lnTo>
                    <a:lnTo>
                      <a:pt x="1340834" y="261366"/>
                    </a:lnTo>
                    <a:lnTo>
                      <a:pt x="1340834" y="209074"/>
                    </a:lnTo>
                    <a:lnTo>
                      <a:pt x="1340834" y="156782"/>
                    </a:lnTo>
                    <a:lnTo>
                      <a:pt x="1340834" y="104489"/>
                    </a:lnTo>
                    <a:lnTo>
                      <a:pt x="1340834" y="52292"/>
                    </a:lnTo>
                    <a:lnTo>
                      <a:pt x="1394460" y="52292"/>
                    </a:lnTo>
                    <a:lnTo>
                      <a:pt x="1448086" y="52292"/>
                    </a:lnTo>
                    <a:lnTo>
                      <a:pt x="1501712" y="52292"/>
                    </a:lnTo>
                    <a:lnTo>
                      <a:pt x="1501712" y="104489"/>
                    </a:lnTo>
                    <a:lnTo>
                      <a:pt x="1501712" y="156782"/>
                    </a:lnTo>
                    <a:lnTo>
                      <a:pt x="1448086" y="156782"/>
                    </a:lnTo>
                    <a:lnTo>
                      <a:pt x="1448086" y="104489"/>
                    </a:lnTo>
                    <a:lnTo>
                      <a:pt x="1394460" y="104489"/>
                    </a:lnTo>
                    <a:lnTo>
                      <a:pt x="1394460" y="156782"/>
                    </a:lnTo>
                    <a:lnTo>
                      <a:pt x="1394460" y="209074"/>
                    </a:lnTo>
                    <a:lnTo>
                      <a:pt x="1448086" y="209074"/>
                    </a:lnTo>
                    <a:lnTo>
                      <a:pt x="1501712" y="209074"/>
                    </a:lnTo>
                    <a:lnTo>
                      <a:pt x="1555337" y="209074"/>
                    </a:lnTo>
                    <a:lnTo>
                      <a:pt x="1555337" y="156782"/>
                    </a:lnTo>
                    <a:lnTo>
                      <a:pt x="1555337" y="104489"/>
                    </a:lnTo>
                    <a:lnTo>
                      <a:pt x="1555337" y="52292"/>
                    </a:lnTo>
                    <a:lnTo>
                      <a:pt x="1555337" y="0"/>
                    </a:lnTo>
                    <a:lnTo>
                      <a:pt x="1501712" y="0"/>
                    </a:lnTo>
                    <a:lnTo>
                      <a:pt x="1448086" y="0"/>
                    </a:lnTo>
                    <a:lnTo>
                      <a:pt x="1394460" y="0"/>
                    </a:lnTo>
                    <a:lnTo>
                      <a:pt x="1340834" y="0"/>
                    </a:lnTo>
                    <a:lnTo>
                      <a:pt x="1287209" y="0"/>
                    </a:lnTo>
                    <a:lnTo>
                      <a:pt x="1233583" y="0"/>
                    </a:lnTo>
                    <a:lnTo>
                      <a:pt x="1179957" y="0"/>
                    </a:lnTo>
                    <a:lnTo>
                      <a:pt x="1126331" y="0"/>
                    </a:lnTo>
                    <a:lnTo>
                      <a:pt x="1072706" y="0"/>
                    </a:lnTo>
                    <a:lnTo>
                      <a:pt x="1072706" y="52292"/>
                    </a:lnTo>
                    <a:lnTo>
                      <a:pt x="1072706" y="104489"/>
                    </a:lnTo>
                    <a:lnTo>
                      <a:pt x="1072706" y="156782"/>
                    </a:lnTo>
                    <a:lnTo>
                      <a:pt x="1072706" y="209074"/>
                    </a:lnTo>
                    <a:lnTo>
                      <a:pt x="1126331" y="209074"/>
                    </a:lnTo>
                    <a:lnTo>
                      <a:pt x="1179957" y="209074"/>
                    </a:lnTo>
                    <a:lnTo>
                      <a:pt x="1233583" y="209074"/>
                    </a:lnTo>
                    <a:lnTo>
                      <a:pt x="1233583" y="156782"/>
                    </a:lnTo>
                    <a:lnTo>
                      <a:pt x="1233583" y="104489"/>
                    </a:lnTo>
                    <a:lnTo>
                      <a:pt x="1179957" y="104489"/>
                    </a:lnTo>
                    <a:lnTo>
                      <a:pt x="1179957" y="156782"/>
                    </a:lnTo>
                    <a:lnTo>
                      <a:pt x="1126331" y="156782"/>
                    </a:lnTo>
                    <a:lnTo>
                      <a:pt x="1126331" y="104489"/>
                    </a:lnTo>
                    <a:lnTo>
                      <a:pt x="1126331" y="52292"/>
                    </a:lnTo>
                    <a:lnTo>
                      <a:pt x="1179957" y="52292"/>
                    </a:lnTo>
                    <a:lnTo>
                      <a:pt x="1233583" y="52292"/>
                    </a:lnTo>
                    <a:lnTo>
                      <a:pt x="1287209" y="52292"/>
                    </a:lnTo>
                    <a:lnTo>
                      <a:pt x="1287209" y="104489"/>
                    </a:lnTo>
                    <a:lnTo>
                      <a:pt x="1287209" y="156782"/>
                    </a:lnTo>
                    <a:lnTo>
                      <a:pt x="1287209" y="209074"/>
                    </a:lnTo>
                    <a:lnTo>
                      <a:pt x="1287209" y="261366"/>
                    </a:lnTo>
                    <a:lnTo>
                      <a:pt x="1233583" y="261366"/>
                    </a:lnTo>
                    <a:lnTo>
                      <a:pt x="1179957" y="261366"/>
                    </a:lnTo>
                    <a:lnTo>
                      <a:pt x="1126331" y="261366"/>
                    </a:lnTo>
                    <a:lnTo>
                      <a:pt x="1072706" y="261366"/>
                    </a:lnTo>
                    <a:lnTo>
                      <a:pt x="1018985" y="261366"/>
                    </a:lnTo>
                    <a:lnTo>
                      <a:pt x="965359" y="261366"/>
                    </a:lnTo>
                    <a:lnTo>
                      <a:pt x="911733" y="261366"/>
                    </a:lnTo>
                    <a:lnTo>
                      <a:pt x="858107" y="261366"/>
                    </a:lnTo>
                    <a:lnTo>
                      <a:pt x="804482" y="261366"/>
                    </a:lnTo>
                    <a:lnTo>
                      <a:pt x="804482" y="209074"/>
                    </a:lnTo>
                    <a:lnTo>
                      <a:pt x="804482" y="156782"/>
                    </a:lnTo>
                    <a:lnTo>
                      <a:pt x="804482" y="104489"/>
                    </a:lnTo>
                    <a:lnTo>
                      <a:pt x="804482" y="52292"/>
                    </a:lnTo>
                    <a:lnTo>
                      <a:pt x="858107" y="52292"/>
                    </a:lnTo>
                    <a:lnTo>
                      <a:pt x="911733" y="52292"/>
                    </a:lnTo>
                    <a:lnTo>
                      <a:pt x="965359" y="52292"/>
                    </a:lnTo>
                    <a:lnTo>
                      <a:pt x="965359" y="104489"/>
                    </a:lnTo>
                    <a:lnTo>
                      <a:pt x="965359" y="156782"/>
                    </a:lnTo>
                    <a:lnTo>
                      <a:pt x="911733" y="156782"/>
                    </a:lnTo>
                    <a:lnTo>
                      <a:pt x="911733" y="104489"/>
                    </a:lnTo>
                    <a:lnTo>
                      <a:pt x="858107" y="104489"/>
                    </a:lnTo>
                    <a:lnTo>
                      <a:pt x="858107" y="156782"/>
                    </a:lnTo>
                    <a:lnTo>
                      <a:pt x="858107" y="209074"/>
                    </a:lnTo>
                    <a:lnTo>
                      <a:pt x="911733" y="209074"/>
                    </a:lnTo>
                    <a:lnTo>
                      <a:pt x="965359" y="209074"/>
                    </a:lnTo>
                    <a:lnTo>
                      <a:pt x="1018985" y="209074"/>
                    </a:lnTo>
                    <a:lnTo>
                      <a:pt x="1018985" y="156782"/>
                    </a:lnTo>
                    <a:lnTo>
                      <a:pt x="1018985" y="104489"/>
                    </a:lnTo>
                    <a:lnTo>
                      <a:pt x="1018985" y="52292"/>
                    </a:lnTo>
                    <a:lnTo>
                      <a:pt x="1018985" y="0"/>
                    </a:lnTo>
                    <a:lnTo>
                      <a:pt x="965359" y="0"/>
                    </a:lnTo>
                    <a:lnTo>
                      <a:pt x="911733" y="0"/>
                    </a:lnTo>
                    <a:lnTo>
                      <a:pt x="858107" y="0"/>
                    </a:lnTo>
                    <a:lnTo>
                      <a:pt x="804482" y="0"/>
                    </a:lnTo>
                    <a:lnTo>
                      <a:pt x="750856" y="0"/>
                    </a:lnTo>
                    <a:lnTo>
                      <a:pt x="697230" y="0"/>
                    </a:lnTo>
                    <a:lnTo>
                      <a:pt x="643604" y="0"/>
                    </a:lnTo>
                    <a:lnTo>
                      <a:pt x="589979" y="0"/>
                    </a:lnTo>
                    <a:lnTo>
                      <a:pt x="536353" y="0"/>
                    </a:lnTo>
                    <a:lnTo>
                      <a:pt x="536353" y="52292"/>
                    </a:lnTo>
                    <a:lnTo>
                      <a:pt x="536353" y="104489"/>
                    </a:lnTo>
                    <a:lnTo>
                      <a:pt x="536353" y="156782"/>
                    </a:lnTo>
                    <a:lnTo>
                      <a:pt x="536353" y="209074"/>
                    </a:lnTo>
                    <a:lnTo>
                      <a:pt x="589979" y="209074"/>
                    </a:lnTo>
                    <a:lnTo>
                      <a:pt x="643604" y="209074"/>
                    </a:lnTo>
                    <a:lnTo>
                      <a:pt x="697230" y="209074"/>
                    </a:lnTo>
                    <a:lnTo>
                      <a:pt x="697230" y="156782"/>
                    </a:lnTo>
                    <a:lnTo>
                      <a:pt x="697230" y="104489"/>
                    </a:lnTo>
                    <a:lnTo>
                      <a:pt x="643604" y="104489"/>
                    </a:lnTo>
                    <a:lnTo>
                      <a:pt x="643604" y="156782"/>
                    </a:lnTo>
                    <a:lnTo>
                      <a:pt x="589979" y="156782"/>
                    </a:lnTo>
                    <a:lnTo>
                      <a:pt x="589979" y="104489"/>
                    </a:lnTo>
                    <a:lnTo>
                      <a:pt x="589979" y="52292"/>
                    </a:lnTo>
                    <a:lnTo>
                      <a:pt x="643604" y="52292"/>
                    </a:lnTo>
                    <a:lnTo>
                      <a:pt x="697230" y="52292"/>
                    </a:lnTo>
                    <a:lnTo>
                      <a:pt x="750856" y="52292"/>
                    </a:lnTo>
                    <a:lnTo>
                      <a:pt x="750856" y="104489"/>
                    </a:lnTo>
                    <a:lnTo>
                      <a:pt x="750856" y="156782"/>
                    </a:lnTo>
                    <a:lnTo>
                      <a:pt x="750856" y="209074"/>
                    </a:lnTo>
                    <a:lnTo>
                      <a:pt x="750856" y="261366"/>
                    </a:lnTo>
                    <a:lnTo>
                      <a:pt x="697230" y="261366"/>
                    </a:lnTo>
                    <a:lnTo>
                      <a:pt x="643604" y="261366"/>
                    </a:lnTo>
                    <a:lnTo>
                      <a:pt x="589979" y="261366"/>
                    </a:lnTo>
                    <a:lnTo>
                      <a:pt x="536353" y="261366"/>
                    </a:lnTo>
                    <a:lnTo>
                      <a:pt x="482632" y="261366"/>
                    </a:lnTo>
                    <a:lnTo>
                      <a:pt x="429006" y="261366"/>
                    </a:lnTo>
                    <a:lnTo>
                      <a:pt x="375380" y="261366"/>
                    </a:lnTo>
                    <a:lnTo>
                      <a:pt x="321755" y="261366"/>
                    </a:lnTo>
                    <a:lnTo>
                      <a:pt x="268129" y="261366"/>
                    </a:lnTo>
                    <a:lnTo>
                      <a:pt x="268129" y="209074"/>
                    </a:lnTo>
                    <a:lnTo>
                      <a:pt x="268129" y="156782"/>
                    </a:lnTo>
                    <a:lnTo>
                      <a:pt x="268129" y="104489"/>
                    </a:lnTo>
                    <a:lnTo>
                      <a:pt x="268129" y="52292"/>
                    </a:lnTo>
                    <a:lnTo>
                      <a:pt x="321755" y="52292"/>
                    </a:lnTo>
                    <a:lnTo>
                      <a:pt x="375380" y="52292"/>
                    </a:lnTo>
                    <a:lnTo>
                      <a:pt x="429006" y="52292"/>
                    </a:lnTo>
                    <a:lnTo>
                      <a:pt x="429006" y="104489"/>
                    </a:lnTo>
                    <a:lnTo>
                      <a:pt x="429006" y="156782"/>
                    </a:lnTo>
                    <a:lnTo>
                      <a:pt x="375380" y="156782"/>
                    </a:lnTo>
                    <a:lnTo>
                      <a:pt x="375380" y="104489"/>
                    </a:lnTo>
                    <a:lnTo>
                      <a:pt x="321755" y="104489"/>
                    </a:lnTo>
                    <a:lnTo>
                      <a:pt x="321755" y="156782"/>
                    </a:lnTo>
                    <a:lnTo>
                      <a:pt x="321755" y="209074"/>
                    </a:lnTo>
                    <a:lnTo>
                      <a:pt x="375380" y="209074"/>
                    </a:lnTo>
                    <a:lnTo>
                      <a:pt x="429006" y="209074"/>
                    </a:lnTo>
                    <a:lnTo>
                      <a:pt x="482632" y="209074"/>
                    </a:lnTo>
                    <a:lnTo>
                      <a:pt x="482632" y="156782"/>
                    </a:lnTo>
                    <a:lnTo>
                      <a:pt x="482632" y="104489"/>
                    </a:lnTo>
                    <a:lnTo>
                      <a:pt x="482632" y="52292"/>
                    </a:lnTo>
                    <a:lnTo>
                      <a:pt x="482632" y="0"/>
                    </a:lnTo>
                    <a:lnTo>
                      <a:pt x="429006" y="0"/>
                    </a:lnTo>
                    <a:lnTo>
                      <a:pt x="375380" y="0"/>
                    </a:lnTo>
                    <a:lnTo>
                      <a:pt x="321755" y="0"/>
                    </a:lnTo>
                    <a:lnTo>
                      <a:pt x="268129" y="0"/>
                    </a:lnTo>
                    <a:lnTo>
                      <a:pt x="214503" y="0"/>
                    </a:lnTo>
                    <a:lnTo>
                      <a:pt x="160877" y="0"/>
                    </a:lnTo>
                    <a:lnTo>
                      <a:pt x="107252" y="0"/>
                    </a:lnTo>
                    <a:lnTo>
                      <a:pt x="53626" y="0"/>
                    </a:lnTo>
                    <a:lnTo>
                      <a:pt x="0" y="0"/>
                    </a:lnTo>
                    <a:lnTo>
                      <a:pt x="0" y="52292"/>
                    </a:lnTo>
                    <a:lnTo>
                      <a:pt x="0" y="104489"/>
                    </a:lnTo>
                    <a:lnTo>
                      <a:pt x="0" y="156782"/>
                    </a:lnTo>
                    <a:lnTo>
                      <a:pt x="0" y="209074"/>
                    </a:lnTo>
                    <a:lnTo>
                      <a:pt x="53626" y="209074"/>
                    </a:lnTo>
                    <a:lnTo>
                      <a:pt x="107252" y="209074"/>
                    </a:lnTo>
                    <a:lnTo>
                      <a:pt x="160877" y="209074"/>
                    </a:lnTo>
                    <a:lnTo>
                      <a:pt x="160877" y="156782"/>
                    </a:lnTo>
                    <a:lnTo>
                      <a:pt x="160877" y="104489"/>
                    </a:lnTo>
                    <a:lnTo>
                      <a:pt x="107252" y="104489"/>
                    </a:lnTo>
                    <a:lnTo>
                      <a:pt x="107252" y="156782"/>
                    </a:lnTo>
                    <a:lnTo>
                      <a:pt x="53626" y="156782"/>
                    </a:lnTo>
                    <a:lnTo>
                      <a:pt x="53626" y="104489"/>
                    </a:lnTo>
                    <a:lnTo>
                      <a:pt x="53626" y="52292"/>
                    </a:lnTo>
                    <a:lnTo>
                      <a:pt x="107252" y="52292"/>
                    </a:lnTo>
                    <a:lnTo>
                      <a:pt x="160877" y="52292"/>
                    </a:lnTo>
                    <a:lnTo>
                      <a:pt x="214503" y="52292"/>
                    </a:lnTo>
                    <a:lnTo>
                      <a:pt x="214503" y="104489"/>
                    </a:lnTo>
                    <a:lnTo>
                      <a:pt x="214503" y="156782"/>
                    </a:lnTo>
                    <a:lnTo>
                      <a:pt x="214503" y="209074"/>
                    </a:lnTo>
                    <a:lnTo>
                      <a:pt x="214503" y="261366"/>
                    </a:lnTo>
                    <a:lnTo>
                      <a:pt x="160877" y="261366"/>
                    </a:lnTo>
                    <a:lnTo>
                      <a:pt x="107252" y="261366"/>
                    </a:lnTo>
                    <a:lnTo>
                      <a:pt x="53626" y="261366"/>
                    </a:lnTo>
                    <a:lnTo>
                      <a:pt x="0" y="261366"/>
                    </a:lnTo>
                    <a:lnTo>
                      <a:pt x="0" y="313658"/>
                    </a:lnTo>
                    <a:lnTo>
                      <a:pt x="53626" y="313658"/>
                    </a:lnTo>
                    <a:lnTo>
                      <a:pt x="107252" y="313658"/>
                    </a:lnTo>
                    <a:lnTo>
                      <a:pt x="160877" y="313658"/>
                    </a:lnTo>
                    <a:lnTo>
                      <a:pt x="214503" y="313658"/>
                    </a:lnTo>
                    <a:lnTo>
                      <a:pt x="268129" y="313658"/>
                    </a:lnTo>
                    <a:lnTo>
                      <a:pt x="321755" y="313658"/>
                    </a:lnTo>
                    <a:lnTo>
                      <a:pt x="375380" y="313658"/>
                    </a:lnTo>
                    <a:lnTo>
                      <a:pt x="429006" y="313658"/>
                    </a:lnTo>
                    <a:lnTo>
                      <a:pt x="482632" y="313658"/>
                    </a:lnTo>
                    <a:lnTo>
                      <a:pt x="536353" y="313658"/>
                    </a:lnTo>
                    <a:lnTo>
                      <a:pt x="589979" y="313658"/>
                    </a:lnTo>
                    <a:lnTo>
                      <a:pt x="643604" y="313658"/>
                    </a:lnTo>
                    <a:lnTo>
                      <a:pt x="697230" y="313658"/>
                    </a:lnTo>
                    <a:lnTo>
                      <a:pt x="750856" y="313658"/>
                    </a:lnTo>
                    <a:lnTo>
                      <a:pt x="804482" y="313658"/>
                    </a:lnTo>
                    <a:lnTo>
                      <a:pt x="858107" y="313658"/>
                    </a:lnTo>
                    <a:lnTo>
                      <a:pt x="911733" y="313658"/>
                    </a:lnTo>
                    <a:lnTo>
                      <a:pt x="965359" y="313658"/>
                    </a:lnTo>
                    <a:lnTo>
                      <a:pt x="1018985" y="313658"/>
                    </a:lnTo>
                    <a:lnTo>
                      <a:pt x="1072706" y="313658"/>
                    </a:lnTo>
                    <a:lnTo>
                      <a:pt x="1126331" y="313658"/>
                    </a:lnTo>
                    <a:lnTo>
                      <a:pt x="1179957" y="313658"/>
                    </a:lnTo>
                    <a:lnTo>
                      <a:pt x="1233583" y="313658"/>
                    </a:lnTo>
                    <a:lnTo>
                      <a:pt x="1287209" y="313658"/>
                    </a:lnTo>
                    <a:lnTo>
                      <a:pt x="1340834" y="313658"/>
                    </a:lnTo>
                    <a:lnTo>
                      <a:pt x="1394460" y="313658"/>
                    </a:lnTo>
                    <a:lnTo>
                      <a:pt x="1448086" y="313658"/>
                    </a:lnTo>
                    <a:lnTo>
                      <a:pt x="1501712" y="313658"/>
                    </a:lnTo>
                    <a:lnTo>
                      <a:pt x="1555337" y="313658"/>
                    </a:lnTo>
                    <a:lnTo>
                      <a:pt x="1609058" y="313658"/>
                    </a:lnTo>
                    <a:lnTo>
                      <a:pt x="1662684" y="313658"/>
                    </a:lnTo>
                    <a:lnTo>
                      <a:pt x="1716310" y="313658"/>
                    </a:lnTo>
                    <a:lnTo>
                      <a:pt x="1769936" y="313658"/>
                    </a:lnTo>
                    <a:lnTo>
                      <a:pt x="1823561" y="313658"/>
                    </a:lnTo>
                    <a:lnTo>
                      <a:pt x="1877187" y="313658"/>
                    </a:lnTo>
                    <a:lnTo>
                      <a:pt x="1930813" y="313658"/>
                    </a:lnTo>
                    <a:lnTo>
                      <a:pt x="1984439" y="313658"/>
                    </a:lnTo>
                    <a:lnTo>
                      <a:pt x="2038064" y="313658"/>
                    </a:lnTo>
                    <a:lnTo>
                      <a:pt x="2091690" y="313658"/>
                    </a:lnTo>
                    <a:lnTo>
                      <a:pt x="2145316" y="313658"/>
                    </a:lnTo>
                    <a:lnTo>
                      <a:pt x="2199037" y="313658"/>
                    </a:lnTo>
                    <a:lnTo>
                      <a:pt x="2252663" y="313658"/>
                    </a:lnTo>
                    <a:lnTo>
                      <a:pt x="2306288" y="313658"/>
                    </a:lnTo>
                    <a:lnTo>
                      <a:pt x="2359914" y="313658"/>
                    </a:lnTo>
                    <a:lnTo>
                      <a:pt x="2413540" y="313658"/>
                    </a:lnTo>
                    <a:lnTo>
                      <a:pt x="2467166" y="313658"/>
                    </a:lnTo>
                    <a:lnTo>
                      <a:pt x="2520791" y="313658"/>
                    </a:lnTo>
                    <a:lnTo>
                      <a:pt x="2574417" y="313658"/>
                    </a:lnTo>
                    <a:lnTo>
                      <a:pt x="2628043" y="313658"/>
                    </a:lnTo>
                    <a:lnTo>
                      <a:pt x="2681669" y="313658"/>
                    </a:lnTo>
                    <a:lnTo>
                      <a:pt x="2681669" y="2613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1" name="任意多边形: 形状 10"/>
              <p:cNvSpPr/>
              <p:nvPr/>
            </p:nvSpPr>
            <p:spPr>
              <a:xfrm>
                <a:off x="2580387" y="-2634071"/>
                <a:ext cx="2681668" cy="313658"/>
              </a:xfrm>
              <a:custGeom>
                <a:avLst/>
                <a:gdLst>
                  <a:gd name="connsiteX0" fmla="*/ 2628043 w 2681668"/>
                  <a:gd name="connsiteY0" fmla="*/ 261366 h 313658"/>
                  <a:gd name="connsiteX1" fmla="*/ 2574417 w 2681668"/>
                  <a:gd name="connsiteY1" fmla="*/ 261366 h 313658"/>
                  <a:gd name="connsiteX2" fmla="*/ 2520791 w 2681668"/>
                  <a:gd name="connsiteY2" fmla="*/ 261366 h 313658"/>
                  <a:gd name="connsiteX3" fmla="*/ 2467166 w 2681668"/>
                  <a:gd name="connsiteY3" fmla="*/ 261366 h 313658"/>
                  <a:gd name="connsiteX4" fmla="*/ 2413540 w 2681668"/>
                  <a:gd name="connsiteY4" fmla="*/ 261366 h 313658"/>
                  <a:gd name="connsiteX5" fmla="*/ 2413540 w 2681668"/>
                  <a:gd name="connsiteY5" fmla="*/ 209074 h 313658"/>
                  <a:gd name="connsiteX6" fmla="*/ 2413540 w 2681668"/>
                  <a:gd name="connsiteY6" fmla="*/ 156782 h 313658"/>
                  <a:gd name="connsiteX7" fmla="*/ 2413540 w 2681668"/>
                  <a:gd name="connsiteY7" fmla="*/ 104489 h 313658"/>
                  <a:gd name="connsiteX8" fmla="*/ 2413540 w 2681668"/>
                  <a:gd name="connsiteY8" fmla="*/ 52292 h 313658"/>
                  <a:gd name="connsiteX9" fmla="*/ 2467166 w 2681668"/>
                  <a:gd name="connsiteY9" fmla="*/ 52292 h 313658"/>
                  <a:gd name="connsiteX10" fmla="*/ 2520791 w 2681668"/>
                  <a:gd name="connsiteY10" fmla="*/ 52292 h 313658"/>
                  <a:gd name="connsiteX11" fmla="*/ 2574417 w 2681668"/>
                  <a:gd name="connsiteY11" fmla="*/ 52292 h 313658"/>
                  <a:gd name="connsiteX12" fmla="*/ 2574417 w 2681668"/>
                  <a:gd name="connsiteY12" fmla="*/ 104489 h 313658"/>
                  <a:gd name="connsiteX13" fmla="*/ 2574417 w 2681668"/>
                  <a:gd name="connsiteY13" fmla="*/ 156782 h 313658"/>
                  <a:gd name="connsiteX14" fmla="*/ 2520791 w 2681668"/>
                  <a:gd name="connsiteY14" fmla="*/ 156782 h 313658"/>
                  <a:gd name="connsiteX15" fmla="*/ 2520791 w 2681668"/>
                  <a:gd name="connsiteY15" fmla="*/ 104489 h 313658"/>
                  <a:gd name="connsiteX16" fmla="*/ 2467166 w 2681668"/>
                  <a:gd name="connsiteY16" fmla="*/ 104489 h 313658"/>
                  <a:gd name="connsiteX17" fmla="*/ 2467166 w 2681668"/>
                  <a:gd name="connsiteY17" fmla="*/ 156782 h 313658"/>
                  <a:gd name="connsiteX18" fmla="*/ 2467166 w 2681668"/>
                  <a:gd name="connsiteY18" fmla="*/ 209074 h 313658"/>
                  <a:gd name="connsiteX19" fmla="*/ 2520791 w 2681668"/>
                  <a:gd name="connsiteY19" fmla="*/ 209074 h 313658"/>
                  <a:gd name="connsiteX20" fmla="*/ 2574417 w 2681668"/>
                  <a:gd name="connsiteY20" fmla="*/ 209074 h 313658"/>
                  <a:gd name="connsiteX21" fmla="*/ 2628043 w 2681668"/>
                  <a:gd name="connsiteY21" fmla="*/ 209074 h 313658"/>
                  <a:gd name="connsiteX22" fmla="*/ 2628043 w 2681668"/>
                  <a:gd name="connsiteY22" fmla="*/ 156782 h 313658"/>
                  <a:gd name="connsiteX23" fmla="*/ 2628043 w 2681668"/>
                  <a:gd name="connsiteY23" fmla="*/ 104489 h 313658"/>
                  <a:gd name="connsiteX24" fmla="*/ 2628043 w 2681668"/>
                  <a:gd name="connsiteY24" fmla="*/ 52292 h 313658"/>
                  <a:gd name="connsiteX25" fmla="*/ 2628043 w 2681668"/>
                  <a:gd name="connsiteY25" fmla="*/ 0 h 313658"/>
                  <a:gd name="connsiteX26" fmla="*/ 2574417 w 2681668"/>
                  <a:gd name="connsiteY26" fmla="*/ 0 h 313658"/>
                  <a:gd name="connsiteX27" fmla="*/ 2520791 w 2681668"/>
                  <a:gd name="connsiteY27" fmla="*/ 0 h 313658"/>
                  <a:gd name="connsiteX28" fmla="*/ 2467166 w 2681668"/>
                  <a:gd name="connsiteY28" fmla="*/ 0 h 313658"/>
                  <a:gd name="connsiteX29" fmla="*/ 2413540 w 2681668"/>
                  <a:gd name="connsiteY29" fmla="*/ 0 h 313658"/>
                  <a:gd name="connsiteX30" fmla="*/ 2359914 w 2681668"/>
                  <a:gd name="connsiteY30" fmla="*/ 0 h 313658"/>
                  <a:gd name="connsiteX31" fmla="*/ 2306288 w 2681668"/>
                  <a:gd name="connsiteY31" fmla="*/ 0 h 313658"/>
                  <a:gd name="connsiteX32" fmla="*/ 2252663 w 2681668"/>
                  <a:gd name="connsiteY32" fmla="*/ 0 h 313658"/>
                  <a:gd name="connsiteX33" fmla="*/ 2199037 w 2681668"/>
                  <a:gd name="connsiteY33" fmla="*/ 0 h 313658"/>
                  <a:gd name="connsiteX34" fmla="*/ 2145316 w 2681668"/>
                  <a:gd name="connsiteY34" fmla="*/ 0 h 313658"/>
                  <a:gd name="connsiteX35" fmla="*/ 2145316 w 2681668"/>
                  <a:gd name="connsiteY35" fmla="*/ 52292 h 313658"/>
                  <a:gd name="connsiteX36" fmla="*/ 2145316 w 2681668"/>
                  <a:gd name="connsiteY36" fmla="*/ 104489 h 313658"/>
                  <a:gd name="connsiteX37" fmla="*/ 2145316 w 2681668"/>
                  <a:gd name="connsiteY37" fmla="*/ 156782 h 313658"/>
                  <a:gd name="connsiteX38" fmla="*/ 2145316 w 2681668"/>
                  <a:gd name="connsiteY38" fmla="*/ 209074 h 313658"/>
                  <a:gd name="connsiteX39" fmla="*/ 2199037 w 2681668"/>
                  <a:gd name="connsiteY39" fmla="*/ 209074 h 313658"/>
                  <a:gd name="connsiteX40" fmla="*/ 2252663 w 2681668"/>
                  <a:gd name="connsiteY40" fmla="*/ 209074 h 313658"/>
                  <a:gd name="connsiteX41" fmla="*/ 2306288 w 2681668"/>
                  <a:gd name="connsiteY41" fmla="*/ 209074 h 313658"/>
                  <a:gd name="connsiteX42" fmla="*/ 2306288 w 2681668"/>
                  <a:gd name="connsiteY42" fmla="*/ 156782 h 313658"/>
                  <a:gd name="connsiteX43" fmla="*/ 2306288 w 2681668"/>
                  <a:gd name="connsiteY43" fmla="*/ 104489 h 313658"/>
                  <a:gd name="connsiteX44" fmla="*/ 2252663 w 2681668"/>
                  <a:gd name="connsiteY44" fmla="*/ 104489 h 313658"/>
                  <a:gd name="connsiteX45" fmla="*/ 2252663 w 2681668"/>
                  <a:gd name="connsiteY45" fmla="*/ 156782 h 313658"/>
                  <a:gd name="connsiteX46" fmla="*/ 2199037 w 2681668"/>
                  <a:gd name="connsiteY46" fmla="*/ 156782 h 313658"/>
                  <a:gd name="connsiteX47" fmla="*/ 2199037 w 2681668"/>
                  <a:gd name="connsiteY47" fmla="*/ 104489 h 313658"/>
                  <a:gd name="connsiteX48" fmla="*/ 2199037 w 2681668"/>
                  <a:gd name="connsiteY48" fmla="*/ 52292 h 313658"/>
                  <a:gd name="connsiteX49" fmla="*/ 2252663 w 2681668"/>
                  <a:gd name="connsiteY49" fmla="*/ 52292 h 313658"/>
                  <a:gd name="connsiteX50" fmla="*/ 2306288 w 2681668"/>
                  <a:gd name="connsiteY50" fmla="*/ 52292 h 313658"/>
                  <a:gd name="connsiteX51" fmla="*/ 2359914 w 2681668"/>
                  <a:gd name="connsiteY51" fmla="*/ 52292 h 313658"/>
                  <a:gd name="connsiteX52" fmla="*/ 2359914 w 2681668"/>
                  <a:gd name="connsiteY52" fmla="*/ 104489 h 313658"/>
                  <a:gd name="connsiteX53" fmla="*/ 2359914 w 2681668"/>
                  <a:gd name="connsiteY53" fmla="*/ 156782 h 313658"/>
                  <a:gd name="connsiteX54" fmla="*/ 2359914 w 2681668"/>
                  <a:gd name="connsiteY54" fmla="*/ 209074 h 313658"/>
                  <a:gd name="connsiteX55" fmla="*/ 2359914 w 2681668"/>
                  <a:gd name="connsiteY55" fmla="*/ 261366 h 313658"/>
                  <a:gd name="connsiteX56" fmla="*/ 2306288 w 2681668"/>
                  <a:gd name="connsiteY56" fmla="*/ 261366 h 313658"/>
                  <a:gd name="connsiteX57" fmla="*/ 2252663 w 2681668"/>
                  <a:gd name="connsiteY57" fmla="*/ 261366 h 313658"/>
                  <a:gd name="connsiteX58" fmla="*/ 2199037 w 2681668"/>
                  <a:gd name="connsiteY58" fmla="*/ 261366 h 313658"/>
                  <a:gd name="connsiteX59" fmla="*/ 2145316 w 2681668"/>
                  <a:gd name="connsiteY59" fmla="*/ 261366 h 313658"/>
                  <a:gd name="connsiteX60" fmla="*/ 2091690 w 2681668"/>
                  <a:gd name="connsiteY60" fmla="*/ 261366 h 313658"/>
                  <a:gd name="connsiteX61" fmla="*/ 2038064 w 2681668"/>
                  <a:gd name="connsiteY61" fmla="*/ 261366 h 313658"/>
                  <a:gd name="connsiteX62" fmla="*/ 1984439 w 2681668"/>
                  <a:gd name="connsiteY62" fmla="*/ 261366 h 313658"/>
                  <a:gd name="connsiteX63" fmla="*/ 1930813 w 2681668"/>
                  <a:gd name="connsiteY63" fmla="*/ 261366 h 313658"/>
                  <a:gd name="connsiteX64" fmla="*/ 1877187 w 2681668"/>
                  <a:gd name="connsiteY64" fmla="*/ 261366 h 313658"/>
                  <a:gd name="connsiteX65" fmla="*/ 1877187 w 2681668"/>
                  <a:gd name="connsiteY65" fmla="*/ 209074 h 313658"/>
                  <a:gd name="connsiteX66" fmla="*/ 1877187 w 2681668"/>
                  <a:gd name="connsiteY66" fmla="*/ 156782 h 313658"/>
                  <a:gd name="connsiteX67" fmla="*/ 1877187 w 2681668"/>
                  <a:gd name="connsiteY67" fmla="*/ 104489 h 313658"/>
                  <a:gd name="connsiteX68" fmla="*/ 1877187 w 2681668"/>
                  <a:gd name="connsiteY68" fmla="*/ 52292 h 313658"/>
                  <a:gd name="connsiteX69" fmla="*/ 1930813 w 2681668"/>
                  <a:gd name="connsiteY69" fmla="*/ 52292 h 313658"/>
                  <a:gd name="connsiteX70" fmla="*/ 1984439 w 2681668"/>
                  <a:gd name="connsiteY70" fmla="*/ 52292 h 313658"/>
                  <a:gd name="connsiteX71" fmla="*/ 2038064 w 2681668"/>
                  <a:gd name="connsiteY71" fmla="*/ 52292 h 313658"/>
                  <a:gd name="connsiteX72" fmla="*/ 2038064 w 2681668"/>
                  <a:gd name="connsiteY72" fmla="*/ 104489 h 313658"/>
                  <a:gd name="connsiteX73" fmla="*/ 2038064 w 2681668"/>
                  <a:gd name="connsiteY73" fmla="*/ 156782 h 313658"/>
                  <a:gd name="connsiteX74" fmla="*/ 1984439 w 2681668"/>
                  <a:gd name="connsiteY74" fmla="*/ 156782 h 313658"/>
                  <a:gd name="connsiteX75" fmla="*/ 1984439 w 2681668"/>
                  <a:gd name="connsiteY75" fmla="*/ 104489 h 313658"/>
                  <a:gd name="connsiteX76" fmla="*/ 1930813 w 2681668"/>
                  <a:gd name="connsiteY76" fmla="*/ 104489 h 313658"/>
                  <a:gd name="connsiteX77" fmla="*/ 1930813 w 2681668"/>
                  <a:gd name="connsiteY77" fmla="*/ 156782 h 313658"/>
                  <a:gd name="connsiteX78" fmla="*/ 1930813 w 2681668"/>
                  <a:gd name="connsiteY78" fmla="*/ 209074 h 313658"/>
                  <a:gd name="connsiteX79" fmla="*/ 1984439 w 2681668"/>
                  <a:gd name="connsiteY79" fmla="*/ 209074 h 313658"/>
                  <a:gd name="connsiteX80" fmla="*/ 2038064 w 2681668"/>
                  <a:gd name="connsiteY80" fmla="*/ 209074 h 313658"/>
                  <a:gd name="connsiteX81" fmla="*/ 2091690 w 2681668"/>
                  <a:gd name="connsiteY81" fmla="*/ 209074 h 313658"/>
                  <a:gd name="connsiteX82" fmla="*/ 2091690 w 2681668"/>
                  <a:gd name="connsiteY82" fmla="*/ 156782 h 313658"/>
                  <a:gd name="connsiteX83" fmla="*/ 2091690 w 2681668"/>
                  <a:gd name="connsiteY83" fmla="*/ 104489 h 313658"/>
                  <a:gd name="connsiteX84" fmla="*/ 2091690 w 2681668"/>
                  <a:gd name="connsiteY84" fmla="*/ 52292 h 313658"/>
                  <a:gd name="connsiteX85" fmla="*/ 2091690 w 2681668"/>
                  <a:gd name="connsiteY85" fmla="*/ 0 h 313658"/>
                  <a:gd name="connsiteX86" fmla="*/ 2038064 w 2681668"/>
                  <a:gd name="connsiteY86" fmla="*/ 0 h 313658"/>
                  <a:gd name="connsiteX87" fmla="*/ 1984439 w 2681668"/>
                  <a:gd name="connsiteY87" fmla="*/ 0 h 313658"/>
                  <a:gd name="connsiteX88" fmla="*/ 1930813 w 2681668"/>
                  <a:gd name="connsiteY88" fmla="*/ 0 h 313658"/>
                  <a:gd name="connsiteX89" fmla="*/ 1877187 w 2681668"/>
                  <a:gd name="connsiteY89" fmla="*/ 0 h 313658"/>
                  <a:gd name="connsiteX90" fmla="*/ 1823561 w 2681668"/>
                  <a:gd name="connsiteY90" fmla="*/ 0 h 313658"/>
                  <a:gd name="connsiteX91" fmla="*/ 1769936 w 2681668"/>
                  <a:gd name="connsiteY91" fmla="*/ 0 h 313658"/>
                  <a:gd name="connsiteX92" fmla="*/ 1716310 w 2681668"/>
                  <a:gd name="connsiteY92" fmla="*/ 0 h 313658"/>
                  <a:gd name="connsiteX93" fmla="*/ 1662684 w 2681668"/>
                  <a:gd name="connsiteY93" fmla="*/ 0 h 313658"/>
                  <a:gd name="connsiteX94" fmla="*/ 1609058 w 2681668"/>
                  <a:gd name="connsiteY94" fmla="*/ 0 h 313658"/>
                  <a:gd name="connsiteX95" fmla="*/ 1609058 w 2681668"/>
                  <a:gd name="connsiteY95" fmla="*/ 52292 h 313658"/>
                  <a:gd name="connsiteX96" fmla="*/ 1609058 w 2681668"/>
                  <a:gd name="connsiteY96" fmla="*/ 104489 h 313658"/>
                  <a:gd name="connsiteX97" fmla="*/ 1609058 w 2681668"/>
                  <a:gd name="connsiteY97" fmla="*/ 156782 h 313658"/>
                  <a:gd name="connsiteX98" fmla="*/ 1609058 w 2681668"/>
                  <a:gd name="connsiteY98" fmla="*/ 209074 h 313658"/>
                  <a:gd name="connsiteX99" fmla="*/ 1662684 w 2681668"/>
                  <a:gd name="connsiteY99" fmla="*/ 209074 h 313658"/>
                  <a:gd name="connsiteX100" fmla="*/ 1716310 w 2681668"/>
                  <a:gd name="connsiteY100" fmla="*/ 209074 h 313658"/>
                  <a:gd name="connsiteX101" fmla="*/ 1769936 w 2681668"/>
                  <a:gd name="connsiteY101" fmla="*/ 209074 h 313658"/>
                  <a:gd name="connsiteX102" fmla="*/ 1769936 w 2681668"/>
                  <a:gd name="connsiteY102" fmla="*/ 156782 h 313658"/>
                  <a:gd name="connsiteX103" fmla="*/ 1769936 w 2681668"/>
                  <a:gd name="connsiteY103" fmla="*/ 104489 h 313658"/>
                  <a:gd name="connsiteX104" fmla="*/ 1716310 w 2681668"/>
                  <a:gd name="connsiteY104" fmla="*/ 104489 h 313658"/>
                  <a:gd name="connsiteX105" fmla="*/ 1716310 w 2681668"/>
                  <a:gd name="connsiteY105" fmla="*/ 156782 h 313658"/>
                  <a:gd name="connsiteX106" fmla="*/ 1662684 w 2681668"/>
                  <a:gd name="connsiteY106" fmla="*/ 156782 h 313658"/>
                  <a:gd name="connsiteX107" fmla="*/ 1662684 w 2681668"/>
                  <a:gd name="connsiteY107" fmla="*/ 104489 h 313658"/>
                  <a:gd name="connsiteX108" fmla="*/ 1662684 w 2681668"/>
                  <a:gd name="connsiteY108" fmla="*/ 52292 h 313658"/>
                  <a:gd name="connsiteX109" fmla="*/ 1716310 w 2681668"/>
                  <a:gd name="connsiteY109" fmla="*/ 52292 h 313658"/>
                  <a:gd name="connsiteX110" fmla="*/ 1769936 w 2681668"/>
                  <a:gd name="connsiteY110" fmla="*/ 52292 h 313658"/>
                  <a:gd name="connsiteX111" fmla="*/ 1823561 w 2681668"/>
                  <a:gd name="connsiteY111" fmla="*/ 52292 h 313658"/>
                  <a:gd name="connsiteX112" fmla="*/ 1823561 w 2681668"/>
                  <a:gd name="connsiteY112" fmla="*/ 104489 h 313658"/>
                  <a:gd name="connsiteX113" fmla="*/ 1823561 w 2681668"/>
                  <a:gd name="connsiteY113" fmla="*/ 156782 h 313658"/>
                  <a:gd name="connsiteX114" fmla="*/ 1823561 w 2681668"/>
                  <a:gd name="connsiteY114" fmla="*/ 209074 h 313658"/>
                  <a:gd name="connsiteX115" fmla="*/ 1823561 w 2681668"/>
                  <a:gd name="connsiteY115" fmla="*/ 261366 h 313658"/>
                  <a:gd name="connsiteX116" fmla="*/ 1769936 w 2681668"/>
                  <a:gd name="connsiteY116" fmla="*/ 261366 h 313658"/>
                  <a:gd name="connsiteX117" fmla="*/ 1716310 w 2681668"/>
                  <a:gd name="connsiteY117" fmla="*/ 261366 h 313658"/>
                  <a:gd name="connsiteX118" fmla="*/ 1662684 w 2681668"/>
                  <a:gd name="connsiteY118" fmla="*/ 261366 h 313658"/>
                  <a:gd name="connsiteX119" fmla="*/ 1609058 w 2681668"/>
                  <a:gd name="connsiteY119" fmla="*/ 261366 h 313658"/>
                  <a:gd name="connsiteX120" fmla="*/ 1555337 w 2681668"/>
                  <a:gd name="connsiteY120" fmla="*/ 261366 h 313658"/>
                  <a:gd name="connsiteX121" fmla="*/ 1501712 w 2681668"/>
                  <a:gd name="connsiteY121" fmla="*/ 261366 h 313658"/>
                  <a:gd name="connsiteX122" fmla="*/ 1448086 w 2681668"/>
                  <a:gd name="connsiteY122" fmla="*/ 261366 h 313658"/>
                  <a:gd name="connsiteX123" fmla="*/ 1394460 w 2681668"/>
                  <a:gd name="connsiteY123" fmla="*/ 261366 h 313658"/>
                  <a:gd name="connsiteX124" fmla="*/ 1340834 w 2681668"/>
                  <a:gd name="connsiteY124" fmla="*/ 261366 h 313658"/>
                  <a:gd name="connsiteX125" fmla="*/ 1340834 w 2681668"/>
                  <a:gd name="connsiteY125" fmla="*/ 209074 h 313658"/>
                  <a:gd name="connsiteX126" fmla="*/ 1340834 w 2681668"/>
                  <a:gd name="connsiteY126" fmla="*/ 156782 h 313658"/>
                  <a:gd name="connsiteX127" fmla="*/ 1340834 w 2681668"/>
                  <a:gd name="connsiteY127" fmla="*/ 104489 h 313658"/>
                  <a:gd name="connsiteX128" fmla="*/ 1340834 w 2681668"/>
                  <a:gd name="connsiteY128" fmla="*/ 52292 h 313658"/>
                  <a:gd name="connsiteX129" fmla="*/ 1394460 w 2681668"/>
                  <a:gd name="connsiteY129" fmla="*/ 52292 h 313658"/>
                  <a:gd name="connsiteX130" fmla="*/ 1448086 w 2681668"/>
                  <a:gd name="connsiteY130" fmla="*/ 52292 h 313658"/>
                  <a:gd name="connsiteX131" fmla="*/ 1501712 w 2681668"/>
                  <a:gd name="connsiteY131" fmla="*/ 52292 h 313658"/>
                  <a:gd name="connsiteX132" fmla="*/ 1501712 w 2681668"/>
                  <a:gd name="connsiteY132" fmla="*/ 104489 h 313658"/>
                  <a:gd name="connsiteX133" fmla="*/ 1501712 w 2681668"/>
                  <a:gd name="connsiteY133" fmla="*/ 156782 h 313658"/>
                  <a:gd name="connsiteX134" fmla="*/ 1448086 w 2681668"/>
                  <a:gd name="connsiteY134" fmla="*/ 156782 h 313658"/>
                  <a:gd name="connsiteX135" fmla="*/ 1448086 w 2681668"/>
                  <a:gd name="connsiteY135" fmla="*/ 104489 h 313658"/>
                  <a:gd name="connsiteX136" fmla="*/ 1394460 w 2681668"/>
                  <a:gd name="connsiteY136" fmla="*/ 104489 h 313658"/>
                  <a:gd name="connsiteX137" fmla="*/ 1394460 w 2681668"/>
                  <a:gd name="connsiteY137" fmla="*/ 156782 h 313658"/>
                  <a:gd name="connsiteX138" fmla="*/ 1394460 w 2681668"/>
                  <a:gd name="connsiteY138" fmla="*/ 209074 h 313658"/>
                  <a:gd name="connsiteX139" fmla="*/ 1448086 w 2681668"/>
                  <a:gd name="connsiteY139" fmla="*/ 209074 h 313658"/>
                  <a:gd name="connsiteX140" fmla="*/ 1501712 w 2681668"/>
                  <a:gd name="connsiteY140" fmla="*/ 209074 h 313658"/>
                  <a:gd name="connsiteX141" fmla="*/ 1555337 w 2681668"/>
                  <a:gd name="connsiteY141" fmla="*/ 209074 h 313658"/>
                  <a:gd name="connsiteX142" fmla="*/ 1555337 w 2681668"/>
                  <a:gd name="connsiteY142" fmla="*/ 156782 h 313658"/>
                  <a:gd name="connsiteX143" fmla="*/ 1555337 w 2681668"/>
                  <a:gd name="connsiteY143" fmla="*/ 104489 h 313658"/>
                  <a:gd name="connsiteX144" fmla="*/ 1555337 w 2681668"/>
                  <a:gd name="connsiteY144" fmla="*/ 52292 h 313658"/>
                  <a:gd name="connsiteX145" fmla="*/ 1555337 w 2681668"/>
                  <a:gd name="connsiteY145" fmla="*/ 0 h 313658"/>
                  <a:gd name="connsiteX146" fmla="*/ 1501712 w 2681668"/>
                  <a:gd name="connsiteY146" fmla="*/ 0 h 313658"/>
                  <a:gd name="connsiteX147" fmla="*/ 1448086 w 2681668"/>
                  <a:gd name="connsiteY147" fmla="*/ 0 h 313658"/>
                  <a:gd name="connsiteX148" fmla="*/ 1394460 w 2681668"/>
                  <a:gd name="connsiteY148" fmla="*/ 0 h 313658"/>
                  <a:gd name="connsiteX149" fmla="*/ 1340834 w 2681668"/>
                  <a:gd name="connsiteY149" fmla="*/ 0 h 313658"/>
                  <a:gd name="connsiteX150" fmla="*/ 1287209 w 2681668"/>
                  <a:gd name="connsiteY150" fmla="*/ 0 h 313658"/>
                  <a:gd name="connsiteX151" fmla="*/ 1233583 w 2681668"/>
                  <a:gd name="connsiteY151" fmla="*/ 0 h 313658"/>
                  <a:gd name="connsiteX152" fmla="*/ 1179957 w 2681668"/>
                  <a:gd name="connsiteY152" fmla="*/ 0 h 313658"/>
                  <a:gd name="connsiteX153" fmla="*/ 1126331 w 2681668"/>
                  <a:gd name="connsiteY153" fmla="*/ 0 h 313658"/>
                  <a:gd name="connsiteX154" fmla="*/ 1072706 w 2681668"/>
                  <a:gd name="connsiteY154" fmla="*/ 0 h 313658"/>
                  <a:gd name="connsiteX155" fmla="*/ 1072706 w 2681668"/>
                  <a:gd name="connsiteY155" fmla="*/ 52292 h 313658"/>
                  <a:gd name="connsiteX156" fmla="*/ 1072706 w 2681668"/>
                  <a:gd name="connsiteY156" fmla="*/ 104489 h 313658"/>
                  <a:gd name="connsiteX157" fmla="*/ 1072706 w 2681668"/>
                  <a:gd name="connsiteY157" fmla="*/ 156782 h 313658"/>
                  <a:gd name="connsiteX158" fmla="*/ 1072706 w 2681668"/>
                  <a:gd name="connsiteY158" fmla="*/ 209074 h 313658"/>
                  <a:gd name="connsiteX159" fmla="*/ 1126331 w 2681668"/>
                  <a:gd name="connsiteY159" fmla="*/ 209074 h 313658"/>
                  <a:gd name="connsiteX160" fmla="*/ 1179957 w 2681668"/>
                  <a:gd name="connsiteY160" fmla="*/ 209074 h 313658"/>
                  <a:gd name="connsiteX161" fmla="*/ 1233583 w 2681668"/>
                  <a:gd name="connsiteY161" fmla="*/ 209074 h 313658"/>
                  <a:gd name="connsiteX162" fmla="*/ 1233583 w 2681668"/>
                  <a:gd name="connsiteY162" fmla="*/ 156782 h 313658"/>
                  <a:gd name="connsiteX163" fmla="*/ 1233583 w 2681668"/>
                  <a:gd name="connsiteY163" fmla="*/ 104489 h 313658"/>
                  <a:gd name="connsiteX164" fmla="*/ 1179957 w 2681668"/>
                  <a:gd name="connsiteY164" fmla="*/ 104489 h 313658"/>
                  <a:gd name="connsiteX165" fmla="*/ 1179957 w 2681668"/>
                  <a:gd name="connsiteY165" fmla="*/ 156782 h 313658"/>
                  <a:gd name="connsiteX166" fmla="*/ 1126331 w 2681668"/>
                  <a:gd name="connsiteY166" fmla="*/ 156782 h 313658"/>
                  <a:gd name="connsiteX167" fmla="*/ 1126331 w 2681668"/>
                  <a:gd name="connsiteY167" fmla="*/ 104489 h 313658"/>
                  <a:gd name="connsiteX168" fmla="*/ 1126331 w 2681668"/>
                  <a:gd name="connsiteY168" fmla="*/ 52292 h 313658"/>
                  <a:gd name="connsiteX169" fmla="*/ 1179957 w 2681668"/>
                  <a:gd name="connsiteY169" fmla="*/ 52292 h 313658"/>
                  <a:gd name="connsiteX170" fmla="*/ 1233583 w 2681668"/>
                  <a:gd name="connsiteY170" fmla="*/ 52292 h 313658"/>
                  <a:gd name="connsiteX171" fmla="*/ 1287209 w 2681668"/>
                  <a:gd name="connsiteY171" fmla="*/ 52292 h 313658"/>
                  <a:gd name="connsiteX172" fmla="*/ 1287209 w 2681668"/>
                  <a:gd name="connsiteY172" fmla="*/ 104489 h 313658"/>
                  <a:gd name="connsiteX173" fmla="*/ 1287209 w 2681668"/>
                  <a:gd name="connsiteY173" fmla="*/ 156782 h 313658"/>
                  <a:gd name="connsiteX174" fmla="*/ 1287209 w 2681668"/>
                  <a:gd name="connsiteY174" fmla="*/ 209074 h 313658"/>
                  <a:gd name="connsiteX175" fmla="*/ 1287209 w 2681668"/>
                  <a:gd name="connsiteY175" fmla="*/ 261366 h 313658"/>
                  <a:gd name="connsiteX176" fmla="*/ 1233583 w 2681668"/>
                  <a:gd name="connsiteY176" fmla="*/ 261366 h 313658"/>
                  <a:gd name="connsiteX177" fmla="*/ 1179957 w 2681668"/>
                  <a:gd name="connsiteY177" fmla="*/ 261366 h 313658"/>
                  <a:gd name="connsiteX178" fmla="*/ 1126331 w 2681668"/>
                  <a:gd name="connsiteY178" fmla="*/ 261366 h 313658"/>
                  <a:gd name="connsiteX179" fmla="*/ 1072706 w 2681668"/>
                  <a:gd name="connsiteY179" fmla="*/ 261366 h 313658"/>
                  <a:gd name="connsiteX180" fmla="*/ 1018985 w 2681668"/>
                  <a:gd name="connsiteY180" fmla="*/ 261366 h 313658"/>
                  <a:gd name="connsiteX181" fmla="*/ 965359 w 2681668"/>
                  <a:gd name="connsiteY181" fmla="*/ 261366 h 313658"/>
                  <a:gd name="connsiteX182" fmla="*/ 911733 w 2681668"/>
                  <a:gd name="connsiteY182" fmla="*/ 261366 h 313658"/>
                  <a:gd name="connsiteX183" fmla="*/ 858107 w 2681668"/>
                  <a:gd name="connsiteY183" fmla="*/ 261366 h 313658"/>
                  <a:gd name="connsiteX184" fmla="*/ 804482 w 2681668"/>
                  <a:gd name="connsiteY184" fmla="*/ 261366 h 313658"/>
                  <a:gd name="connsiteX185" fmla="*/ 804482 w 2681668"/>
                  <a:gd name="connsiteY185" fmla="*/ 209074 h 313658"/>
                  <a:gd name="connsiteX186" fmla="*/ 804482 w 2681668"/>
                  <a:gd name="connsiteY186" fmla="*/ 156782 h 313658"/>
                  <a:gd name="connsiteX187" fmla="*/ 804482 w 2681668"/>
                  <a:gd name="connsiteY187" fmla="*/ 104489 h 313658"/>
                  <a:gd name="connsiteX188" fmla="*/ 804482 w 2681668"/>
                  <a:gd name="connsiteY188" fmla="*/ 52292 h 313658"/>
                  <a:gd name="connsiteX189" fmla="*/ 858107 w 2681668"/>
                  <a:gd name="connsiteY189" fmla="*/ 52292 h 313658"/>
                  <a:gd name="connsiteX190" fmla="*/ 911733 w 2681668"/>
                  <a:gd name="connsiteY190" fmla="*/ 52292 h 313658"/>
                  <a:gd name="connsiteX191" fmla="*/ 965359 w 2681668"/>
                  <a:gd name="connsiteY191" fmla="*/ 52292 h 313658"/>
                  <a:gd name="connsiteX192" fmla="*/ 965359 w 2681668"/>
                  <a:gd name="connsiteY192" fmla="*/ 104489 h 313658"/>
                  <a:gd name="connsiteX193" fmla="*/ 965359 w 2681668"/>
                  <a:gd name="connsiteY193" fmla="*/ 156782 h 313658"/>
                  <a:gd name="connsiteX194" fmla="*/ 911733 w 2681668"/>
                  <a:gd name="connsiteY194" fmla="*/ 156782 h 313658"/>
                  <a:gd name="connsiteX195" fmla="*/ 911733 w 2681668"/>
                  <a:gd name="connsiteY195" fmla="*/ 104489 h 313658"/>
                  <a:gd name="connsiteX196" fmla="*/ 858107 w 2681668"/>
                  <a:gd name="connsiteY196" fmla="*/ 104489 h 313658"/>
                  <a:gd name="connsiteX197" fmla="*/ 858107 w 2681668"/>
                  <a:gd name="connsiteY197" fmla="*/ 156782 h 313658"/>
                  <a:gd name="connsiteX198" fmla="*/ 858107 w 2681668"/>
                  <a:gd name="connsiteY198" fmla="*/ 209074 h 313658"/>
                  <a:gd name="connsiteX199" fmla="*/ 911733 w 2681668"/>
                  <a:gd name="connsiteY199" fmla="*/ 209074 h 313658"/>
                  <a:gd name="connsiteX200" fmla="*/ 965359 w 2681668"/>
                  <a:gd name="connsiteY200" fmla="*/ 209074 h 313658"/>
                  <a:gd name="connsiteX201" fmla="*/ 1018985 w 2681668"/>
                  <a:gd name="connsiteY201" fmla="*/ 209074 h 313658"/>
                  <a:gd name="connsiteX202" fmla="*/ 1018985 w 2681668"/>
                  <a:gd name="connsiteY202" fmla="*/ 156782 h 313658"/>
                  <a:gd name="connsiteX203" fmla="*/ 1018985 w 2681668"/>
                  <a:gd name="connsiteY203" fmla="*/ 104489 h 313658"/>
                  <a:gd name="connsiteX204" fmla="*/ 1018985 w 2681668"/>
                  <a:gd name="connsiteY204" fmla="*/ 52292 h 313658"/>
                  <a:gd name="connsiteX205" fmla="*/ 1018985 w 2681668"/>
                  <a:gd name="connsiteY205" fmla="*/ 0 h 313658"/>
                  <a:gd name="connsiteX206" fmla="*/ 965359 w 2681668"/>
                  <a:gd name="connsiteY206" fmla="*/ 0 h 313658"/>
                  <a:gd name="connsiteX207" fmla="*/ 911733 w 2681668"/>
                  <a:gd name="connsiteY207" fmla="*/ 0 h 313658"/>
                  <a:gd name="connsiteX208" fmla="*/ 858107 w 2681668"/>
                  <a:gd name="connsiteY208" fmla="*/ 0 h 313658"/>
                  <a:gd name="connsiteX209" fmla="*/ 804482 w 2681668"/>
                  <a:gd name="connsiteY209" fmla="*/ 0 h 313658"/>
                  <a:gd name="connsiteX210" fmla="*/ 750856 w 2681668"/>
                  <a:gd name="connsiteY210" fmla="*/ 0 h 313658"/>
                  <a:gd name="connsiteX211" fmla="*/ 697230 w 2681668"/>
                  <a:gd name="connsiteY211" fmla="*/ 0 h 313658"/>
                  <a:gd name="connsiteX212" fmla="*/ 643604 w 2681668"/>
                  <a:gd name="connsiteY212" fmla="*/ 0 h 313658"/>
                  <a:gd name="connsiteX213" fmla="*/ 589979 w 2681668"/>
                  <a:gd name="connsiteY213" fmla="*/ 0 h 313658"/>
                  <a:gd name="connsiteX214" fmla="*/ 536353 w 2681668"/>
                  <a:gd name="connsiteY214" fmla="*/ 0 h 313658"/>
                  <a:gd name="connsiteX215" fmla="*/ 536353 w 2681668"/>
                  <a:gd name="connsiteY215" fmla="*/ 52292 h 313658"/>
                  <a:gd name="connsiteX216" fmla="*/ 536353 w 2681668"/>
                  <a:gd name="connsiteY216" fmla="*/ 104489 h 313658"/>
                  <a:gd name="connsiteX217" fmla="*/ 536353 w 2681668"/>
                  <a:gd name="connsiteY217" fmla="*/ 156782 h 313658"/>
                  <a:gd name="connsiteX218" fmla="*/ 536353 w 2681668"/>
                  <a:gd name="connsiteY218" fmla="*/ 209074 h 313658"/>
                  <a:gd name="connsiteX219" fmla="*/ 589979 w 2681668"/>
                  <a:gd name="connsiteY219" fmla="*/ 209074 h 313658"/>
                  <a:gd name="connsiteX220" fmla="*/ 643604 w 2681668"/>
                  <a:gd name="connsiteY220" fmla="*/ 209074 h 313658"/>
                  <a:gd name="connsiteX221" fmla="*/ 697230 w 2681668"/>
                  <a:gd name="connsiteY221" fmla="*/ 209074 h 313658"/>
                  <a:gd name="connsiteX222" fmla="*/ 697230 w 2681668"/>
                  <a:gd name="connsiteY222" fmla="*/ 156782 h 313658"/>
                  <a:gd name="connsiteX223" fmla="*/ 697230 w 2681668"/>
                  <a:gd name="connsiteY223" fmla="*/ 104489 h 313658"/>
                  <a:gd name="connsiteX224" fmla="*/ 643604 w 2681668"/>
                  <a:gd name="connsiteY224" fmla="*/ 104489 h 313658"/>
                  <a:gd name="connsiteX225" fmla="*/ 643604 w 2681668"/>
                  <a:gd name="connsiteY225" fmla="*/ 156782 h 313658"/>
                  <a:gd name="connsiteX226" fmla="*/ 589979 w 2681668"/>
                  <a:gd name="connsiteY226" fmla="*/ 156782 h 313658"/>
                  <a:gd name="connsiteX227" fmla="*/ 589979 w 2681668"/>
                  <a:gd name="connsiteY227" fmla="*/ 104489 h 313658"/>
                  <a:gd name="connsiteX228" fmla="*/ 589979 w 2681668"/>
                  <a:gd name="connsiteY228" fmla="*/ 52292 h 313658"/>
                  <a:gd name="connsiteX229" fmla="*/ 643604 w 2681668"/>
                  <a:gd name="connsiteY229" fmla="*/ 52292 h 313658"/>
                  <a:gd name="connsiteX230" fmla="*/ 697230 w 2681668"/>
                  <a:gd name="connsiteY230" fmla="*/ 52292 h 313658"/>
                  <a:gd name="connsiteX231" fmla="*/ 750856 w 2681668"/>
                  <a:gd name="connsiteY231" fmla="*/ 52292 h 313658"/>
                  <a:gd name="connsiteX232" fmla="*/ 750856 w 2681668"/>
                  <a:gd name="connsiteY232" fmla="*/ 104489 h 313658"/>
                  <a:gd name="connsiteX233" fmla="*/ 750856 w 2681668"/>
                  <a:gd name="connsiteY233" fmla="*/ 156782 h 313658"/>
                  <a:gd name="connsiteX234" fmla="*/ 750856 w 2681668"/>
                  <a:gd name="connsiteY234" fmla="*/ 209074 h 313658"/>
                  <a:gd name="connsiteX235" fmla="*/ 750856 w 2681668"/>
                  <a:gd name="connsiteY235" fmla="*/ 261366 h 313658"/>
                  <a:gd name="connsiteX236" fmla="*/ 697230 w 2681668"/>
                  <a:gd name="connsiteY236" fmla="*/ 261366 h 313658"/>
                  <a:gd name="connsiteX237" fmla="*/ 643604 w 2681668"/>
                  <a:gd name="connsiteY237" fmla="*/ 261366 h 313658"/>
                  <a:gd name="connsiteX238" fmla="*/ 589979 w 2681668"/>
                  <a:gd name="connsiteY238" fmla="*/ 261366 h 313658"/>
                  <a:gd name="connsiteX239" fmla="*/ 536353 w 2681668"/>
                  <a:gd name="connsiteY239" fmla="*/ 261366 h 313658"/>
                  <a:gd name="connsiteX240" fmla="*/ 482632 w 2681668"/>
                  <a:gd name="connsiteY240" fmla="*/ 261366 h 313658"/>
                  <a:gd name="connsiteX241" fmla="*/ 429006 w 2681668"/>
                  <a:gd name="connsiteY241" fmla="*/ 261366 h 313658"/>
                  <a:gd name="connsiteX242" fmla="*/ 375380 w 2681668"/>
                  <a:gd name="connsiteY242" fmla="*/ 261366 h 313658"/>
                  <a:gd name="connsiteX243" fmla="*/ 321755 w 2681668"/>
                  <a:gd name="connsiteY243" fmla="*/ 261366 h 313658"/>
                  <a:gd name="connsiteX244" fmla="*/ 268129 w 2681668"/>
                  <a:gd name="connsiteY244" fmla="*/ 261366 h 313658"/>
                  <a:gd name="connsiteX245" fmla="*/ 268129 w 2681668"/>
                  <a:gd name="connsiteY245" fmla="*/ 209074 h 313658"/>
                  <a:gd name="connsiteX246" fmla="*/ 268129 w 2681668"/>
                  <a:gd name="connsiteY246" fmla="*/ 156782 h 313658"/>
                  <a:gd name="connsiteX247" fmla="*/ 268129 w 2681668"/>
                  <a:gd name="connsiteY247" fmla="*/ 104489 h 313658"/>
                  <a:gd name="connsiteX248" fmla="*/ 268129 w 2681668"/>
                  <a:gd name="connsiteY248" fmla="*/ 52292 h 313658"/>
                  <a:gd name="connsiteX249" fmla="*/ 321755 w 2681668"/>
                  <a:gd name="connsiteY249" fmla="*/ 52292 h 313658"/>
                  <a:gd name="connsiteX250" fmla="*/ 375380 w 2681668"/>
                  <a:gd name="connsiteY250" fmla="*/ 52292 h 313658"/>
                  <a:gd name="connsiteX251" fmla="*/ 429006 w 2681668"/>
                  <a:gd name="connsiteY251" fmla="*/ 52292 h 313658"/>
                  <a:gd name="connsiteX252" fmla="*/ 429006 w 2681668"/>
                  <a:gd name="connsiteY252" fmla="*/ 104489 h 313658"/>
                  <a:gd name="connsiteX253" fmla="*/ 429006 w 2681668"/>
                  <a:gd name="connsiteY253" fmla="*/ 156782 h 313658"/>
                  <a:gd name="connsiteX254" fmla="*/ 375380 w 2681668"/>
                  <a:gd name="connsiteY254" fmla="*/ 156782 h 313658"/>
                  <a:gd name="connsiteX255" fmla="*/ 375380 w 2681668"/>
                  <a:gd name="connsiteY255" fmla="*/ 104489 h 313658"/>
                  <a:gd name="connsiteX256" fmla="*/ 321755 w 2681668"/>
                  <a:gd name="connsiteY256" fmla="*/ 104489 h 313658"/>
                  <a:gd name="connsiteX257" fmla="*/ 321755 w 2681668"/>
                  <a:gd name="connsiteY257" fmla="*/ 156782 h 313658"/>
                  <a:gd name="connsiteX258" fmla="*/ 321755 w 2681668"/>
                  <a:gd name="connsiteY258" fmla="*/ 209074 h 313658"/>
                  <a:gd name="connsiteX259" fmla="*/ 375380 w 2681668"/>
                  <a:gd name="connsiteY259" fmla="*/ 209074 h 313658"/>
                  <a:gd name="connsiteX260" fmla="*/ 429006 w 2681668"/>
                  <a:gd name="connsiteY260" fmla="*/ 209074 h 313658"/>
                  <a:gd name="connsiteX261" fmla="*/ 482632 w 2681668"/>
                  <a:gd name="connsiteY261" fmla="*/ 209074 h 313658"/>
                  <a:gd name="connsiteX262" fmla="*/ 482632 w 2681668"/>
                  <a:gd name="connsiteY262" fmla="*/ 156782 h 313658"/>
                  <a:gd name="connsiteX263" fmla="*/ 482632 w 2681668"/>
                  <a:gd name="connsiteY263" fmla="*/ 104489 h 313658"/>
                  <a:gd name="connsiteX264" fmla="*/ 482632 w 2681668"/>
                  <a:gd name="connsiteY264" fmla="*/ 52292 h 313658"/>
                  <a:gd name="connsiteX265" fmla="*/ 482632 w 2681668"/>
                  <a:gd name="connsiteY265" fmla="*/ 0 h 313658"/>
                  <a:gd name="connsiteX266" fmla="*/ 429006 w 2681668"/>
                  <a:gd name="connsiteY266" fmla="*/ 0 h 313658"/>
                  <a:gd name="connsiteX267" fmla="*/ 375380 w 2681668"/>
                  <a:gd name="connsiteY267" fmla="*/ 0 h 313658"/>
                  <a:gd name="connsiteX268" fmla="*/ 321755 w 2681668"/>
                  <a:gd name="connsiteY268" fmla="*/ 0 h 313658"/>
                  <a:gd name="connsiteX269" fmla="*/ 268129 w 2681668"/>
                  <a:gd name="connsiteY269" fmla="*/ 0 h 313658"/>
                  <a:gd name="connsiteX270" fmla="*/ 214503 w 2681668"/>
                  <a:gd name="connsiteY270" fmla="*/ 0 h 313658"/>
                  <a:gd name="connsiteX271" fmla="*/ 160877 w 2681668"/>
                  <a:gd name="connsiteY271" fmla="*/ 0 h 313658"/>
                  <a:gd name="connsiteX272" fmla="*/ 107252 w 2681668"/>
                  <a:gd name="connsiteY272" fmla="*/ 0 h 313658"/>
                  <a:gd name="connsiteX273" fmla="*/ 53626 w 2681668"/>
                  <a:gd name="connsiteY273" fmla="*/ 0 h 313658"/>
                  <a:gd name="connsiteX274" fmla="*/ 0 w 2681668"/>
                  <a:gd name="connsiteY274" fmla="*/ 0 h 313658"/>
                  <a:gd name="connsiteX275" fmla="*/ 0 w 2681668"/>
                  <a:gd name="connsiteY275" fmla="*/ 52292 h 313658"/>
                  <a:gd name="connsiteX276" fmla="*/ 0 w 2681668"/>
                  <a:gd name="connsiteY276" fmla="*/ 104489 h 313658"/>
                  <a:gd name="connsiteX277" fmla="*/ 0 w 2681668"/>
                  <a:gd name="connsiteY277" fmla="*/ 156782 h 313658"/>
                  <a:gd name="connsiteX278" fmla="*/ 0 w 2681668"/>
                  <a:gd name="connsiteY278" fmla="*/ 209074 h 313658"/>
                  <a:gd name="connsiteX279" fmla="*/ 53626 w 2681668"/>
                  <a:gd name="connsiteY279" fmla="*/ 209074 h 313658"/>
                  <a:gd name="connsiteX280" fmla="*/ 107252 w 2681668"/>
                  <a:gd name="connsiteY280" fmla="*/ 209074 h 313658"/>
                  <a:gd name="connsiteX281" fmla="*/ 160877 w 2681668"/>
                  <a:gd name="connsiteY281" fmla="*/ 209074 h 313658"/>
                  <a:gd name="connsiteX282" fmla="*/ 160877 w 2681668"/>
                  <a:gd name="connsiteY282" fmla="*/ 156782 h 313658"/>
                  <a:gd name="connsiteX283" fmla="*/ 160877 w 2681668"/>
                  <a:gd name="connsiteY283" fmla="*/ 104489 h 313658"/>
                  <a:gd name="connsiteX284" fmla="*/ 107252 w 2681668"/>
                  <a:gd name="connsiteY284" fmla="*/ 104489 h 313658"/>
                  <a:gd name="connsiteX285" fmla="*/ 107252 w 2681668"/>
                  <a:gd name="connsiteY285" fmla="*/ 156782 h 313658"/>
                  <a:gd name="connsiteX286" fmla="*/ 53626 w 2681668"/>
                  <a:gd name="connsiteY286" fmla="*/ 156782 h 313658"/>
                  <a:gd name="connsiteX287" fmla="*/ 53626 w 2681668"/>
                  <a:gd name="connsiteY287" fmla="*/ 104489 h 313658"/>
                  <a:gd name="connsiteX288" fmla="*/ 53626 w 2681668"/>
                  <a:gd name="connsiteY288" fmla="*/ 52292 h 313658"/>
                  <a:gd name="connsiteX289" fmla="*/ 107252 w 2681668"/>
                  <a:gd name="connsiteY289" fmla="*/ 52292 h 313658"/>
                  <a:gd name="connsiteX290" fmla="*/ 160877 w 2681668"/>
                  <a:gd name="connsiteY290" fmla="*/ 52292 h 313658"/>
                  <a:gd name="connsiteX291" fmla="*/ 214503 w 2681668"/>
                  <a:gd name="connsiteY291" fmla="*/ 52292 h 313658"/>
                  <a:gd name="connsiteX292" fmla="*/ 214503 w 2681668"/>
                  <a:gd name="connsiteY292" fmla="*/ 104489 h 313658"/>
                  <a:gd name="connsiteX293" fmla="*/ 214503 w 2681668"/>
                  <a:gd name="connsiteY293" fmla="*/ 156782 h 313658"/>
                  <a:gd name="connsiteX294" fmla="*/ 214503 w 2681668"/>
                  <a:gd name="connsiteY294" fmla="*/ 209074 h 313658"/>
                  <a:gd name="connsiteX295" fmla="*/ 214503 w 2681668"/>
                  <a:gd name="connsiteY295" fmla="*/ 261366 h 313658"/>
                  <a:gd name="connsiteX296" fmla="*/ 160877 w 2681668"/>
                  <a:gd name="connsiteY296" fmla="*/ 261366 h 313658"/>
                  <a:gd name="connsiteX297" fmla="*/ 107252 w 2681668"/>
                  <a:gd name="connsiteY297" fmla="*/ 261366 h 313658"/>
                  <a:gd name="connsiteX298" fmla="*/ 53626 w 2681668"/>
                  <a:gd name="connsiteY298" fmla="*/ 261366 h 313658"/>
                  <a:gd name="connsiteX299" fmla="*/ 0 w 2681668"/>
                  <a:gd name="connsiteY299" fmla="*/ 261366 h 313658"/>
                  <a:gd name="connsiteX300" fmla="*/ 0 w 2681668"/>
                  <a:gd name="connsiteY300" fmla="*/ 313658 h 313658"/>
                  <a:gd name="connsiteX301" fmla="*/ 53626 w 2681668"/>
                  <a:gd name="connsiteY301" fmla="*/ 313658 h 313658"/>
                  <a:gd name="connsiteX302" fmla="*/ 107252 w 2681668"/>
                  <a:gd name="connsiteY302" fmla="*/ 313658 h 313658"/>
                  <a:gd name="connsiteX303" fmla="*/ 160877 w 2681668"/>
                  <a:gd name="connsiteY303" fmla="*/ 313658 h 313658"/>
                  <a:gd name="connsiteX304" fmla="*/ 214503 w 2681668"/>
                  <a:gd name="connsiteY304" fmla="*/ 313658 h 313658"/>
                  <a:gd name="connsiteX305" fmla="*/ 268129 w 2681668"/>
                  <a:gd name="connsiteY305" fmla="*/ 313658 h 313658"/>
                  <a:gd name="connsiteX306" fmla="*/ 321755 w 2681668"/>
                  <a:gd name="connsiteY306" fmla="*/ 313658 h 313658"/>
                  <a:gd name="connsiteX307" fmla="*/ 375380 w 2681668"/>
                  <a:gd name="connsiteY307" fmla="*/ 313658 h 313658"/>
                  <a:gd name="connsiteX308" fmla="*/ 429006 w 2681668"/>
                  <a:gd name="connsiteY308" fmla="*/ 313658 h 313658"/>
                  <a:gd name="connsiteX309" fmla="*/ 482632 w 2681668"/>
                  <a:gd name="connsiteY309" fmla="*/ 313658 h 313658"/>
                  <a:gd name="connsiteX310" fmla="*/ 536353 w 2681668"/>
                  <a:gd name="connsiteY310" fmla="*/ 313658 h 313658"/>
                  <a:gd name="connsiteX311" fmla="*/ 589979 w 2681668"/>
                  <a:gd name="connsiteY311" fmla="*/ 313658 h 313658"/>
                  <a:gd name="connsiteX312" fmla="*/ 643604 w 2681668"/>
                  <a:gd name="connsiteY312" fmla="*/ 313658 h 313658"/>
                  <a:gd name="connsiteX313" fmla="*/ 697230 w 2681668"/>
                  <a:gd name="connsiteY313" fmla="*/ 313658 h 313658"/>
                  <a:gd name="connsiteX314" fmla="*/ 750856 w 2681668"/>
                  <a:gd name="connsiteY314" fmla="*/ 313658 h 313658"/>
                  <a:gd name="connsiteX315" fmla="*/ 804482 w 2681668"/>
                  <a:gd name="connsiteY315" fmla="*/ 313658 h 313658"/>
                  <a:gd name="connsiteX316" fmla="*/ 858107 w 2681668"/>
                  <a:gd name="connsiteY316" fmla="*/ 313658 h 313658"/>
                  <a:gd name="connsiteX317" fmla="*/ 911733 w 2681668"/>
                  <a:gd name="connsiteY317" fmla="*/ 313658 h 313658"/>
                  <a:gd name="connsiteX318" fmla="*/ 965359 w 2681668"/>
                  <a:gd name="connsiteY318" fmla="*/ 313658 h 313658"/>
                  <a:gd name="connsiteX319" fmla="*/ 1018985 w 2681668"/>
                  <a:gd name="connsiteY319" fmla="*/ 313658 h 313658"/>
                  <a:gd name="connsiteX320" fmla="*/ 1072706 w 2681668"/>
                  <a:gd name="connsiteY320" fmla="*/ 313658 h 313658"/>
                  <a:gd name="connsiteX321" fmla="*/ 1126331 w 2681668"/>
                  <a:gd name="connsiteY321" fmla="*/ 313658 h 313658"/>
                  <a:gd name="connsiteX322" fmla="*/ 1179957 w 2681668"/>
                  <a:gd name="connsiteY322" fmla="*/ 313658 h 313658"/>
                  <a:gd name="connsiteX323" fmla="*/ 1233583 w 2681668"/>
                  <a:gd name="connsiteY323" fmla="*/ 313658 h 313658"/>
                  <a:gd name="connsiteX324" fmla="*/ 1287209 w 2681668"/>
                  <a:gd name="connsiteY324" fmla="*/ 313658 h 313658"/>
                  <a:gd name="connsiteX325" fmla="*/ 1340834 w 2681668"/>
                  <a:gd name="connsiteY325" fmla="*/ 313658 h 313658"/>
                  <a:gd name="connsiteX326" fmla="*/ 1394460 w 2681668"/>
                  <a:gd name="connsiteY326" fmla="*/ 313658 h 313658"/>
                  <a:gd name="connsiteX327" fmla="*/ 1448086 w 2681668"/>
                  <a:gd name="connsiteY327" fmla="*/ 313658 h 313658"/>
                  <a:gd name="connsiteX328" fmla="*/ 1501712 w 2681668"/>
                  <a:gd name="connsiteY328" fmla="*/ 313658 h 313658"/>
                  <a:gd name="connsiteX329" fmla="*/ 1555337 w 2681668"/>
                  <a:gd name="connsiteY329" fmla="*/ 313658 h 313658"/>
                  <a:gd name="connsiteX330" fmla="*/ 1609058 w 2681668"/>
                  <a:gd name="connsiteY330" fmla="*/ 313658 h 313658"/>
                  <a:gd name="connsiteX331" fmla="*/ 1662684 w 2681668"/>
                  <a:gd name="connsiteY331" fmla="*/ 313658 h 313658"/>
                  <a:gd name="connsiteX332" fmla="*/ 1716310 w 2681668"/>
                  <a:gd name="connsiteY332" fmla="*/ 313658 h 313658"/>
                  <a:gd name="connsiteX333" fmla="*/ 1769936 w 2681668"/>
                  <a:gd name="connsiteY333" fmla="*/ 313658 h 313658"/>
                  <a:gd name="connsiteX334" fmla="*/ 1823561 w 2681668"/>
                  <a:gd name="connsiteY334" fmla="*/ 313658 h 313658"/>
                  <a:gd name="connsiteX335" fmla="*/ 1877187 w 2681668"/>
                  <a:gd name="connsiteY335" fmla="*/ 313658 h 313658"/>
                  <a:gd name="connsiteX336" fmla="*/ 1930813 w 2681668"/>
                  <a:gd name="connsiteY336" fmla="*/ 313658 h 313658"/>
                  <a:gd name="connsiteX337" fmla="*/ 1984439 w 2681668"/>
                  <a:gd name="connsiteY337" fmla="*/ 313658 h 313658"/>
                  <a:gd name="connsiteX338" fmla="*/ 2038064 w 2681668"/>
                  <a:gd name="connsiteY338" fmla="*/ 313658 h 313658"/>
                  <a:gd name="connsiteX339" fmla="*/ 2091690 w 2681668"/>
                  <a:gd name="connsiteY339" fmla="*/ 313658 h 313658"/>
                  <a:gd name="connsiteX340" fmla="*/ 2145316 w 2681668"/>
                  <a:gd name="connsiteY340" fmla="*/ 313658 h 313658"/>
                  <a:gd name="connsiteX341" fmla="*/ 2199037 w 2681668"/>
                  <a:gd name="connsiteY341" fmla="*/ 313658 h 313658"/>
                  <a:gd name="connsiteX342" fmla="*/ 2252663 w 2681668"/>
                  <a:gd name="connsiteY342" fmla="*/ 313658 h 313658"/>
                  <a:gd name="connsiteX343" fmla="*/ 2306288 w 2681668"/>
                  <a:gd name="connsiteY343" fmla="*/ 313658 h 313658"/>
                  <a:gd name="connsiteX344" fmla="*/ 2359914 w 2681668"/>
                  <a:gd name="connsiteY344" fmla="*/ 313658 h 313658"/>
                  <a:gd name="connsiteX345" fmla="*/ 2413540 w 2681668"/>
                  <a:gd name="connsiteY345" fmla="*/ 313658 h 313658"/>
                  <a:gd name="connsiteX346" fmla="*/ 2467166 w 2681668"/>
                  <a:gd name="connsiteY346" fmla="*/ 313658 h 313658"/>
                  <a:gd name="connsiteX347" fmla="*/ 2520791 w 2681668"/>
                  <a:gd name="connsiteY347" fmla="*/ 313658 h 313658"/>
                  <a:gd name="connsiteX348" fmla="*/ 2574417 w 2681668"/>
                  <a:gd name="connsiteY348" fmla="*/ 313658 h 313658"/>
                  <a:gd name="connsiteX349" fmla="*/ 2628043 w 2681668"/>
                  <a:gd name="connsiteY349" fmla="*/ 313658 h 313658"/>
                  <a:gd name="connsiteX350" fmla="*/ 2681669 w 2681668"/>
                  <a:gd name="connsiteY350" fmla="*/ 313658 h 313658"/>
                  <a:gd name="connsiteX351" fmla="*/ 2681669 w 2681668"/>
                  <a:gd name="connsiteY351" fmla="*/ 261366 h 313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</a:cxnLst>
                <a:rect l="l" t="t" r="r" b="b"/>
                <a:pathLst>
                  <a:path w="2681668" h="313658">
                    <a:moveTo>
                      <a:pt x="2628043" y="261366"/>
                    </a:moveTo>
                    <a:lnTo>
                      <a:pt x="2574417" y="261366"/>
                    </a:lnTo>
                    <a:lnTo>
                      <a:pt x="2520791" y="261366"/>
                    </a:lnTo>
                    <a:lnTo>
                      <a:pt x="2467166" y="261366"/>
                    </a:lnTo>
                    <a:lnTo>
                      <a:pt x="2413540" y="261366"/>
                    </a:lnTo>
                    <a:lnTo>
                      <a:pt x="2413540" y="209074"/>
                    </a:lnTo>
                    <a:lnTo>
                      <a:pt x="2413540" y="156782"/>
                    </a:lnTo>
                    <a:lnTo>
                      <a:pt x="2413540" y="104489"/>
                    </a:lnTo>
                    <a:lnTo>
                      <a:pt x="2413540" y="52292"/>
                    </a:lnTo>
                    <a:lnTo>
                      <a:pt x="2467166" y="52292"/>
                    </a:lnTo>
                    <a:lnTo>
                      <a:pt x="2520791" y="52292"/>
                    </a:lnTo>
                    <a:lnTo>
                      <a:pt x="2574417" y="52292"/>
                    </a:lnTo>
                    <a:lnTo>
                      <a:pt x="2574417" y="104489"/>
                    </a:lnTo>
                    <a:lnTo>
                      <a:pt x="2574417" y="156782"/>
                    </a:lnTo>
                    <a:lnTo>
                      <a:pt x="2520791" y="156782"/>
                    </a:lnTo>
                    <a:lnTo>
                      <a:pt x="2520791" y="104489"/>
                    </a:lnTo>
                    <a:lnTo>
                      <a:pt x="2467166" y="104489"/>
                    </a:lnTo>
                    <a:lnTo>
                      <a:pt x="2467166" y="156782"/>
                    </a:lnTo>
                    <a:lnTo>
                      <a:pt x="2467166" y="209074"/>
                    </a:lnTo>
                    <a:lnTo>
                      <a:pt x="2520791" y="209074"/>
                    </a:lnTo>
                    <a:lnTo>
                      <a:pt x="2574417" y="209074"/>
                    </a:lnTo>
                    <a:lnTo>
                      <a:pt x="2628043" y="209074"/>
                    </a:lnTo>
                    <a:lnTo>
                      <a:pt x="2628043" y="156782"/>
                    </a:lnTo>
                    <a:lnTo>
                      <a:pt x="2628043" y="104489"/>
                    </a:lnTo>
                    <a:lnTo>
                      <a:pt x="2628043" y="52292"/>
                    </a:lnTo>
                    <a:lnTo>
                      <a:pt x="2628043" y="0"/>
                    </a:lnTo>
                    <a:lnTo>
                      <a:pt x="2574417" y="0"/>
                    </a:lnTo>
                    <a:lnTo>
                      <a:pt x="2520791" y="0"/>
                    </a:lnTo>
                    <a:lnTo>
                      <a:pt x="2467166" y="0"/>
                    </a:lnTo>
                    <a:lnTo>
                      <a:pt x="2413540" y="0"/>
                    </a:lnTo>
                    <a:lnTo>
                      <a:pt x="2359914" y="0"/>
                    </a:lnTo>
                    <a:lnTo>
                      <a:pt x="2306288" y="0"/>
                    </a:lnTo>
                    <a:lnTo>
                      <a:pt x="2252663" y="0"/>
                    </a:lnTo>
                    <a:lnTo>
                      <a:pt x="2199037" y="0"/>
                    </a:lnTo>
                    <a:lnTo>
                      <a:pt x="2145316" y="0"/>
                    </a:lnTo>
                    <a:lnTo>
                      <a:pt x="2145316" y="52292"/>
                    </a:lnTo>
                    <a:lnTo>
                      <a:pt x="2145316" y="104489"/>
                    </a:lnTo>
                    <a:lnTo>
                      <a:pt x="2145316" y="156782"/>
                    </a:lnTo>
                    <a:lnTo>
                      <a:pt x="2145316" y="209074"/>
                    </a:lnTo>
                    <a:lnTo>
                      <a:pt x="2199037" y="209074"/>
                    </a:lnTo>
                    <a:lnTo>
                      <a:pt x="2252663" y="209074"/>
                    </a:lnTo>
                    <a:lnTo>
                      <a:pt x="2306288" y="209074"/>
                    </a:lnTo>
                    <a:lnTo>
                      <a:pt x="2306288" y="156782"/>
                    </a:lnTo>
                    <a:lnTo>
                      <a:pt x="2306288" y="104489"/>
                    </a:lnTo>
                    <a:lnTo>
                      <a:pt x="2252663" y="104489"/>
                    </a:lnTo>
                    <a:lnTo>
                      <a:pt x="2252663" y="156782"/>
                    </a:lnTo>
                    <a:lnTo>
                      <a:pt x="2199037" y="156782"/>
                    </a:lnTo>
                    <a:lnTo>
                      <a:pt x="2199037" y="104489"/>
                    </a:lnTo>
                    <a:lnTo>
                      <a:pt x="2199037" y="52292"/>
                    </a:lnTo>
                    <a:lnTo>
                      <a:pt x="2252663" y="52292"/>
                    </a:lnTo>
                    <a:lnTo>
                      <a:pt x="2306288" y="52292"/>
                    </a:lnTo>
                    <a:lnTo>
                      <a:pt x="2359914" y="52292"/>
                    </a:lnTo>
                    <a:lnTo>
                      <a:pt x="2359914" y="104489"/>
                    </a:lnTo>
                    <a:lnTo>
                      <a:pt x="2359914" y="156782"/>
                    </a:lnTo>
                    <a:lnTo>
                      <a:pt x="2359914" y="209074"/>
                    </a:lnTo>
                    <a:lnTo>
                      <a:pt x="2359914" y="261366"/>
                    </a:lnTo>
                    <a:lnTo>
                      <a:pt x="2306288" y="261366"/>
                    </a:lnTo>
                    <a:lnTo>
                      <a:pt x="2252663" y="261366"/>
                    </a:lnTo>
                    <a:lnTo>
                      <a:pt x="2199037" y="261366"/>
                    </a:lnTo>
                    <a:lnTo>
                      <a:pt x="2145316" y="261366"/>
                    </a:lnTo>
                    <a:lnTo>
                      <a:pt x="2091690" y="261366"/>
                    </a:lnTo>
                    <a:lnTo>
                      <a:pt x="2038064" y="261366"/>
                    </a:lnTo>
                    <a:lnTo>
                      <a:pt x="1984439" y="261366"/>
                    </a:lnTo>
                    <a:lnTo>
                      <a:pt x="1930813" y="261366"/>
                    </a:lnTo>
                    <a:lnTo>
                      <a:pt x="1877187" y="261366"/>
                    </a:lnTo>
                    <a:lnTo>
                      <a:pt x="1877187" y="209074"/>
                    </a:lnTo>
                    <a:lnTo>
                      <a:pt x="1877187" y="156782"/>
                    </a:lnTo>
                    <a:lnTo>
                      <a:pt x="1877187" y="104489"/>
                    </a:lnTo>
                    <a:lnTo>
                      <a:pt x="1877187" y="52292"/>
                    </a:lnTo>
                    <a:lnTo>
                      <a:pt x="1930813" y="52292"/>
                    </a:lnTo>
                    <a:lnTo>
                      <a:pt x="1984439" y="52292"/>
                    </a:lnTo>
                    <a:lnTo>
                      <a:pt x="2038064" y="52292"/>
                    </a:lnTo>
                    <a:lnTo>
                      <a:pt x="2038064" y="104489"/>
                    </a:lnTo>
                    <a:lnTo>
                      <a:pt x="2038064" y="156782"/>
                    </a:lnTo>
                    <a:lnTo>
                      <a:pt x="1984439" y="156782"/>
                    </a:lnTo>
                    <a:lnTo>
                      <a:pt x="1984439" y="104489"/>
                    </a:lnTo>
                    <a:lnTo>
                      <a:pt x="1930813" y="104489"/>
                    </a:lnTo>
                    <a:lnTo>
                      <a:pt x="1930813" y="156782"/>
                    </a:lnTo>
                    <a:lnTo>
                      <a:pt x="1930813" y="209074"/>
                    </a:lnTo>
                    <a:lnTo>
                      <a:pt x="1984439" y="209074"/>
                    </a:lnTo>
                    <a:lnTo>
                      <a:pt x="2038064" y="209074"/>
                    </a:lnTo>
                    <a:lnTo>
                      <a:pt x="2091690" y="209074"/>
                    </a:lnTo>
                    <a:lnTo>
                      <a:pt x="2091690" y="156782"/>
                    </a:lnTo>
                    <a:lnTo>
                      <a:pt x="2091690" y="104489"/>
                    </a:lnTo>
                    <a:lnTo>
                      <a:pt x="2091690" y="52292"/>
                    </a:lnTo>
                    <a:lnTo>
                      <a:pt x="2091690" y="0"/>
                    </a:lnTo>
                    <a:lnTo>
                      <a:pt x="2038064" y="0"/>
                    </a:lnTo>
                    <a:lnTo>
                      <a:pt x="1984439" y="0"/>
                    </a:lnTo>
                    <a:lnTo>
                      <a:pt x="1930813" y="0"/>
                    </a:lnTo>
                    <a:lnTo>
                      <a:pt x="1877187" y="0"/>
                    </a:lnTo>
                    <a:lnTo>
                      <a:pt x="1823561" y="0"/>
                    </a:lnTo>
                    <a:lnTo>
                      <a:pt x="1769936" y="0"/>
                    </a:lnTo>
                    <a:lnTo>
                      <a:pt x="1716310" y="0"/>
                    </a:lnTo>
                    <a:lnTo>
                      <a:pt x="1662684" y="0"/>
                    </a:lnTo>
                    <a:lnTo>
                      <a:pt x="1609058" y="0"/>
                    </a:lnTo>
                    <a:lnTo>
                      <a:pt x="1609058" y="52292"/>
                    </a:lnTo>
                    <a:lnTo>
                      <a:pt x="1609058" y="104489"/>
                    </a:lnTo>
                    <a:lnTo>
                      <a:pt x="1609058" y="156782"/>
                    </a:lnTo>
                    <a:lnTo>
                      <a:pt x="1609058" y="209074"/>
                    </a:lnTo>
                    <a:lnTo>
                      <a:pt x="1662684" y="209074"/>
                    </a:lnTo>
                    <a:lnTo>
                      <a:pt x="1716310" y="209074"/>
                    </a:lnTo>
                    <a:lnTo>
                      <a:pt x="1769936" y="209074"/>
                    </a:lnTo>
                    <a:lnTo>
                      <a:pt x="1769936" y="156782"/>
                    </a:lnTo>
                    <a:lnTo>
                      <a:pt x="1769936" y="104489"/>
                    </a:lnTo>
                    <a:lnTo>
                      <a:pt x="1716310" y="104489"/>
                    </a:lnTo>
                    <a:lnTo>
                      <a:pt x="1716310" y="156782"/>
                    </a:lnTo>
                    <a:lnTo>
                      <a:pt x="1662684" y="156782"/>
                    </a:lnTo>
                    <a:lnTo>
                      <a:pt x="1662684" y="104489"/>
                    </a:lnTo>
                    <a:lnTo>
                      <a:pt x="1662684" y="52292"/>
                    </a:lnTo>
                    <a:lnTo>
                      <a:pt x="1716310" y="52292"/>
                    </a:lnTo>
                    <a:lnTo>
                      <a:pt x="1769936" y="52292"/>
                    </a:lnTo>
                    <a:lnTo>
                      <a:pt x="1823561" y="52292"/>
                    </a:lnTo>
                    <a:lnTo>
                      <a:pt x="1823561" y="104489"/>
                    </a:lnTo>
                    <a:lnTo>
                      <a:pt x="1823561" y="156782"/>
                    </a:lnTo>
                    <a:lnTo>
                      <a:pt x="1823561" y="209074"/>
                    </a:lnTo>
                    <a:lnTo>
                      <a:pt x="1823561" y="261366"/>
                    </a:lnTo>
                    <a:lnTo>
                      <a:pt x="1769936" y="261366"/>
                    </a:lnTo>
                    <a:lnTo>
                      <a:pt x="1716310" y="261366"/>
                    </a:lnTo>
                    <a:lnTo>
                      <a:pt x="1662684" y="261366"/>
                    </a:lnTo>
                    <a:lnTo>
                      <a:pt x="1609058" y="261366"/>
                    </a:lnTo>
                    <a:lnTo>
                      <a:pt x="1555337" y="261366"/>
                    </a:lnTo>
                    <a:lnTo>
                      <a:pt x="1501712" y="261366"/>
                    </a:lnTo>
                    <a:lnTo>
                      <a:pt x="1448086" y="261366"/>
                    </a:lnTo>
                    <a:lnTo>
                      <a:pt x="1394460" y="261366"/>
                    </a:lnTo>
                    <a:lnTo>
                      <a:pt x="1340834" y="261366"/>
                    </a:lnTo>
                    <a:lnTo>
                      <a:pt x="1340834" y="209074"/>
                    </a:lnTo>
                    <a:lnTo>
                      <a:pt x="1340834" y="156782"/>
                    </a:lnTo>
                    <a:lnTo>
                      <a:pt x="1340834" y="104489"/>
                    </a:lnTo>
                    <a:lnTo>
                      <a:pt x="1340834" y="52292"/>
                    </a:lnTo>
                    <a:lnTo>
                      <a:pt x="1394460" y="52292"/>
                    </a:lnTo>
                    <a:lnTo>
                      <a:pt x="1448086" y="52292"/>
                    </a:lnTo>
                    <a:lnTo>
                      <a:pt x="1501712" y="52292"/>
                    </a:lnTo>
                    <a:lnTo>
                      <a:pt x="1501712" y="104489"/>
                    </a:lnTo>
                    <a:lnTo>
                      <a:pt x="1501712" y="156782"/>
                    </a:lnTo>
                    <a:lnTo>
                      <a:pt x="1448086" y="156782"/>
                    </a:lnTo>
                    <a:lnTo>
                      <a:pt x="1448086" y="104489"/>
                    </a:lnTo>
                    <a:lnTo>
                      <a:pt x="1394460" y="104489"/>
                    </a:lnTo>
                    <a:lnTo>
                      <a:pt x="1394460" y="156782"/>
                    </a:lnTo>
                    <a:lnTo>
                      <a:pt x="1394460" y="209074"/>
                    </a:lnTo>
                    <a:lnTo>
                      <a:pt x="1448086" y="209074"/>
                    </a:lnTo>
                    <a:lnTo>
                      <a:pt x="1501712" y="209074"/>
                    </a:lnTo>
                    <a:lnTo>
                      <a:pt x="1555337" y="209074"/>
                    </a:lnTo>
                    <a:lnTo>
                      <a:pt x="1555337" y="156782"/>
                    </a:lnTo>
                    <a:lnTo>
                      <a:pt x="1555337" y="104489"/>
                    </a:lnTo>
                    <a:lnTo>
                      <a:pt x="1555337" y="52292"/>
                    </a:lnTo>
                    <a:lnTo>
                      <a:pt x="1555337" y="0"/>
                    </a:lnTo>
                    <a:lnTo>
                      <a:pt x="1501712" y="0"/>
                    </a:lnTo>
                    <a:lnTo>
                      <a:pt x="1448086" y="0"/>
                    </a:lnTo>
                    <a:lnTo>
                      <a:pt x="1394460" y="0"/>
                    </a:lnTo>
                    <a:lnTo>
                      <a:pt x="1340834" y="0"/>
                    </a:lnTo>
                    <a:lnTo>
                      <a:pt x="1287209" y="0"/>
                    </a:lnTo>
                    <a:lnTo>
                      <a:pt x="1233583" y="0"/>
                    </a:lnTo>
                    <a:lnTo>
                      <a:pt x="1179957" y="0"/>
                    </a:lnTo>
                    <a:lnTo>
                      <a:pt x="1126331" y="0"/>
                    </a:lnTo>
                    <a:lnTo>
                      <a:pt x="1072706" y="0"/>
                    </a:lnTo>
                    <a:lnTo>
                      <a:pt x="1072706" y="52292"/>
                    </a:lnTo>
                    <a:lnTo>
                      <a:pt x="1072706" y="104489"/>
                    </a:lnTo>
                    <a:lnTo>
                      <a:pt x="1072706" y="156782"/>
                    </a:lnTo>
                    <a:lnTo>
                      <a:pt x="1072706" y="209074"/>
                    </a:lnTo>
                    <a:lnTo>
                      <a:pt x="1126331" y="209074"/>
                    </a:lnTo>
                    <a:lnTo>
                      <a:pt x="1179957" y="209074"/>
                    </a:lnTo>
                    <a:lnTo>
                      <a:pt x="1233583" y="209074"/>
                    </a:lnTo>
                    <a:lnTo>
                      <a:pt x="1233583" y="156782"/>
                    </a:lnTo>
                    <a:lnTo>
                      <a:pt x="1233583" y="104489"/>
                    </a:lnTo>
                    <a:lnTo>
                      <a:pt x="1179957" y="104489"/>
                    </a:lnTo>
                    <a:lnTo>
                      <a:pt x="1179957" y="156782"/>
                    </a:lnTo>
                    <a:lnTo>
                      <a:pt x="1126331" y="156782"/>
                    </a:lnTo>
                    <a:lnTo>
                      <a:pt x="1126331" y="104489"/>
                    </a:lnTo>
                    <a:lnTo>
                      <a:pt x="1126331" y="52292"/>
                    </a:lnTo>
                    <a:lnTo>
                      <a:pt x="1179957" y="52292"/>
                    </a:lnTo>
                    <a:lnTo>
                      <a:pt x="1233583" y="52292"/>
                    </a:lnTo>
                    <a:lnTo>
                      <a:pt x="1287209" y="52292"/>
                    </a:lnTo>
                    <a:lnTo>
                      <a:pt x="1287209" y="104489"/>
                    </a:lnTo>
                    <a:lnTo>
                      <a:pt x="1287209" y="156782"/>
                    </a:lnTo>
                    <a:lnTo>
                      <a:pt x="1287209" y="209074"/>
                    </a:lnTo>
                    <a:lnTo>
                      <a:pt x="1287209" y="261366"/>
                    </a:lnTo>
                    <a:lnTo>
                      <a:pt x="1233583" y="261366"/>
                    </a:lnTo>
                    <a:lnTo>
                      <a:pt x="1179957" y="261366"/>
                    </a:lnTo>
                    <a:lnTo>
                      <a:pt x="1126331" y="261366"/>
                    </a:lnTo>
                    <a:lnTo>
                      <a:pt x="1072706" y="261366"/>
                    </a:lnTo>
                    <a:lnTo>
                      <a:pt x="1018985" y="261366"/>
                    </a:lnTo>
                    <a:lnTo>
                      <a:pt x="965359" y="261366"/>
                    </a:lnTo>
                    <a:lnTo>
                      <a:pt x="911733" y="261366"/>
                    </a:lnTo>
                    <a:lnTo>
                      <a:pt x="858107" y="261366"/>
                    </a:lnTo>
                    <a:lnTo>
                      <a:pt x="804482" y="261366"/>
                    </a:lnTo>
                    <a:lnTo>
                      <a:pt x="804482" y="209074"/>
                    </a:lnTo>
                    <a:lnTo>
                      <a:pt x="804482" y="156782"/>
                    </a:lnTo>
                    <a:lnTo>
                      <a:pt x="804482" y="104489"/>
                    </a:lnTo>
                    <a:lnTo>
                      <a:pt x="804482" y="52292"/>
                    </a:lnTo>
                    <a:lnTo>
                      <a:pt x="858107" y="52292"/>
                    </a:lnTo>
                    <a:lnTo>
                      <a:pt x="911733" y="52292"/>
                    </a:lnTo>
                    <a:lnTo>
                      <a:pt x="965359" y="52292"/>
                    </a:lnTo>
                    <a:lnTo>
                      <a:pt x="965359" y="104489"/>
                    </a:lnTo>
                    <a:lnTo>
                      <a:pt x="965359" y="156782"/>
                    </a:lnTo>
                    <a:lnTo>
                      <a:pt x="911733" y="156782"/>
                    </a:lnTo>
                    <a:lnTo>
                      <a:pt x="911733" y="104489"/>
                    </a:lnTo>
                    <a:lnTo>
                      <a:pt x="858107" y="104489"/>
                    </a:lnTo>
                    <a:lnTo>
                      <a:pt x="858107" y="156782"/>
                    </a:lnTo>
                    <a:lnTo>
                      <a:pt x="858107" y="209074"/>
                    </a:lnTo>
                    <a:lnTo>
                      <a:pt x="911733" y="209074"/>
                    </a:lnTo>
                    <a:lnTo>
                      <a:pt x="965359" y="209074"/>
                    </a:lnTo>
                    <a:lnTo>
                      <a:pt x="1018985" y="209074"/>
                    </a:lnTo>
                    <a:lnTo>
                      <a:pt x="1018985" y="156782"/>
                    </a:lnTo>
                    <a:lnTo>
                      <a:pt x="1018985" y="104489"/>
                    </a:lnTo>
                    <a:lnTo>
                      <a:pt x="1018985" y="52292"/>
                    </a:lnTo>
                    <a:lnTo>
                      <a:pt x="1018985" y="0"/>
                    </a:lnTo>
                    <a:lnTo>
                      <a:pt x="965359" y="0"/>
                    </a:lnTo>
                    <a:lnTo>
                      <a:pt x="911733" y="0"/>
                    </a:lnTo>
                    <a:lnTo>
                      <a:pt x="858107" y="0"/>
                    </a:lnTo>
                    <a:lnTo>
                      <a:pt x="804482" y="0"/>
                    </a:lnTo>
                    <a:lnTo>
                      <a:pt x="750856" y="0"/>
                    </a:lnTo>
                    <a:lnTo>
                      <a:pt x="697230" y="0"/>
                    </a:lnTo>
                    <a:lnTo>
                      <a:pt x="643604" y="0"/>
                    </a:lnTo>
                    <a:lnTo>
                      <a:pt x="589979" y="0"/>
                    </a:lnTo>
                    <a:lnTo>
                      <a:pt x="536353" y="0"/>
                    </a:lnTo>
                    <a:lnTo>
                      <a:pt x="536353" y="52292"/>
                    </a:lnTo>
                    <a:lnTo>
                      <a:pt x="536353" y="104489"/>
                    </a:lnTo>
                    <a:lnTo>
                      <a:pt x="536353" y="156782"/>
                    </a:lnTo>
                    <a:lnTo>
                      <a:pt x="536353" y="209074"/>
                    </a:lnTo>
                    <a:lnTo>
                      <a:pt x="589979" y="209074"/>
                    </a:lnTo>
                    <a:lnTo>
                      <a:pt x="643604" y="209074"/>
                    </a:lnTo>
                    <a:lnTo>
                      <a:pt x="697230" y="209074"/>
                    </a:lnTo>
                    <a:lnTo>
                      <a:pt x="697230" y="156782"/>
                    </a:lnTo>
                    <a:lnTo>
                      <a:pt x="697230" y="104489"/>
                    </a:lnTo>
                    <a:lnTo>
                      <a:pt x="643604" y="104489"/>
                    </a:lnTo>
                    <a:lnTo>
                      <a:pt x="643604" y="156782"/>
                    </a:lnTo>
                    <a:lnTo>
                      <a:pt x="589979" y="156782"/>
                    </a:lnTo>
                    <a:lnTo>
                      <a:pt x="589979" y="104489"/>
                    </a:lnTo>
                    <a:lnTo>
                      <a:pt x="589979" y="52292"/>
                    </a:lnTo>
                    <a:lnTo>
                      <a:pt x="643604" y="52292"/>
                    </a:lnTo>
                    <a:lnTo>
                      <a:pt x="697230" y="52292"/>
                    </a:lnTo>
                    <a:lnTo>
                      <a:pt x="750856" y="52292"/>
                    </a:lnTo>
                    <a:lnTo>
                      <a:pt x="750856" y="104489"/>
                    </a:lnTo>
                    <a:lnTo>
                      <a:pt x="750856" y="156782"/>
                    </a:lnTo>
                    <a:lnTo>
                      <a:pt x="750856" y="209074"/>
                    </a:lnTo>
                    <a:lnTo>
                      <a:pt x="750856" y="261366"/>
                    </a:lnTo>
                    <a:lnTo>
                      <a:pt x="697230" y="261366"/>
                    </a:lnTo>
                    <a:lnTo>
                      <a:pt x="643604" y="261366"/>
                    </a:lnTo>
                    <a:lnTo>
                      <a:pt x="589979" y="261366"/>
                    </a:lnTo>
                    <a:lnTo>
                      <a:pt x="536353" y="261366"/>
                    </a:lnTo>
                    <a:lnTo>
                      <a:pt x="482632" y="261366"/>
                    </a:lnTo>
                    <a:lnTo>
                      <a:pt x="429006" y="261366"/>
                    </a:lnTo>
                    <a:lnTo>
                      <a:pt x="375380" y="261366"/>
                    </a:lnTo>
                    <a:lnTo>
                      <a:pt x="321755" y="261366"/>
                    </a:lnTo>
                    <a:lnTo>
                      <a:pt x="268129" y="261366"/>
                    </a:lnTo>
                    <a:lnTo>
                      <a:pt x="268129" y="209074"/>
                    </a:lnTo>
                    <a:lnTo>
                      <a:pt x="268129" y="156782"/>
                    </a:lnTo>
                    <a:lnTo>
                      <a:pt x="268129" y="104489"/>
                    </a:lnTo>
                    <a:lnTo>
                      <a:pt x="268129" y="52292"/>
                    </a:lnTo>
                    <a:lnTo>
                      <a:pt x="321755" y="52292"/>
                    </a:lnTo>
                    <a:lnTo>
                      <a:pt x="375380" y="52292"/>
                    </a:lnTo>
                    <a:lnTo>
                      <a:pt x="429006" y="52292"/>
                    </a:lnTo>
                    <a:lnTo>
                      <a:pt x="429006" y="104489"/>
                    </a:lnTo>
                    <a:lnTo>
                      <a:pt x="429006" y="156782"/>
                    </a:lnTo>
                    <a:lnTo>
                      <a:pt x="375380" y="156782"/>
                    </a:lnTo>
                    <a:lnTo>
                      <a:pt x="375380" y="104489"/>
                    </a:lnTo>
                    <a:lnTo>
                      <a:pt x="321755" y="104489"/>
                    </a:lnTo>
                    <a:lnTo>
                      <a:pt x="321755" y="156782"/>
                    </a:lnTo>
                    <a:lnTo>
                      <a:pt x="321755" y="209074"/>
                    </a:lnTo>
                    <a:lnTo>
                      <a:pt x="375380" y="209074"/>
                    </a:lnTo>
                    <a:lnTo>
                      <a:pt x="429006" y="209074"/>
                    </a:lnTo>
                    <a:lnTo>
                      <a:pt x="482632" y="209074"/>
                    </a:lnTo>
                    <a:lnTo>
                      <a:pt x="482632" y="156782"/>
                    </a:lnTo>
                    <a:lnTo>
                      <a:pt x="482632" y="104489"/>
                    </a:lnTo>
                    <a:lnTo>
                      <a:pt x="482632" y="52292"/>
                    </a:lnTo>
                    <a:lnTo>
                      <a:pt x="482632" y="0"/>
                    </a:lnTo>
                    <a:lnTo>
                      <a:pt x="429006" y="0"/>
                    </a:lnTo>
                    <a:lnTo>
                      <a:pt x="375380" y="0"/>
                    </a:lnTo>
                    <a:lnTo>
                      <a:pt x="321755" y="0"/>
                    </a:lnTo>
                    <a:lnTo>
                      <a:pt x="268129" y="0"/>
                    </a:lnTo>
                    <a:lnTo>
                      <a:pt x="214503" y="0"/>
                    </a:lnTo>
                    <a:lnTo>
                      <a:pt x="160877" y="0"/>
                    </a:lnTo>
                    <a:lnTo>
                      <a:pt x="107252" y="0"/>
                    </a:lnTo>
                    <a:lnTo>
                      <a:pt x="53626" y="0"/>
                    </a:lnTo>
                    <a:lnTo>
                      <a:pt x="0" y="0"/>
                    </a:lnTo>
                    <a:lnTo>
                      <a:pt x="0" y="52292"/>
                    </a:lnTo>
                    <a:lnTo>
                      <a:pt x="0" y="104489"/>
                    </a:lnTo>
                    <a:lnTo>
                      <a:pt x="0" y="156782"/>
                    </a:lnTo>
                    <a:lnTo>
                      <a:pt x="0" y="209074"/>
                    </a:lnTo>
                    <a:lnTo>
                      <a:pt x="53626" y="209074"/>
                    </a:lnTo>
                    <a:lnTo>
                      <a:pt x="107252" y="209074"/>
                    </a:lnTo>
                    <a:lnTo>
                      <a:pt x="160877" y="209074"/>
                    </a:lnTo>
                    <a:lnTo>
                      <a:pt x="160877" y="156782"/>
                    </a:lnTo>
                    <a:lnTo>
                      <a:pt x="160877" y="104489"/>
                    </a:lnTo>
                    <a:lnTo>
                      <a:pt x="107252" y="104489"/>
                    </a:lnTo>
                    <a:lnTo>
                      <a:pt x="107252" y="156782"/>
                    </a:lnTo>
                    <a:lnTo>
                      <a:pt x="53626" y="156782"/>
                    </a:lnTo>
                    <a:lnTo>
                      <a:pt x="53626" y="104489"/>
                    </a:lnTo>
                    <a:lnTo>
                      <a:pt x="53626" y="52292"/>
                    </a:lnTo>
                    <a:lnTo>
                      <a:pt x="107252" y="52292"/>
                    </a:lnTo>
                    <a:lnTo>
                      <a:pt x="160877" y="52292"/>
                    </a:lnTo>
                    <a:lnTo>
                      <a:pt x="214503" y="52292"/>
                    </a:lnTo>
                    <a:lnTo>
                      <a:pt x="214503" y="104489"/>
                    </a:lnTo>
                    <a:lnTo>
                      <a:pt x="214503" y="156782"/>
                    </a:lnTo>
                    <a:lnTo>
                      <a:pt x="214503" y="209074"/>
                    </a:lnTo>
                    <a:lnTo>
                      <a:pt x="214503" y="261366"/>
                    </a:lnTo>
                    <a:lnTo>
                      <a:pt x="160877" y="261366"/>
                    </a:lnTo>
                    <a:lnTo>
                      <a:pt x="107252" y="261366"/>
                    </a:lnTo>
                    <a:lnTo>
                      <a:pt x="53626" y="261366"/>
                    </a:lnTo>
                    <a:lnTo>
                      <a:pt x="0" y="261366"/>
                    </a:lnTo>
                    <a:lnTo>
                      <a:pt x="0" y="313658"/>
                    </a:lnTo>
                    <a:lnTo>
                      <a:pt x="53626" y="313658"/>
                    </a:lnTo>
                    <a:lnTo>
                      <a:pt x="107252" y="313658"/>
                    </a:lnTo>
                    <a:lnTo>
                      <a:pt x="160877" y="313658"/>
                    </a:lnTo>
                    <a:lnTo>
                      <a:pt x="214503" y="313658"/>
                    </a:lnTo>
                    <a:lnTo>
                      <a:pt x="268129" y="313658"/>
                    </a:lnTo>
                    <a:lnTo>
                      <a:pt x="321755" y="313658"/>
                    </a:lnTo>
                    <a:lnTo>
                      <a:pt x="375380" y="313658"/>
                    </a:lnTo>
                    <a:lnTo>
                      <a:pt x="429006" y="313658"/>
                    </a:lnTo>
                    <a:lnTo>
                      <a:pt x="482632" y="313658"/>
                    </a:lnTo>
                    <a:lnTo>
                      <a:pt x="536353" y="313658"/>
                    </a:lnTo>
                    <a:lnTo>
                      <a:pt x="589979" y="313658"/>
                    </a:lnTo>
                    <a:lnTo>
                      <a:pt x="643604" y="313658"/>
                    </a:lnTo>
                    <a:lnTo>
                      <a:pt x="697230" y="313658"/>
                    </a:lnTo>
                    <a:lnTo>
                      <a:pt x="750856" y="313658"/>
                    </a:lnTo>
                    <a:lnTo>
                      <a:pt x="804482" y="313658"/>
                    </a:lnTo>
                    <a:lnTo>
                      <a:pt x="858107" y="313658"/>
                    </a:lnTo>
                    <a:lnTo>
                      <a:pt x="911733" y="313658"/>
                    </a:lnTo>
                    <a:lnTo>
                      <a:pt x="965359" y="313658"/>
                    </a:lnTo>
                    <a:lnTo>
                      <a:pt x="1018985" y="313658"/>
                    </a:lnTo>
                    <a:lnTo>
                      <a:pt x="1072706" y="313658"/>
                    </a:lnTo>
                    <a:lnTo>
                      <a:pt x="1126331" y="313658"/>
                    </a:lnTo>
                    <a:lnTo>
                      <a:pt x="1179957" y="313658"/>
                    </a:lnTo>
                    <a:lnTo>
                      <a:pt x="1233583" y="313658"/>
                    </a:lnTo>
                    <a:lnTo>
                      <a:pt x="1287209" y="313658"/>
                    </a:lnTo>
                    <a:lnTo>
                      <a:pt x="1340834" y="313658"/>
                    </a:lnTo>
                    <a:lnTo>
                      <a:pt x="1394460" y="313658"/>
                    </a:lnTo>
                    <a:lnTo>
                      <a:pt x="1448086" y="313658"/>
                    </a:lnTo>
                    <a:lnTo>
                      <a:pt x="1501712" y="313658"/>
                    </a:lnTo>
                    <a:lnTo>
                      <a:pt x="1555337" y="313658"/>
                    </a:lnTo>
                    <a:lnTo>
                      <a:pt x="1609058" y="313658"/>
                    </a:lnTo>
                    <a:lnTo>
                      <a:pt x="1662684" y="313658"/>
                    </a:lnTo>
                    <a:lnTo>
                      <a:pt x="1716310" y="313658"/>
                    </a:lnTo>
                    <a:lnTo>
                      <a:pt x="1769936" y="313658"/>
                    </a:lnTo>
                    <a:lnTo>
                      <a:pt x="1823561" y="313658"/>
                    </a:lnTo>
                    <a:lnTo>
                      <a:pt x="1877187" y="313658"/>
                    </a:lnTo>
                    <a:lnTo>
                      <a:pt x="1930813" y="313658"/>
                    </a:lnTo>
                    <a:lnTo>
                      <a:pt x="1984439" y="313658"/>
                    </a:lnTo>
                    <a:lnTo>
                      <a:pt x="2038064" y="313658"/>
                    </a:lnTo>
                    <a:lnTo>
                      <a:pt x="2091690" y="313658"/>
                    </a:lnTo>
                    <a:lnTo>
                      <a:pt x="2145316" y="313658"/>
                    </a:lnTo>
                    <a:lnTo>
                      <a:pt x="2199037" y="313658"/>
                    </a:lnTo>
                    <a:lnTo>
                      <a:pt x="2252663" y="313658"/>
                    </a:lnTo>
                    <a:lnTo>
                      <a:pt x="2306288" y="313658"/>
                    </a:lnTo>
                    <a:lnTo>
                      <a:pt x="2359914" y="313658"/>
                    </a:lnTo>
                    <a:lnTo>
                      <a:pt x="2413540" y="313658"/>
                    </a:lnTo>
                    <a:lnTo>
                      <a:pt x="2467166" y="313658"/>
                    </a:lnTo>
                    <a:lnTo>
                      <a:pt x="2520791" y="313658"/>
                    </a:lnTo>
                    <a:lnTo>
                      <a:pt x="2574417" y="313658"/>
                    </a:lnTo>
                    <a:lnTo>
                      <a:pt x="2628043" y="313658"/>
                    </a:lnTo>
                    <a:lnTo>
                      <a:pt x="2681669" y="313658"/>
                    </a:lnTo>
                    <a:lnTo>
                      <a:pt x="2681669" y="2613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2" name="任意多边形: 形状 11"/>
              <p:cNvSpPr/>
              <p:nvPr/>
            </p:nvSpPr>
            <p:spPr>
              <a:xfrm>
                <a:off x="5252530" y="-2634071"/>
                <a:ext cx="2681668" cy="313658"/>
              </a:xfrm>
              <a:custGeom>
                <a:avLst/>
                <a:gdLst>
                  <a:gd name="connsiteX0" fmla="*/ 2628043 w 2681668"/>
                  <a:gd name="connsiteY0" fmla="*/ 261366 h 313658"/>
                  <a:gd name="connsiteX1" fmla="*/ 2574417 w 2681668"/>
                  <a:gd name="connsiteY1" fmla="*/ 261366 h 313658"/>
                  <a:gd name="connsiteX2" fmla="*/ 2520791 w 2681668"/>
                  <a:gd name="connsiteY2" fmla="*/ 261366 h 313658"/>
                  <a:gd name="connsiteX3" fmla="*/ 2467166 w 2681668"/>
                  <a:gd name="connsiteY3" fmla="*/ 261366 h 313658"/>
                  <a:gd name="connsiteX4" fmla="*/ 2413540 w 2681668"/>
                  <a:gd name="connsiteY4" fmla="*/ 261366 h 313658"/>
                  <a:gd name="connsiteX5" fmla="*/ 2413540 w 2681668"/>
                  <a:gd name="connsiteY5" fmla="*/ 209074 h 313658"/>
                  <a:gd name="connsiteX6" fmla="*/ 2413540 w 2681668"/>
                  <a:gd name="connsiteY6" fmla="*/ 156782 h 313658"/>
                  <a:gd name="connsiteX7" fmla="*/ 2413540 w 2681668"/>
                  <a:gd name="connsiteY7" fmla="*/ 104489 h 313658"/>
                  <a:gd name="connsiteX8" fmla="*/ 2413540 w 2681668"/>
                  <a:gd name="connsiteY8" fmla="*/ 52292 h 313658"/>
                  <a:gd name="connsiteX9" fmla="*/ 2467166 w 2681668"/>
                  <a:gd name="connsiteY9" fmla="*/ 52292 h 313658"/>
                  <a:gd name="connsiteX10" fmla="*/ 2520791 w 2681668"/>
                  <a:gd name="connsiteY10" fmla="*/ 52292 h 313658"/>
                  <a:gd name="connsiteX11" fmla="*/ 2574417 w 2681668"/>
                  <a:gd name="connsiteY11" fmla="*/ 52292 h 313658"/>
                  <a:gd name="connsiteX12" fmla="*/ 2574417 w 2681668"/>
                  <a:gd name="connsiteY12" fmla="*/ 104489 h 313658"/>
                  <a:gd name="connsiteX13" fmla="*/ 2574417 w 2681668"/>
                  <a:gd name="connsiteY13" fmla="*/ 156782 h 313658"/>
                  <a:gd name="connsiteX14" fmla="*/ 2520791 w 2681668"/>
                  <a:gd name="connsiteY14" fmla="*/ 156782 h 313658"/>
                  <a:gd name="connsiteX15" fmla="*/ 2520791 w 2681668"/>
                  <a:gd name="connsiteY15" fmla="*/ 104489 h 313658"/>
                  <a:gd name="connsiteX16" fmla="*/ 2467166 w 2681668"/>
                  <a:gd name="connsiteY16" fmla="*/ 104489 h 313658"/>
                  <a:gd name="connsiteX17" fmla="*/ 2467166 w 2681668"/>
                  <a:gd name="connsiteY17" fmla="*/ 156782 h 313658"/>
                  <a:gd name="connsiteX18" fmla="*/ 2467166 w 2681668"/>
                  <a:gd name="connsiteY18" fmla="*/ 209074 h 313658"/>
                  <a:gd name="connsiteX19" fmla="*/ 2520791 w 2681668"/>
                  <a:gd name="connsiteY19" fmla="*/ 209074 h 313658"/>
                  <a:gd name="connsiteX20" fmla="*/ 2574417 w 2681668"/>
                  <a:gd name="connsiteY20" fmla="*/ 209074 h 313658"/>
                  <a:gd name="connsiteX21" fmla="*/ 2628043 w 2681668"/>
                  <a:gd name="connsiteY21" fmla="*/ 209074 h 313658"/>
                  <a:gd name="connsiteX22" fmla="*/ 2628043 w 2681668"/>
                  <a:gd name="connsiteY22" fmla="*/ 156782 h 313658"/>
                  <a:gd name="connsiteX23" fmla="*/ 2628043 w 2681668"/>
                  <a:gd name="connsiteY23" fmla="*/ 104489 h 313658"/>
                  <a:gd name="connsiteX24" fmla="*/ 2628043 w 2681668"/>
                  <a:gd name="connsiteY24" fmla="*/ 52292 h 313658"/>
                  <a:gd name="connsiteX25" fmla="*/ 2628043 w 2681668"/>
                  <a:gd name="connsiteY25" fmla="*/ 0 h 313658"/>
                  <a:gd name="connsiteX26" fmla="*/ 2574417 w 2681668"/>
                  <a:gd name="connsiteY26" fmla="*/ 0 h 313658"/>
                  <a:gd name="connsiteX27" fmla="*/ 2520791 w 2681668"/>
                  <a:gd name="connsiteY27" fmla="*/ 0 h 313658"/>
                  <a:gd name="connsiteX28" fmla="*/ 2467166 w 2681668"/>
                  <a:gd name="connsiteY28" fmla="*/ 0 h 313658"/>
                  <a:gd name="connsiteX29" fmla="*/ 2413540 w 2681668"/>
                  <a:gd name="connsiteY29" fmla="*/ 0 h 313658"/>
                  <a:gd name="connsiteX30" fmla="*/ 2359914 w 2681668"/>
                  <a:gd name="connsiteY30" fmla="*/ 0 h 313658"/>
                  <a:gd name="connsiteX31" fmla="*/ 2306288 w 2681668"/>
                  <a:gd name="connsiteY31" fmla="*/ 0 h 313658"/>
                  <a:gd name="connsiteX32" fmla="*/ 2252663 w 2681668"/>
                  <a:gd name="connsiteY32" fmla="*/ 0 h 313658"/>
                  <a:gd name="connsiteX33" fmla="*/ 2199037 w 2681668"/>
                  <a:gd name="connsiteY33" fmla="*/ 0 h 313658"/>
                  <a:gd name="connsiteX34" fmla="*/ 2145316 w 2681668"/>
                  <a:gd name="connsiteY34" fmla="*/ 0 h 313658"/>
                  <a:gd name="connsiteX35" fmla="*/ 2145316 w 2681668"/>
                  <a:gd name="connsiteY35" fmla="*/ 52292 h 313658"/>
                  <a:gd name="connsiteX36" fmla="*/ 2145316 w 2681668"/>
                  <a:gd name="connsiteY36" fmla="*/ 104489 h 313658"/>
                  <a:gd name="connsiteX37" fmla="*/ 2145316 w 2681668"/>
                  <a:gd name="connsiteY37" fmla="*/ 156782 h 313658"/>
                  <a:gd name="connsiteX38" fmla="*/ 2145316 w 2681668"/>
                  <a:gd name="connsiteY38" fmla="*/ 209074 h 313658"/>
                  <a:gd name="connsiteX39" fmla="*/ 2199037 w 2681668"/>
                  <a:gd name="connsiteY39" fmla="*/ 209074 h 313658"/>
                  <a:gd name="connsiteX40" fmla="*/ 2252663 w 2681668"/>
                  <a:gd name="connsiteY40" fmla="*/ 209074 h 313658"/>
                  <a:gd name="connsiteX41" fmla="*/ 2306288 w 2681668"/>
                  <a:gd name="connsiteY41" fmla="*/ 209074 h 313658"/>
                  <a:gd name="connsiteX42" fmla="*/ 2306288 w 2681668"/>
                  <a:gd name="connsiteY42" fmla="*/ 156782 h 313658"/>
                  <a:gd name="connsiteX43" fmla="*/ 2306288 w 2681668"/>
                  <a:gd name="connsiteY43" fmla="*/ 104489 h 313658"/>
                  <a:gd name="connsiteX44" fmla="*/ 2252663 w 2681668"/>
                  <a:gd name="connsiteY44" fmla="*/ 104489 h 313658"/>
                  <a:gd name="connsiteX45" fmla="*/ 2252663 w 2681668"/>
                  <a:gd name="connsiteY45" fmla="*/ 156782 h 313658"/>
                  <a:gd name="connsiteX46" fmla="*/ 2199037 w 2681668"/>
                  <a:gd name="connsiteY46" fmla="*/ 156782 h 313658"/>
                  <a:gd name="connsiteX47" fmla="*/ 2199037 w 2681668"/>
                  <a:gd name="connsiteY47" fmla="*/ 104489 h 313658"/>
                  <a:gd name="connsiteX48" fmla="*/ 2199037 w 2681668"/>
                  <a:gd name="connsiteY48" fmla="*/ 52292 h 313658"/>
                  <a:gd name="connsiteX49" fmla="*/ 2252663 w 2681668"/>
                  <a:gd name="connsiteY49" fmla="*/ 52292 h 313658"/>
                  <a:gd name="connsiteX50" fmla="*/ 2306288 w 2681668"/>
                  <a:gd name="connsiteY50" fmla="*/ 52292 h 313658"/>
                  <a:gd name="connsiteX51" fmla="*/ 2359914 w 2681668"/>
                  <a:gd name="connsiteY51" fmla="*/ 52292 h 313658"/>
                  <a:gd name="connsiteX52" fmla="*/ 2359914 w 2681668"/>
                  <a:gd name="connsiteY52" fmla="*/ 104489 h 313658"/>
                  <a:gd name="connsiteX53" fmla="*/ 2359914 w 2681668"/>
                  <a:gd name="connsiteY53" fmla="*/ 156782 h 313658"/>
                  <a:gd name="connsiteX54" fmla="*/ 2359914 w 2681668"/>
                  <a:gd name="connsiteY54" fmla="*/ 209074 h 313658"/>
                  <a:gd name="connsiteX55" fmla="*/ 2359914 w 2681668"/>
                  <a:gd name="connsiteY55" fmla="*/ 261366 h 313658"/>
                  <a:gd name="connsiteX56" fmla="*/ 2306288 w 2681668"/>
                  <a:gd name="connsiteY56" fmla="*/ 261366 h 313658"/>
                  <a:gd name="connsiteX57" fmla="*/ 2252663 w 2681668"/>
                  <a:gd name="connsiteY57" fmla="*/ 261366 h 313658"/>
                  <a:gd name="connsiteX58" fmla="*/ 2199037 w 2681668"/>
                  <a:gd name="connsiteY58" fmla="*/ 261366 h 313658"/>
                  <a:gd name="connsiteX59" fmla="*/ 2145316 w 2681668"/>
                  <a:gd name="connsiteY59" fmla="*/ 261366 h 313658"/>
                  <a:gd name="connsiteX60" fmla="*/ 2091690 w 2681668"/>
                  <a:gd name="connsiteY60" fmla="*/ 261366 h 313658"/>
                  <a:gd name="connsiteX61" fmla="*/ 2038064 w 2681668"/>
                  <a:gd name="connsiteY61" fmla="*/ 261366 h 313658"/>
                  <a:gd name="connsiteX62" fmla="*/ 1984439 w 2681668"/>
                  <a:gd name="connsiteY62" fmla="*/ 261366 h 313658"/>
                  <a:gd name="connsiteX63" fmla="*/ 1930813 w 2681668"/>
                  <a:gd name="connsiteY63" fmla="*/ 261366 h 313658"/>
                  <a:gd name="connsiteX64" fmla="*/ 1877187 w 2681668"/>
                  <a:gd name="connsiteY64" fmla="*/ 261366 h 313658"/>
                  <a:gd name="connsiteX65" fmla="*/ 1877187 w 2681668"/>
                  <a:gd name="connsiteY65" fmla="*/ 209074 h 313658"/>
                  <a:gd name="connsiteX66" fmla="*/ 1877187 w 2681668"/>
                  <a:gd name="connsiteY66" fmla="*/ 156782 h 313658"/>
                  <a:gd name="connsiteX67" fmla="*/ 1877187 w 2681668"/>
                  <a:gd name="connsiteY67" fmla="*/ 104489 h 313658"/>
                  <a:gd name="connsiteX68" fmla="*/ 1877187 w 2681668"/>
                  <a:gd name="connsiteY68" fmla="*/ 52292 h 313658"/>
                  <a:gd name="connsiteX69" fmla="*/ 1930813 w 2681668"/>
                  <a:gd name="connsiteY69" fmla="*/ 52292 h 313658"/>
                  <a:gd name="connsiteX70" fmla="*/ 1984439 w 2681668"/>
                  <a:gd name="connsiteY70" fmla="*/ 52292 h 313658"/>
                  <a:gd name="connsiteX71" fmla="*/ 2038064 w 2681668"/>
                  <a:gd name="connsiteY71" fmla="*/ 52292 h 313658"/>
                  <a:gd name="connsiteX72" fmla="*/ 2038064 w 2681668"/>
                  <a:gd name="connsiteY72" fmla="*/ 104489 h 313658"/>
                  <a:gd name="connsiteX73" fmla="*/ 2038064 w 2681668"/>
                  <a:gd name="connsiteY73" fmla="*/ 156782 h 313658"/>
                  <a:gd name="connsiteX74" fmla="*/ 1984439 w 2681668"/>
                  <a:gd name="connsiteY74" fmla="*/ 156782 h 313658"/>
                  <a:gd name="connsiteX75" fmla="*/ 1984439 w 2681668"/>
                  <a:gd name="connsiteY75" fmla="*/ 104489 h 313658"/>
                  <a:gd name="connsiteX76" fmla="*/ 1930813 w 2681668"/>
                  <a:gd name="connsiteY76" fmla="*/ 104489 h 313658"/>
                  <a:gd name="connsiteX77" fmla="*/ 1930813 w 2681668"/>
                  <a:gd name="connsiteY77" fmla="*/ 156782 h 313658"/>
                  <a:gd name="connsiteX78" fmla="*/ 1930813 w 2681668"/>
                  <a:gd name="connsiteY78" fmla="*/ 209074 h 313658"/>
                  <a:gd name="connsiteX79" fmla="*/ 1984439 w 2681668"/>
                  <a:gd name="connsiteY79" fmla="*/ 209074 h 313658"/>
                  <a:gd name="connsiteX80" fmla="*/ 2038064 w 2681668"/>
                  <a:gd name="connsiteY80" fmla="*/ 209074 h 313658"/>
                  <a:gd name="connsiteX81" fmla="*/ 2091690 w 2681668"/>
                  <a:gd name="connsiteY81" fmla="*/ 209074 h 313658"/>
                  <a:gd name="connsiteX82" fmla="*/ 2091690 w 2681668"/>
                  <a:gd name="connsiteY82" fmla="*/ 156782 h 313658"/>
                  <a:gd name="connsiteX83" fmla="*/ 2091690 w 2681668"/>
                  <a:gd name="connsiteY83" fmla="*/ 104489 h 313658"/>
                  <a:gd name="connsiteX84" fmla="*/ 2091690 w 2681668"/>
                  <a:gd name="connsiteY84" fmla="*/ 52292 h 313658"/>
                  <a:gd name="connsiteX85" fmla="*/ 2091690 w 2681668"/>
                  <a:gd name="connsiteY85" fmla="*/ 0 h 313658"/>
                  <a:gd name="connsiteX86" fmla="*/ 2038064 w 2681668"/>
                  <a:gd name="connsiteY86" fmla="*/ 0 h 313658"/>
                  <a:gd name="connsiteX87" fmla="*/ 1984439 w 2681668"/>
                  <a:gd name="connsiteY87" fmla="*/ 0 h 313658"/>
                  <a:gd name="connsiteX88" fmla="*/ 1930813 w 2681668"/>
                  <a:gd name="connsiteY88" fmla="*/ 0 h 313658"/>
                  <a:gd name="connsiteX89" fmla="*/ 1877187 w 2681668"/>
                  <a:gd name="connsiteY89" fmla="*/ 0 h 313658"/>
                  <a:gd name="connsiteX90" fmla="*/ 1823561 w 2681668"/>
                  <a:gd name="connsiteY90" fmla="*/ 0 h 313658"/>
                  <a:gd name="connsiteX91" fmla="*/ 1769936 w 2681668"/>
                  <a:gd name="connsiteY91" fmla="*/ 0 h 313658"/>
                  <a:gd name="connsiteX92" fmla="*/ 1716310 w 2681668"/>
                  <a:gd name="connsiteY92" fmla="*/ 0 h 313658"/>
                  <a:gd name="connsiteX93" fmla="*/ 1662684 w 2681668"/>
                  <a:gd name="connsiteY93" fmla="*/ 0 h 313658"/>
                  <a:gd name="connsiteX94" fmla="*/ 1609058 w 2681668"/>
                  <a:gd name="connsiteY94" fmla="*/ 0 h 313658"/>
                  <a:gd name="connsiteX95" fmla="*/ 1609058 w 2681668"/>
                  <a:gd name="connsiteY95" fmla="*/ 52292 h 313658"/>
                  <a:gd name="connsiteX96" fmla="*/ 1609058 w 2681668"/>
                  <a:gd name="connsiteY96" fmla="*/ 104489 h 313658"/>
                  <a:gd name="connsiteX97" fmla="*/ 1609058 w 2681668"/>
                  <a:gd name="connsiteY97" fmla="*/ 156782 h 313658"/>
                  <a:gd name="connsiteX98" fmla="*/ 1609058 w 2681668"/>
                  <a:gd name="connsiteY98" fmla="*/ 209074 h 313658"/>
                  <a:gd name="connsiteX99" fmla="*/ 1662684 w 2681668"/>
                  <a:gd name="connsiteY99" fmla="*/ 209074 h 313658"/>
                  <a:gd name="connsiteX100" fmla="*/ 1716310 w 2681668"/>
                  <a:gd name="connsiteY100" fmla="*/ 209074 h 313658"/>
                  <a:gd name="connsiteX101" fmla="*/ 1769936 w 2681668"/>
                  <a:gd name="connsiteY101" fmla="*/ 209074 h 313658"/>
                  <a:gd name="connsiteX102" fmla="*/ 1769936 w 2681668"/>
                  <a:gd name="connsiteY102" fmla="*/ 156782 h 313658"/>
                  <a:gd name="connsiteX103" fmla="*/ 1769936 w 2681668"/>
                  <a:gd name="connsiteY103" fmla="*/ 104489 h 313658"/>
                  <a:gd name="connsiteX104" fmla="*/ 1716310 w 2681668"/>
                  <a:gd name="connsiteY104" fmla="*/ 104489 h 313658"/>
                  <a:gd name="connsiteX105" fmla="*/ 1716310 w 2681668"/>
                  <a:gd name="connsiteY105" fmla="*/ 156782 h 313658"/>
                  <a:gd name="connsiteX106" fmla="*/ 1662684 w 2681668"/>
                  <a:gd name="connsiteY106" fmla="*/ 156782 h 313658"/>
                  <a:gd name="connsiteX107" fmla="*/ 1662684 w 2681668"/>
                  <a:gd name="connsiteY107" fmla="*/ 104489 h 313658"/>
                  <a:gd name="connsiteX108" fmla="*/ 1662684 w 2681668"/>
                  <a:gd name="connsiteY108" fmla="*/ 52292 h 313658"/>
                  <a:gd name="connsiteX109" fmla="*/ 1716310 w 2681668"/>
                  <a:gd name="connsiteY109" fmla="*/ 52292 h 313658"/>
                  <a:gd name="connsiteX110" fmla="*/ 1769936 w 2681668"/>
                  <a:gd name="connsiteY110" fmla="*/ 52292 h 313658"/>
                  <a:gd name="connsiteX111" fmla="*/ 1823561 w 2681668"/>
                  <a:gd name="connsiteY111" fmla="*/ 52292 h 313658"/>
                  <a:gd name="connsiteX112" fmla="*/ 1823561 w 2681668"/>
                  <a:gd name="connsiteY112" fmla="*/ 104489 h 313658"/>
                  <a:gd name="connsiteX113" fmla="*/ 1823561 w 2681668"/>
                  <a:gd name="connsiteY113" fmla="*/ 156782 h 313658"/>
                  <a:gd name="connsiteX114" fmla="*/ 1823561 w 2681668"/>
                  <a:gd name="connsiteY114" fmla="*/ 209074 h 313658"/>
                  <a:gd name="connsiteX115" fmla="*/ 1823561 w 2681668"/>
                  <a:gd name="connsiteY115" fmla="*/ 261366 h 313658"/>
                  <a:gd name="connsiteX116" fmla="*/ 1769936 w 2681668"/>
                  <a:gd name="connsiteY116" fmla="*/ 261366 h 313658"/>
                  <a:gd name="connsiteX117" fmla="*/ 1716310 w 2681668"/>
                  <a:gd name="connsiteY117" fmla="*/ 261366 h 313658"/>
                  <a:gd name="connsiteX118" fmla="*/ 1662684 w 2681668"/>
                  <a:gd name="connsiteY118" fmla="*/ 261366 h 313658"/>
                  <a:gd name="connsiteX119" fmla="*/ 1609058 w 2681668"/>
                  <a:gd name="connsiteY119" fmla="*/ 261366 h 313658"/>
                  <a:gd name="connsiteX120" fmla="*/ 1555337 w 2681668"/>
                  <a:gd name="connsiteY120" fmla="*/ 261366 h 313658"/>
                  <a:gd name="connsiteX121" fmla="*/ 1501712 w 2681668"/>
                  <a:gd name="connsiteY121" fmla="*/ 261366 h 313658"/>
                  <a:gd name="connsiteX122" fmla="*/ 1448086 w 2681668"/>
                  <a:gd name="connsiteY122" fmla="*/ 261366 h 313658"/>
                  <a:gd name="connsiteX123" fmla="*/ 1394460 w 2681668"/>
                  <a:gd name="connsiteY123" fmla="*/ 261366 h 313658"/>
                  <a:gd name="connsiteX124" fmla="*/ 1340834 w 2681668"/>
                  <a:gd name="connsiteY124" fmla="*/ 261366 h 313658"/>
                  <a:gd name="connsiteX125" fmla="*/ 1340834 w 2681668"/>
                  <a:gd name="connsiteY125" fmla="*/ 209074 h 313658"/>
                  <a:gd name="connsiteX126" fmla="*/ 1340834 w 2681668"/>
                  <a:gd name="connsiteY126" fmla="*/ 156782 h 313658"/>
                  <a:gd name="connsiteX127" fmla="*/ 1340834 w 2681668"/>
                  <a:gd name="connsiteY127" fmla="*/ 104489 h 313658"/>
                  <a:gd name="connsiteX128" fmla="*/ 1340834 w 2681668"/>
                  <a:gd name="connsiteY128" fmla="*/ 52292 h 313658"/>
                  <a:gd name="connsiteX129" fmla="*/ 1394460 w 2681668"/>
                  <a:gd name="connsiteY129" fmla="*/ 52292 h 313658"/>
                  <a:gd name="connsiteX130" fmla="*/ 1448086 w 2681668"/>
                  <a:gd name="connsiteY130" fmla="*/ 52292 h 313658"/>
                  <a:gd name="connsiteX131" fmla="*/ 1501712 w 2681668"/>
                  <a:gd name="connsiteY131" fmla="*/ 52292 h 313658"/>
                  <a:gd name="connsiteX132" fmla="*/ 1501712 w 2681668"/>
                  <a:gd name="connsiteY132" fmla="*/ 104489 h 313658"/>
                  <a:gd name="connsiteX133" fmla="*/ 1501712 w 2681668"/>
                  <a:gd name="connsiteY133" fmla="*/ 156782 h 313658"/>
                  <a:gd name="connsiteX134" fmla="*/ 1448086 w 2681668"/>
                  <a:gd name="connsiteY134" fmla="*/ 156782 h 313658"/>
                  <a:gd name="connsiteX135" fmla="*/ 1448086 w 2681668"/>
                  <a:gd name="connsiteY135" fmla="*/ 104489 h 313658"/>
                  <a:gd name="connsiteX136" fmla="*/ 1394460 w 2681668"/>
                  <a:gd name="connsiteY136" fmla="*/ 104489 h 313658"/>
                  <a:gd name="connsiteX137" fmla="*/ 1394460 w 2681668"/>
                  <a:gd name="connsiteY137" fmla="*/ 156782 h 313658"/>
                  <a:gd name="connsiteX138" fmla="*/ 1394460 w 2681668"/>
                  <a:gd name="connsiteY138" fmla="*/ 209074 h 313658"/>
                  <a:gd name="connsiteX139" fmla="*/ 1448086 w 2681668"/>
                  <a:gd name="connsiteY139" fmla="*/ 209074 h 313658"/>
                  <a:gd name="connsiteX140" fmla="*/ 1501712 w 2681668"/>
                  <a:gd name="connsiteY140" fmla="*/ 209074 h 313658"/>
                  <a:gd name="connsiteX141" fmla="*/ 1555337 w 2681668"/>
                  <a:gd name="connsiteY141" fmla="*/ 209074 h 313658"/>
                  <a:gd name="connsiteX142" fmla="*/ 1555337 w 2681668"/>
                  <a:gd name="connsiteY142" fmla="*/ 156782 h 313658"/>
                  <a:gd name="connsiteX143" fmla="*/ 1555337 w 2681668"/>
                  <a:gd name="connsiteY143" fmla="*/ 104489 h 313658"/>
                  <a:gd name="connsiteX144" fmla="*/ 1555337 w 2681668"/>
                  <a:gd name="connsiteY144" fmla="*/ 52292 h 313658"/>
                  <a:gd name="connsiteX145" fmla="*/ 1555337 w 2681668"/>
                  <a:gd name="connsiteY145" fmla="*/ 0 h 313658"/>
                  <a:gd name="connsiteX146" fmla="*/ 1501712 w 2681668"/>
                  <a:gd name="connsiteY146" fmla="*/ 0 h 313658"/>
                  <a:gd name="connsiteX147" fmla="*/ 1448086 w 2681668"/>
                  <a:gd name="connsiteY147" fmla="*/ 0 h 313658"/>
                  <a:gd name="connsiteX148" fmla="*/ 1394460 w 2681668"/>
                  <a:gd name="connsiteY148" fmla="*/ 0 h 313658"/>
                  <a:gd name="connsiteX149" fmla="*/ 1340834 w 2681668"/>
                  <a:gd name="connsiteY149" fmla="*/ 0 h 313658"/>
                  <a:gd name="connsiteX150" fmla="*/ 1287209 w 2681668"/>
                  <a:gd name="connsiteY150" fmla="*/ 0 h 313658"/>
                  <a:gd name="connsiteX151" fmla="*/ 1233583 w 2681668"/>
                  <a:gd name="connsiteY151" fmla="*/ 0 h 313658"/>
                  <a:gd name="connsiteX152" fmla="*/ 1179957 w 2681668"/>
                  <a:gd name="connsiteY152" fmla="*/ 0 h 313658"/>
                  <a:gd name="connsiteX153" fmla="*/ 1126331 w 2681668"/>
                  <a:gd name="connsiteY153" fmla="*/ 0 h 313658"/>
                  <a:gd name="connsiteX154" fmla="*/ 1072706 w 2681668"/>
                  <a:gd name="connsiteY154" fmla="*/ 0 h 313658"/>
                  <a:gd name="connsiteX155" fmla="*/ 1072706 w 2681668"/>
                  <a:gd name="connsiteY155" fmla="*/ 52292 h 313658"/>
                  <a:gd name="connsiteX156" fmla="*/ 1072706 w 2681668"/>
                  <a:gd name="connsiteY156" fmla="*/ 104489 h 313658"/>
                  <a:gd name="connsiteX157" fmla="*/ 1072706 w 2681668"/>
                  <a:gd name="connsiteY157" fmla="*/ 156782 h 313658"/>
                  <a:gd name="connsiteX158" fmla="*/ 1072706 w 2681668"/>
                  <a:gd name="connsiteY158" fmla="*/ 209074 h 313658"/>
                  <a:gd name="connsiteX159" fmla="*/ 1126331 w 2681668"/>
                  <a:gd name="connsiteY159" fmla="*/ 209074 h 313658"/>
                  <a:gd name="connsiteX160" fmla="*/ 1179957 w 2681668"/>
                  <a:gd name="connsiteY160" fmla="*/ 209074 h 313658"/>
                  <a:gd name="connsiteX161" fmla="*/ 1233583 w 2681668"/>
                  <a:gd name="connsiteY161" fmla="*/ 209074 h 313658"/>
                  <a:gd name="connsiteX162" fmla="*/ 1233583 w 2681668"/>
                  <a:gd name="connsiteY162" fmla="*/ 156782 h 313658"/>
                  <a:gd name="connsiteX163" fmla="*/ 1233583 w 2681668"/>
                  <a:gd name="connsiteY163" fmla="*/ 104489 h 313658"/>
                  <a:gd name="connsiteX164" fmla="*/ 1179957 w 2681668"/>
                  <a:gd name="connsiteY164" fmla="*/ 104489 h 313658"/>
                  <a:gd name="connsiteX165" fmla="*/ 1179957 w 2681668"/>
                  <a:gd name="connsiteY165" fmla="*/ 156782 h 313658"/>
                  <a:gd name="connsiteX166" fmla="*/ 1126331 w 2681668"/>
                  <a:gd name="connsiteY166" fmla="*/ 156782 h 313658"/>
                  <a:gd name="connsiteX167" fmla="*/ 1126331 w 2681668"/>
                  <a:gd name="connsiteY167" fmla="*/ 104489 h 313658"/>
                  <a:gd name="connsiteX168" fmla="*/ 1126331 w 2681668"/>
                  <a:gd name="connsiteY168" fmla="*/ 52292 h 313658"/>
                  <a:gd name="connsiteX169" fmla="*/ 1179957 w 2681668"/>
                  <a:gd name="connsiteY169" fmla="*/ 52292 h 313658"/>
                  <a:gd name="connsiteX170" fmla="*/ 1233583 w 2681668"/>
                  <a:gd name="connsiteY170" fmla="*/ 52292 h 313658"/>
                  <a:gd name="connsiteX171" fmla="*/ 1287209 w 2681668"/>
                  <a:gd name="connsiteY171" fmla="*/ 52292 h 313658"/>
                  <a:gd name="connsiteX172" fmla="*/ 1287209 w 2681668"/>
                  <a:gd name="connsiteY172" fmla="*/ 104489 h 313658"/>
                  <a:gd name="connsiteX173" fmla="*/ 1287209 w 2681668"/>
                  <a:gd name="connsiteY173" fmla="*/ 156782 h 313658"/>
                  <a:gd name="connsiteX174" fmla="*/ 1287209 w 2681668"/>
                  <a:gd name="connsiteY174" fmla="*/ 209074 h 313658"/>
                  <a:gd name="connsiteX175" fmla="*/ 1287209 w 2681668"/>
                  <a:gd name="connsiteY175" fmla="*/ 261366 h 313658"/>
                  <a:gd name="connsiteX176" fmla="*/ 1233583 w 2681668"/>
                  <a:gd name="connsiteY176" fmla="*/ 261366 h 313658"/>
                  <a:gd name="connsiteX177" fmla="*/ 1179957 w 2681668"/>
                  <a:gd name="connsiteY177" fmla="*/ 261366 h 313658"/>
                  <a:gd name="connsiteX178" fmla="*/ 1126331 w 2681668"/>
                  <a:gd name="connsiteY178" fmla="*/ 261366 h 313658"/>
                  <a:gd name="connsiteX179" fmla="*/ 1072706 w 2681668"/>
                  <a:gd name="connsiteY179" fmla="*/ 261366 h 313658"/>
                  <a:gd name="connsiteX180" fmla="*/ 1018985 w 2681668"/>
                  <a:gd name="connsiteY180" fmla="*/ 261366 h 313658"/>
                  <a:gd name="connsiteX181" fmla="*/ 965359 w 2681668"/>
                  <a:gd name="connsiteY181" fmla="*/ 261366 h 313658"/>
                  <a:gd name="connsiteX182" fmla="*/ 911733 w 2681668"/>
                  <a:gd name="connsiteY182" fmla="*/ 261366 h 313658"/>
                  <a:gd name="connsiteX183" fmla="*/ 858107 w 2681668"/>
                  <a:gd name="connsiteY183" fmla="*/ 261366 h 313658"/>
                  <a:gd name="connsiteX184" fmla="*/ 804482 w 2681668"/>
                  <a:gd name="connsiteY184" fmla="*/ 261366 h 313658"/>
                  <a:gd name="connsiteX185" fmla="*/ 804482 w 2681668"/>
                  <a:gd name="connsiteY185" fmla="*/ 209074 h 313658"/>
                  <a:gd name="connsiteX186" fmla="*/ 804482 w 2681668"/>
                  <a:gd name="connsiteY186" fmla="*/ 156782 h 313658"/>
                  <a:gd name="connsiteX187" fmla="*/ 804482 w 2681668"/>
                  <a:gd name="connsiteY187" fmla="*/ 104489 h 313658"/>
                  <a:gd name="connsiteX188" fmla="*/ 804482 w 2681668"/>
                  <a:gd name="connsiteY188" fmla="*/ 52292 h 313658"/>
                  <a:gd name="connsiteX189" fmla="*/ 858107 w 2681668"/>
                  <a:gd name="connsiteY189" fmla="*/ 52292 h 313658"/>
                  <a:gd name="connsiteX190" fmla="*/ 911733 w 2681668"/>
                  <a:gd name="connsiteY190" fmla="*/ 52292 h 313658"/>
                  <a:gd name="connsiteX191" fmla="*/ 965359 w 2681668"/>
                  <a:gd name="connsiteY191" fmla="*/ 52292 h 313658"/>
                  <a:gd name="connsiteX192" fmla="*/ 965359 w 2681668"/>
                  <a:gd name="connsiteY192" fmla="*/ 104489 h 313658"/>
                  <a:gd name="connsiteX193" fmla="*/ 965359 w 2681668"/>
                  <a:gd name="connsiteY193" fmla="*/ 156782 h 313658"/>
                  <a:gd name="connsiteX194" fmla="*/ 911733 w 2681668"/>
                  <a:gd name="connsiteY194" fmla="*/ 156782 h 313658"/>
                  <a:gd name="connsiteX195" fmla="*/ 911733 w 2681668"/>
                  <a:gd name="connsiteY195" fmla="*/ 104489 h 313658"/>
                  <a:gd name="connsiteX196" fmla="*/ 858107 w 2681668"/>
                  <a:gd name="connsiteY196" fmla="*/ 104489 h 313658"/>
                  <a:gd name="connsiteX197" fmla="*/ 858107 w 2681668"/>
                  <a:gd name="connsiteY197" fmla="*/ 156782 h 313658"/>
                  <a:gd name="connsiteX198" fmla="*/ 858107 w 2681668"/>
                  <a:gd name="connsiteY198" fmla="*/ 209074 h 313658"/>
                  <a:gd name="connsiteX199" fmla="*/ 911733 w 2681668"/>
                  <a:gd name="connsiteY199" fmla="*/ 209074 h 313658"/>
                  <a:gd name="connsiteX200" fmla="*/ 965359 w 2681668"/>
                  <a:gd name="connsiteY200" fmla="*/ 209074 h 313658"/>
                  <a:gd name="connsiteX201" fmla="*/ 1018985 w 2681668"/>
                  <a:gd name="connsiteY201" fmla="*/ 209074 h 313658"/>
                  <a:gd name="connsiteX202" fmla="*/ 1018985 w 2681668"/>
                  <a:gd name="connsiteY202" fmla="*/ 156782 h 313658"/>
                  <a:gd name="connsiteX203" fmla="*/ 1018985 w 2681668"/>
                  <a:gd name="connsiteY203" fmla="*/ 104489 h 313658"/>
                  <a:gd name="connsiteX204" fmla="*/ 1018985 w 2681668"/>
                  <a:gd name="connsiteY204" fmla="*/ 52292 h 313658"/>
                  <a:gd name="connsiteX205" fmla="*/ 1018985 w 2681668"/>
                  <a:gd name="connsiteY205" fmla="*/ 0 h 313658"/>
                  <a:gd name="connsiteX206" fmla="*/ 965359 w 2681668"/>
                  <a:gd name="connsiteY206" fmla="*/ 0 h 313658"/>
                  <a:gd name="connsiteX207" fmla="*/ 911733 w 2681668"/>
                  <a:gd name="connsiteY207" fmla="*/ 0 h 313658"/>
                  <a:gd name="connsiteX208" fmla="*/ 858107 w 2681668"/>
                  <a:gd name="connsiteY208" fmla="*/ 0 h 313658"/>
                  <a:gd name="connsiteX209" fmla="*/ 804482 w 2681668"/>
                  <a:gd name="connsiteY209" fmla="*/ 0 h 313658"/>
                  <a:gd name="connsiteX210" fmla="*/ 750856 w 2681668"/>
                  <a:gd name="connsiteY210" fmla="*/ 0 h 313658"/>
                  <a:gd name="connsiteX211" fmla="*/ 697230 w 2681668"/>
                  <a:gd name="connsiteY211" fmla="*/ 0 h 313658"/>
                  <a:gd name="connsiteX212" fmla="*/ 643604 w 2681668"/>
                  <a:gd name="connsiteY212" fmla="*/ 0 h 313658"/>
                  <a:gd name="connsiteX213" fmla="*/ 589979 w 2681668"/>
                  <a:gd name="connsiteY213" fmla="*/ 0 h 313658"/>
                  <a:gd name="connsiteX214" fmla="*/ 536353 w 2681668"/>
                  <a:gd name="connsiteY214" fmla="*/ 0 h 313658"/>
                  <a:gd name="connsiteX215" fmla="*/ 536353 w 2681668"/>
                  <a:gd name="connsiteY215" fmla="*/ 52292 h 313658"/>
                  <a:gd name="connsiteX216" fmla="*/ 536353 w 2681668"/>
                  <a:gd name="connsiteY216" fmla="*/ 104489 h 313658"/>
                  <a:gd name="connsiteX217" fmla="*/ 536353 w 2681668"/>
                  <a:gd name="connsiteY217" fmla="*/ 156782 h 313658"/>
                  <a:gd name="connsiteX218" fmla="*/ 536353 w 2681668"/>
                  <a:gd name="connsiteY218" fmla="*/ 209074 h 313658"/>
                  <a:gd name="connsiteX219" fmla="*/ 589979 w 2681668"/>
                  <a:gd name="connsiteY219" fmla="*/ 209074 h 313658"/>
                  <a:gd name="connsiteX220" fmla="*/ 643604 w 2681668"/>
                  <a:gd name="connsiteY220" fmla="*/ 209074 h 313658"/>
                  <a:gd name="connsiteX221" fmla="*/ 697230 w 2681668"/>
                  <a:gd name="connsiteY221" fmla="*/ 209074 h 313658"/>
                  <a:gd name="connsiteX222" fmla="*/ 697230 w 2681668"/>
                  <a:gd name="connsiteY222" fmla="*/ 156782 h 313658"/>
                  <a:gd name="connsiteX223" fmla="*/ 697230 w 2681668"/>
                  <a:gd name="connsiteY223" fmla="*/ 104489 h 313658"/>
                  <a:gd name="connsiteX224" fmla="*/ 643604 w 2681668"/>
                  <a:gd name="connsiteY224" fmla="*/ 104489 h 313658"/>
                  <a:gd name="connsiteX225" fmla="*/ 643604 w 2681668"/>
                  <a:gd name="connsiteY225" fmla="*/ 156782 h 313658"/>
                  <a:gd name="connsiteX226" fmla="*/ 589979 w 2681668"/>
                  <a:gd name="connsiteY226" fmla="*/ 156782 h 313658"/>
                  <a:gd name="connsiteX227" fmla="*/ 589979 w 2681668"/>
                  <a:gd name="connsiteY227" fmla="*/ 104489 h 313658"/>
                  <a:gd name="connsiteX228" fmla="*/ 589979 w 2681668"/>
                  <a:gd name="connsiteY228" fmla="*/ 52292 h 313658"/>
                  <a:gd name="connsiteX229" fmla="*/ 643604 w 2681668"/>
                  <a:gd name="connsiteY229" fmla="*/ 52292 h 313658"/>
                  <a:gd name="connsiteX230" fmla="*/ 697230 w 2681668"/>
                  <a:gd name="connsiteY230" fmla="*/ 52292 h 313658"/>
                  <a:gd name="connsiteX231" fmla="*/ 750856 w 2681668"/>
                  <a:gd name="connsiteY231" fmla="*/ 52292 h 313658"/>
                  <a:gd name="connsiteX232" fmla="*/ 750856 w 2681668"/>
                  <a:gd name="connsiteY232" fmla="*/ 104489 h 313658"/>
                  <a:gd name="connsiteX233" fmla="*/ 750856 w 2681668"/>
                  <a:gd name="connsiteY233" fmla="*/ 156782 h 313658"/>
                  <a:gd name="connsiteX234" fmla="*/ 750856 w 2681668"/>
                  <a:gd name="connsiteY234" fmla="*/ 209074 h 313658"/>
                  <a:gd name="connsiteX235" fmla="*/ 750856 w 2681668"/>
                  <a:gd name="connsiteY235" fmla="*/ 261366 h 313658"/>
                  <a:gd name="connsiteX236" fmla="*/ 697230 w 2681668"/>
                  <a:gd name="connsiteY236" fmla="*/ 261366 h 313658"/>
                  <a:gd name="connsiteX237" fmla="*/ 643604 w 2681668"/>
                  <a:gd name="connsiteY237" fmla="*/ 261366 h 313658"/>
                  <a:gd name="connsiteX238" fmla="*/ 589979 w 2681668"/>
                  <a:gd name="connsiteY238" fmla="*/ 261366 h 313658"/>
                  <a:gd name="connsiteX239" fmla="*/ 536353 w 2681668"/>
                  <a:gd name="connsiteY239" fmla="*/ 261366 h 313658"/>
                  <a:gd name="connsiteX240" fmla="*/ 482632 w 2681668"/>
                  <a:gd name="connsiteY240" fmla="*/ 261366 h 313658"/>
                  <a:gd name="connsiteX241" fmla="*/ 429006 w 2681668"/>
                  <a:gd name="connsiteY241" fmla="*/ 261366 h 313658"/>
                  <a:gd name="connsiteX242" fmla="*/ 375380 w 2681668"/>
                  <a:gd name="connsiteY242" fmla="*/ 261366 h 313658"/>
                  <a:gd name="connsiteX243" fmla="*/ 321755 w 2681668"/>
                  <a:gd name="connsiteY243" fmla="*/ 261366 h 313658"/>
                  <a:gd name="connsiteX244" fmla="*/ 268129 w 2681668"/>
                  <a:gd name="connsiteY244" fmla="*/ 261366 h 313658"/>
                  <a:gd name="connsiteX245" fmla="*/ 268129 w 2681668"/>
                  <a:gd name="connsiteY245" fmla="*/ 209074 h 313658"/>
                  <a:gd name="connsiteX246" fmla="*/ 268129 w 2681668"/>
                  <a:gd name="connsiteY246" fmla="*/ 156782 h 313658"/>
                  <a:gd name="connsiteX247" fmla="*/ 268129 w 2681668"/>
                  <a:gd name="connsiteY247" fmla="*/ 104489 h 313658"/>
                  <a:gd name="connsiteX248" fmla="*/ 268129 w 2681668"/>
                  <a:gd name="connsiteY248" fmla="*/ 52292 h 313658"/>
                  <a:gd name="connsiteX249" fmla="*/ 321755 w 2681668"/>
                  <a:gd name="connsiteY249" fmla="*/ 52292 h 313658"/>
                  <a:gd name="connsiteX250" fmla="*/ 375380 w 2681668"/>
                  <a:gd name="connsiteY250" fmla="*/ 52292 h 313658"/>
                  <a:gd name="connsiteX251" fmla="*/ 429006 w 2681668"/>
                  <a:gd name="connsiteY251" fmla="*/ 52292 h 313658"/>
                  <a:gd name="connsiteX252" fmla="*/ 429006 w 2681668"/>
                  <a:gd name="connsiteY252" fmla="*/ 104489 h 313658"/>
                  <a:gd name="connsiteX253" fmla="*/ 429006 w 2681668"/>
                  <a:gd name="connsiteY253" fmla="*/ 156782 h 313658"/>
                  <a:gd name="connsiteX254" fmla="*/ 375380 w 2681668"/>
                  <a:gd name="connsiteY254" fmla="*/ 156782 h 313658"/>
                  <a:gd name="connsiteX255" fmla="*/ 375380 w 2681668"/>
                  <a:gd name="connsiteY255" fmla="*/ 104489 h 313658"/>
                  <a:gd name="connsiteX256" fmla="*/ 321755 w 2681668"/>
                  <a:gd name="connsiteY256" fmla="*/ 104489 h 313658"/>
                  <a:gd name="connsiteX257" fmla="*/ 321755 w 2681668"/>
                  <a:gd name="connsiteY257" fmla="*/ 156782 h 313658"/>
                  <a:gd name="connsiteX258" fmla="*/ 321755 w 2681668"/>
                  <a:gd name="connsiteY258" fmla="*/ 209074 h 313658"/>
                  <a:gd name="connsiteX259" fmla="*/ 375380 w 2681668"/>
                  <a:gd name="connsiteY259" fmla="*/ 209074 h 313658"/>
                  <a:gd name="connsiteX260" fmla="*/ 429006 w 2681668"/>
                  <a:gd name="connsiteY260" fmla="*/ 209074 h 313658"/>
                  <a:gd name="connsiteX261" fmla="*/ 482632 w 2681668"/>
                  <a:gd name="connsiteY261" fmla="*/ 209074 h 313658"/>
                  <a:gd name="connsiteX262" fmla="*/ 482632 w 2681668"/>
                  <a:gd name="connsiteY262" fmla="*/ 156782 h 313658"/>
                  <a:gd name="connsiteX263" fmla="*/ 482632 w 2681668"/>
                  <a:gd name="connsiteY263" fmla="*/ 104489 h 313658"/>
                  <a:gd name="connsiteX264" fmla="*/ 482632 w 2681668"/>
                  <a:gd name="connsiteY264" fmla="*/ 52292 h 313658"/>
                  <a:gd name="connsiteX265" fmla="*/ 482632 w 2681668"/>
                  <a:gd name="connsiteY265" fmla="*/ 0 h 313658"/>
                  <a:gd name="connsiteX266" fmla="*/ 429006 w 2681668"/>
                  <a:gd name="connsiteY266" fmla="*/ 0 h 313658"/>
                  <a:gd name="connsiteX267" fmla="*/ 375380 w 2681668"/>
                  <a:gd name="connsiteY267" fmla="*/ 0 h 313658"/>
                  <a:gd name="connsiteX268" fmla="*/ 321755 w 2681668"/>
                  <a:gd name="connsiteY268" fmla="*/ 0 h 313658"/>
                  <a:gd name="connsiteX269" fmla="*/ 268129 w 2681668"/>
                  <a:gd name="connsiteY269" fmla="*/ 0 h 313658"/>
                  <a:gd name="connsiteX270" fmla="*/ 214503 w 2681668"/>
                  <a:gd name="connsiteY270" fmla="*/ 0 h 313658"/>
                  <a:gd name="connsiteX271" fmla="*/ 160877 w 2681668"/>
                  <a:gd name="connsiteY271" fmla="*/ 0 h 313658"/>
                  <a:gd name="connsiteX272" fmla="*/ 107252 w 2681668"/>
                  <a:gd name="connsiteY272" fmla="*/ 0 h 313658"/>
                  <a:gd name="connsiteX273" fmla="*/ 53626 w 2681668"/>
                  <a:gd name="connsiteY273" fmla="*/ 0 h 313658"/>
                  <a:gd name="connsiteX274" fmla="*/ 0 w 2681668"/>
                  <a:gd name="connsiteY274" fmla="*/ 0 h 313658"/>
                  <a:gd name="connsiteX275" fmla="*/ 0 w 2681668"/>
                  <a:gd name="connsiteY275" fmla="*/ 52292 h 313658"/>
                  <a:gd name="connsiteX276" fmla="*/ 0 w 2681668"/>
                  <a:gd name="connsiteY276" fmla="*/ 104489 h 313658"/>
                  <a:gd name="connsiteX277" fmla="*/ 0 w 2681668"/>
                  <a:gd name="connsiteY277" fmla="*/ 156782 h 313658"/>
                  <a:gd name="connsiteX278" fmla="*/ 0 w 2681668"/>
                  <a:gd name="connsiteY278" fmla="*/ 209074 h 313658"/>
                  <a:gd name="connsiteX279" fmla="*/ 53626 w 2681668"/>
                  <a:gd name="connsiteY279" fmla="*/ 209074 h 313658"/>
                  <a:gd name="connsiteX280" fmla="*/ 107252 w 2681668"/>
                  <a:gd name="connsiteY280" fmla="*/ 209074 h 313658"/>
                  <a:gd name="connsiteX281" fmla="*/ 160877 w 2681668"/>
                  <a:gd name="connsiteY281" fmla="*/ 209074 h 313658"/>
                  <a:gd name="connsiteX282" fmla="*/ 160877 w 2681668"/>
                  <a:gd name="connsiteY282" fmla="*/ 156782 h 313658"/>
                  <a:gd name="connsiteX283" fmla="*/ 160877 w 2681668"/>
                  <a:gd name="connsiteY283" fmla="*/ 104489 h 313658"/>
                  <a:gd name="connsiteX284" fmla="*/ 107252 w 2681668"/>
                  <a:gd name="connsiteY284" fmla="*/ 104489 h 313658"/>
                  <a:gd name="connsiteX285" fmla="*/ 107252 w 2681668"/>
                  <a:gd name="connsiteY285" fmla="*/ 156782 h 313658"/>
                  <a:gd name="connsiteX286" fmla="*/ 53626 w 2681668"/>
                  <a:gd name="connsiteY286" fmla="*/ 156782 h 313658"/>
                  <a:gd name="connsiteX287" fmla="*/ 53626 w 2681668"/>
                  <a:gd name="connsiteY287" fmla="*/ 104489 h 313658"/>
                  <a:gd name="connsiteX288" fmla="*/ 53626 w 2681668"/>
                  <a:gd name="connsiteY288" fmla="*/ 52292 h 313658"/>
                  <a:gd name="connsiteX289" fmla="*/ 107252 w 2681668"/>
                  <a:gd name="connsiteY289" fmla="*/ 52292 h 313658"/>
                  <a:gd name="connsiteX290" fmla="*/ 160877 w 2681668"/>
                  <a:gd name="connsiteY290" fmla="*/ 52292 h 313658"/>
                  <a:gd name="connsiteX291" fmla="*/ 214503 w 2681668"/>
                  <a:gd name="connsiteY291" fmla="*/ 52292 h 313658"/>
                  <a:gd name="connsiteX292" fmla="*/ 214503 w 2681668"/>
                  <a:gd name="connsiteY292" fmla="*/ 104489 h 313658"/>
                  <a:gd name="connsiteX293" fmla="*/ 214503 w 2681668"/>
                  <a:gd name="connsiteY293" fmla="*/ 156782 h 313658"/>
                  <a:gd name="connsiteX294" fmla="*/ 214503 w 2681668"/>
                  <a:gd name="connsiteY294" fmla="*/ 209074 h 313658"/>
                  <a:gd name="connsiteX295" fmla="*/ 214503 w 2681668"/>
                  <a:gd name="connsiteY295" fmla="*/ 261366 h 313658"/>
                  <a:gd name="connsiteX296" fmla="*/ 160877 w 2681668"/>
                  <a:gd name="connsiteY296" fmla="*/ 261366 h 313658"/>
                  <a:gd name="connsiteX297" fmla="*/ 107252 w 2681668"/>
                  <a:gd name="connsiteY297" fmla="*/ 261366 h 313658"/>
                  <a:gd name="connsiteX298" fmla="*/ 53626 w 2681668"/>
                  <a:gd name="connsiteY298" fmla="*/ 261366 h 313658"/>
                  <a:gd name="connsiteX299" fmla="*/ 0 w 2681668"/>
                  <a:gd name="connsiteY299" fmla="*/ 261366 h 313658"/>
                  <a:gd name="connsiteX300" fmla="*/ 0 w 2681668"/>
                  <a:gd name="connsiteY300" fmla="*/ 313658 h 313658"/>
                  <a:gd name="connsiteX301" fmla="*/ 53626 w 2681668"/>
                  <a:gd name="connsiteY301" fmla="*/ 313658 h 313658"/>
                  <a:gd name="connsiteX302" fmla="*/ 107252 w 2681668"/>
                  <a:gd name="connsiteY302" fmla="*/ 313658 h 313658"/>
                  <a:gd name="connsiteX303" fmla="*/ 160877 w 2681668"/>
                  <a:gd name="connsiteY303" fmla="*/ 313658 h 313658"/>
                  <a:gd name="connsiteX304" fmla="*/ 214503 w 2681668"/>
                  <a:gd name="connsiteY304" fmla="*/ 313658 h 313658"/>
                  <a:gd name="connsiteX305" fmla="*/ 268129 w 2681668"/>
                  <a:gd name="connsiteY305" fmla="*/ 313658 h 313658"/>
                  <a:gd name="connsiteX306" fmla="*/ 321755 w 2681668"/>
                  <a:gd name="connsiteY306" fmla="*/ 313658 h 313658"/>
                  <a:gd name="connsiteX307" fmla="*/ 375380 w 2681668"/>
                  <a:gd name="connsiteY307" fmla="*/ 313658 h 313658"/>
                  <a:gd name="connsiteX308" fmla="*/ 429006 w 2681668"/>
                  <a:gd name="connsiteY308" fmla="*/ 313658 h 313658"/>
                  <a:gd name="connsiteX309" fmla="*/ 482632 w 2681668"/>
                  <a:gd name="connsiteY309" fmla="*/ 313658 h 313658"/>
                  <a:gd name="connsiteX310" fmla="*/ 536353 w 2681668"/>
                  <a:gd name="connsiteY310" fmla="*/ 313658 h 313658"/>
                  <a:gd name="connsiteX311" fmla="*/ 589979 w 2681668"/>
                  <a:gd name="connsiteY311" fmla="*/ 313658 h 313658"/>
                  <a:gd name="connsiteX312" fmla="*/ 643604 w 2681668"/>
                  <a:gd name="connsiteY312" fmla="*/ 313658 h 313658"/>
                  <a:gd name="connsiteX313" fmla="*/ 697230 w 2681668"/>
                  <a:gd name="connsiteY313" fmla="*/ 313658 h 313658"/>
                  <a:gd name="connsiteX314" fmla="*/ 750856 w 2681668"/>
                  <a:gd name="connsiteY314" fmla="*/ 313658 h 313658"/>
                  <a:gd name="connsiteX315" fmla="*/ 804482 w 2681668"/>
                  <a:gd name="connsiteY315" fmla="*/ 313658 h 313658"/>
                  <a:gd name="connsiteX316" fmla="*/ 858107 w 2681668"/>
                  <a:gd name="connsiteY316" fmla="*/ 313658 h 313658"/>
                  <a:gd name="connsiteX317" fmla="*/ 911733 w 2681668"/>
                  <a:gd name="connsiteY317" fmla="*/ 313658 h 313658"/>
                  <a:gd name="connsiteX318" fmla="*/ 965359 w 2681668"/>
                  <a:gd name="connsiteY318" fmla="*/ 313658 h 313658"/>
                  <a:gd name="connsiteX319" fmla="*/ 1018985 w 2681668"/>
                  <a:gd name="connsiteY319" fmla="*/ 313658 h 313658"/>
                  <a:gd name="connsiteX320" fmla="*/ 1072706 w 2681668"/>
                  <a:gd name="connsiteY320" fmla="*/ 313658 h 313658"/>
                  <a:gd name="connsiteX321" fmla="*/ 1126331 w 2681668"/>
                  <a:gd name="connsiteY321" fmla="*/ 313658 h 313658"/>
                  <a:gd name="connsiteX322" fmla="*/ 1179957 w 2681668"/>
                  <a:gd name="connsiteY322" fmla="*/ 313658 h 313658"/>
                  <a:gd name="connsiteX323" fmla="*/ 1233583 w 2681668"/>
                  <a:gd name="connsiteY323" fmla="*/ 313658 h 313658"/>
                  <a:gd name="connsiteX324" fmla="*/ 1287209 w 2681668"/>
                  <a:gd name="connsiteY324" fmla="*/ 313658 h 313658"/>
                  <a:gd name="connsiteX325" fmla="*/ 1340834 w 2681668"/>
                  <a:gd name="connsiteY325" fmla="*/ 313658 h 313658"/>
                  <a:gd name="connsiteX326" fmla="*/ 1394460 w 2681668"/>
                  <a:gd name="connsiteY326" fmla="*/ 313658 h 313658"/>
                  <a:gd name="connsiteX327" fmla="*/ 1448086 w 2681668"/>
                  <a:gd name="connsiteY327" fmla="*/ 313658 h 313658"/>
                  <a:gd name="connsiteX328" fmla="*/ 1501712 w 2681668"/>
                  <a:gd name="connsiteY328" fmla="*/ 313658 h 313658"/>
                  <a:gd name="connsiteX329" fmla="*/ 1555337 w 2681668"/>
                  <a:gd name="connsiteY329" fmla="*/ 313658 h 313658"/>
                  <a:gd name="connsiteX330" fmla="*/ 1609058 w 2681668"/>
                  <a:gd name="connsiteY330" fmla="*/ 313658 h 313658"/>
                  <a:gd name="connsiteX331" fmla="*/ 1662684 w 2681668"/>
                  <a:gd name="connsiteY331" fmla="*/ 313658 h 313658"/>
                  <a:gd name="connsiteX332" fmla="*/ 1716310 w 2681668"/>
                  <a:gd name="connsiteY332" fmla="*/ 313658 h 313658"/>
                  <a:gd name="connsiteX333" fmla="*/ 1769936 w 2681668"/>
                  <a:gd name="connsiteY333" fmla="*/ 313658 h 313658"/>
                  <a:gd name="connsiteX334" fmla="*/ 1823561 w 2681668"/>
                  <a:gd name="connsiteY334" fmla="*/ 313658 h 313658"/>
                  <a:gd name="connsiteX335" fmla="*/ 1877187 w 2681668"/>
                  <a:gd name="connsiteY335" fmla="*/ 313658 h 313658"/>
                  <a:gd name="connsiteX336" fmla="*/ 1930813 w 2681668"/>
                  <a:gd name="connsiteY336" fmla="*/ 313658 h 313658"/>
                  <a:gd name="connsiteX337" fmla="*/ 1984439 w 2681668"/>
                  <a:gd name="connsiteY337" fmla="*/ 313658 h 313658"/>
                  <a:gd name="connsiteX338" fmla="*/ 2038064 w 2681668"/>
                  <a:gd name="connsiteY338" fmla="*/ 313658 h 313658"/>
                  <a:gd name="connsiteX339" fmla="*/ 2091690 w 2681668"/>
                  <a:gd name="connsiteY339" fmla="*/ 313658 h 313658"/>
                  <a:gd name="connsiteX340" fmla="*/ 2145316 w 2681668"/>
                  <a:gd name="connsiteY340" fmla="*/ 313658 h 313658"/>
                  <a:gd name="connsiteX341" fmla="*/ 2199037 w 2681668"/>
                  <a:gd name="connsiteY341" fmla="*/ 313658 h 313658"/>
                  <a:gd name="connsiteX342" fmla="*/ 2252663 w 2681668"/>
                  <a:gd name="connsiteY342" fmla="*/ 313658 h 313658"/>
                  <a:gd name="connsiteX343" fmla="*/ 2306288 w 2681668"/>
                  <a:gd name="connsiteY343" fmla="*/ 313658 h 313658"/>
                  <a:gd name="connsiteX344" fmla="*/ 2359914 w 2681668"/>
                  <a:gd name="connsiteY344" fmla="*/ 313658 h 313658"/>
                  <a:gd name="connsiteX345" fmla="*/ 2413540 w 2681668"/>
                  <a:gd name="connsiteY345" fmla="*/ 313658 h 313658"/>
                  <a:gd name="connsiteX346" fmla="*/ 2467166 w 2681668"/>
                  <a:gd name="connsiteY346" fmla="*/ 313658 h 313658"/>
                  <a:gd name="connsiteX347" fmla="*/ 2520791 w 2681668"/>
                  <a:gd name="connsiteY347" fmla="*/ 313658 h 313658"/>
                  <a:gd name="connsiteX348" fmla="*/ 2574417 w 2681668"/>
                  <a:gd name="connsiteY348" fmla="*/ 313658 h 313658"/>
                  <a:gd name="connsiteX349" fmla="*/ 2628043 w 2681668"/>
                  <a:gd name="connsiteY349" fmla="*/ 313658 h 313658"/>
                  <a:gd name="connsiteX350" fmla="*/ 2681669 w 2681668"/>
                  <a:gd name="connsiteY350" fmla="*/ 313658 h 313658"/>
                  <a:gd name="connsiteX351" fmla="*/ 2681669 w 2681668"/>
                  <a:gd name="connsiteY351" fmla="*/ 261366 h 313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</a:cxnLst>
                <a:rect l="l" t="t" r="r" b="b"/>
                <a:pathLst>
                  <a:path w="2681668" h="313658">
                    <a:moveTo>
                      <a:pt x="2628043" y="261366"/>
                    </a:moveTo>
                    <a:lnTo>
                      <a:pt x="2574417" y="261366"/>
                    </a:lnTo>
                    <a:lnTo>
                      <a:pt x="2520791" y="261366"/>
                    </a:lnTo>
                    <a:lnTo>
                      <a:pt x="2467166" y="261366"/>
                    </a:lnTo>
                    <a:lnTo>
                      <a:pt x="2413540" y="261366"/>
                    </a:lnTo>
                    <a:lnTo>
                      <a:pt x="2413540" y="209074"/>
                    </a:lnTo>
                    <a:lnTo>
                      <a:pt x="2413540" y="156782"/>
                    </a:lnTo>
                    <a:lnTo>
                      <a:pt x="2413540" y="104489"/>
                    </a:lnTo>
                    <a:lnTo>
                      <a:pt x="2413540" y="52292"/>
                    </a:lnTo>
                    <a:lnTo>
                      <a:pt x="2467166" y="52292"/>
                    </a:lnTo>
                    <a:lnTo>
                      <a:pt x="2520791" y="52292"/>
                    </a:lnTo>
                    <a:lnTo>
                      <a:pt x="2574417" y="52292"/>
                    </a:lnTo>
                    <a:lnTo>
                      <a:pt x="2574417" y="104489"/>
                    </a:lnTo>
                    <a:lnTo>
                      <a:pt x="2574417" y="156782"/>
                    </a:lnTo>
                    <a:lnTo>
                      <a:pt x="2520791" y="156782"/>
                    </a:lnTo>
                    <a:lnTo>
                      <a:pt x="2520791" y="104489"/>
                    </a:lnTo>
                    <a:lnTo>
                      <a:pt x="2467166" y="104489"/>
                    </a:lnTo>
                    <a:lnTo>
                      <a:pt x="2467166" y="156782"/>
                    </a:lnTo>
                    <a:lnTo>
                      <a:pt x="2467166" y="209074"/>
                    </a:lnTo>
                    <a:lnTo>
                      <a:pt x="2520791" y="209074"/>
                    </a:lnTo>
                    <a:lnTo>
                      <a:pt x="2574417" y="209074"/>
                    </a:lnTo>
                    <a:lnTo>
                      <a:pt x="2628043" y="209074"/>
                    </a:lnTo>
                    <a:lnTo>
                      <a:pt x="2628043" y="156782"/>
                    </a:lnTo>
                    <a:lnTo>
                      <a:pt x="2628043" y="104489"/>
                    </a:lnTo>
                    <a:lnTo>
                      <a:pt x="2628043" y="52292"/>
                    </a:lnTo>
                    <a:lnTo>
                      <a:pt x="2628043" y="0"/>
                    </a:lnTo>
                    <a:lnTo>
                      <a:pt x="2574417" y="0"/>
                    </a:lnTo>
                    <a:lnTo>
                      <a:pt x="2520791" y="0"/>
                    </a:lnTo>
                    <a:lnTo>
                      <a:pt x="2467166" y="0"/>
                    </a:lnTo>
                    <a:lnTo>
                      <a:pt x="2413540" y="0"/>
                    </a:lnTo>
                    <a:lnTo>
                      <a:pt x="2359914" y="0"/>
                    </a:lnTo>
                    <a:lnTo>
                      <a:pt x="2306288" y="0"/>
                    </a:lnTo>
                    <a:lnTo>
                      <a:pt x="2252663" y="0"/>
                    </a:lnTo>
                    <a:lnTo>
                      <a:pt x="2199037" y="0"/>
                    </a:lnTo>
                    <a:lnTo>
                      <a:pt x="2145316" y="0"/>
                    </a:lnTo>
                    <a:lnTo>
                      <a:pt x="2145316" y="52292"/>
                    </a:lnTo>
                    <a:lnTo>
                      <a:pt x="2145316" y="104489"/>
                    </a:lnTo>
                    <a:lnTo>
                      <a:pt x="2145316" y="156782"/>
                    </a:lnTo>
                    <a:lnTo>
                      <a:pt x="2145316" y="209074"/>
                    </a:lnTo>
                    <a:lnTo>
                      <a:pt x="2199037" y="209074"/>
                    </a:lnTo>
                    <a:lnTo>
                      <a:pt x="2252663" y="209074"/>
                    </a:lnTo>
                    <a:lnTo>
                      <a:pt x="2306288" y="209074"/>
                    </a:lnTo>
                    <a:lnTo>
                      <a:pt x="2306288" y="156782"/>
                    </a:lnTo>
                    <a:lnTo>
                      <a:pt x="2306288" y="104489"/>
                    </a:lnTo>
                    <a:lnTo>
                      <a:pt x="2252663" y="104489"/>
                    </a:lnTo>
                    <a:lnTo>
                      <a:pt x="2252663" y="156782"/>
                    </a:lnTo>
                    <a:lnTo>
                      <a:pt x="2199037" y="156782"/>
                    </a:lnTo>
                    <a:lnTo>
                      <a:pt x="2199037" y="104489"/>
                    </a:lnTo>
                    <a:lnTo>
                      <a:pt x="2199037" y="52292"/>
                    </a:lnTo>
                    <a:lnTo>
                      <a:pt x="2252663" y="52292"/>
                    </a:lnTo>
                    <a:lnTo>
                      <a:pt x="2306288" y="52292"/>
                    </a:lnTo>
                    <a:lnTo>
                      <a:pt x="2359914" y="52292"/>
                    </a:lnTo>
                    <a:lnTo>
                      <a:pt x="2359914" y="104489"/>
                    </a:lnTo>
                    <a:lnTo>
                      <a:pt x="2359914" y="156782"/>
                    </a:lnTo>
                    <a:lnTo>
                      <a:pt x="2359914" y="209074"/>
                    </a:lnTo>
                    <a:lnTo>
                      <a:pt x="2359914" y="261366"/>
                    </a:lnTo>
                    <a:lnTo>
                      <a:pt x="2306288" y="261366"/>
                    </a:lnTo>
                    <a:lnTo>
                      <a:pt x="2252663" y="261366"/>
                    </a:lnTo>
                    <a:lnTo>
                      <a:pt x="2199037" y="261366"/>
                    </a:lnTo>
                    <a:lnTo>
                      <a:pt x="2145316" y="261366"/>
                    </a:lnTo>
                    <a:lnTo>
                      <a:pt x="2091690" y="261366"/>
                    </a:lnTo>
                    <a:lnTo>
                      <a:pt x="2038064" y="261366"/>
                    </a:lnTo>
                    <a:lnTo>
                      <a:pt x="1984439" y="261366"/>
                    </a:lnTo>
                    <a:lnTo>
                      <a:pt x="1930813" y="261366"/>
                    </a:lnTo>
                    <a:lnTo>
                      <a:pt x="1877187" y="261366"/>
                    </a:lnTo>
                    <a:lnTo>
                      <a:pt x="1877187" y="209074"/>
                    </a:lnTo>
                    <a:lnTo>
                      <a:pt x="1877187" y="156782"/>
                    </a:lnTo>
                    <a:lnTo>
                      <a:pt x="1877187" y="104489"/>
                    </a:lnTo>
                    <a:lnTo>
                      <a:pt x="1877187" y="52292"/>
                    </a:lnTo>
                    <a:lnTo>
                      <a:pt x="1930813" y="52292"/>
                    </a:lnTo>
                    <a:lnTo>
                      <a:pt x="1984439" y="52292"/>
                    </a:lnTo>
                    <a:lnTo>
                      <a:pt x="2038064" y="52292"/>
                    </a:lnTo>
                    <a:lnTo>
                      <a:pt x="2038064" y="104489"/>
                    </a:lnTo>
                    <a:lnTo>
                      <a:pt x="2038064" y="156782"/>
                    </a:lnTo>
                    <a:lnTo>
                      <a:pt x="1984439" y="156782"/>
                    </a:lnTo>
                    <a:lnTo>
                      <a:pt x="1984439" y="104489"/>
                    </a:lnTo>
                    <a:lnTo>
                      <a:pt x="1930813" y="104489"/>
                    </a:lnTo>
                    <a:lnTo>
                      <a:pt x="1930813" y="156782"/>
                    </a:lnTo>
                    <a:lnTo>
                      <a:pt x="1930813" y="209074"/>
                    </a:lnTo>
                    <a:lnTo>
                      <a:pt x="1984439" y="209074"/>
                    </a:lnTo>
                    <a:lnTo>
                      <a:pt x="2038064" y="209074"/>
                    </a:lnTo>
                    <a:lnTo>
                      <a:pt x="2091690" y="209074"/>
                    </a:lnTo>
                    <a:lnTo>
                      <a:pt x="2091690" y="156782"/>
                    </a:lnTo>
                    <a:lnTo>
                      <a:pt x="2091690" y="104489"/>
                    </a:lnTo>
                    <a:lnTo>
                      <a:pt x="2091690" y="52292"/>
                    </a:lnTo>
                    <a:lnTo>
                      <a:pt x="2091690" y="0"/>
                    </a:lnTo>
                    <a:lnTo>
                      <a:pt x="2038064" y="0"/>
                    </a:lnTo>
                    <a:lnTo>
                      <a:pt x="1984439" y="0"/>
                    </a:lnTo>
                    <a:lnTo>
                      <a:pt x="1930813" y="0"/>
                    </a:lnTo>
                    <a:lnTo>
                      <a:pt x="1877187" y="0"/>
                    </a:lnTo>
                    <a:lnTo>
                      <a:pt x="1823561" y="0"/>
                    </a:lnTo>
                    <a:lnTo>
                      <a:pt x="1769936" y="0"/>
                    </a:lnTo>
                    <a:lnTo>
                      <a:pt x="1716310" y="0"/>
                    </a:lnTo>
                    <a:lnTo>
                      <a:pt x="1662684" y="0"/>
                    </a:lnTo>
                    <a:lnTo>
                      <a:pt x="1609058" y="0"/>
                    </a:lnTo>
                    <a:lnTo>
                      <a:pt x="1609058" y="52292"/>
                    </a:lnTo>
                    <a:lnTo>
                      <a:pt x="1609058" y="104489"/>
                    </a:lnTo>
                    <a:lnTo>
                      <a:pt x="1609058" y="156782"/>
                    </a:lnTo>
                    <a:lnTo>
                      <a:pt x="1609058" y="209074"/>
                    </a:lnTo>
                    <a:lnTo>
                      <a:pt x="1662684" y="209074"/>
                    </a:lnTo>
                    <a:lnTo>
                      <a:pt x="1716310" y="209074"/>
                    </a:lnTo>
                    <a:lnTo>
                      <a:pt x="1769936" y="209074"/>
                    </a:lnTo>
                    <a:lnTo>
                      <a:pt x="1769936" y="156782"/>
                    </a:lnTo>
                    <a:lnTo>
                      <a:pt x="1769936" y="104489"/>
                    </a:lnTo>
                    <a:lnTo>
                      <a:pt x="1716310" y="104489"/>
                    </a:lnTo>
                    <a:lnTo>
                      <a:pt x="1716310" y="156782"/>
                    </a:lnTo>
                    <a:lnTo>
                      <a:pt x="1662684" y="156782"/>
                    </a:lnTo>
                    <a:lnTo>
                      <a:pt x="1662684" y="104489"/>
                    </a:lnTo>
                    <a:lnTo>
                      <a:pt x="1662684" y="52292"/>
                    </a:lnTo>
                    <a:lnTo>
                      <a:pt x="1716310" y="52292"/>
                    </a:lnTo>
                    <a:lnTo>
                      <a:pt x="1769936" y="52292"/>
                    </a:lnTo>
                    <a:lnTo>
                      <a:pt x="1823561" y="52292"/>
                    </a:lnTo>
                    <a:lnTo>
                      <a:pt x="1823561" y="104489"/>
                    </a:lnTo>
                    <a:lnTo>
                      <a:pt x="1823561" y="156782"/>
                    </a:lnTo>
                    <a:lnTo>
                      <a:pt x="1823561" y="209074"/>
                    </a:lnTo>
                    <a:lnTo>
                      <a:pt x="1823561" y="261366"/>
                    </a:lnTo>
                    <a:lnTo>
                      <a:pt x="1769936" y="261366"/>
                    </a:lnTo>
                    <a:lnTo>
                      <a:pt x="1716310" y="261366"/>
                    </a:lnTo>
                    <a:lnTo>
                      <a:pt x="1662684" y="261366"/>
                    </a:lnTo>
                    <a:lnTo>
                      <a:pt x="1609058" y="261366"/>
                    </a:lnTo>
                    <a:lnTo>
                      <a:pt x="1555337" y="261366"/>
                    </a:lnTo>
                    <a:lnTo>
                      <a:pt x="1501712" y="261366"/>
                    </a:lnTo>
                    <a:lnTo>
                      <a:pt x="1448086" y="261366"/>
                    </a:lnTo>
                    <a:lnTo>
                      <a:pt x="1394460" y="261366"/>
                    </a:lnTo>
                    <a:lnTo>
                      <a:pt x="1340834" y="261366"/>
                    </a:lnTo>
                    <a:lnTo>
                      <a:pt x="1340834" y="209074"/>
                    </a:lnTo>
                    <a:lnTo>
                      <a:pt x="1340834" y="156782"/>
                    </a:lnTo>
                    <a:lnTo>
                      <a:pt x="1340834" y="104489"/>
                    </a:lnTo>
                    <a:lnTo>
                      <a:pt x="1340834" y="52292"/>
                    </a:lnTo>
                    <a:lnTo>
                      <a:pt x="1394460" y="52292"/>
                    </a:lnTo>
                    <a:lnTo>
                      <a:pt x="1448086" y="52292"/>
                    </a:lnTo>
                    <a:lnTo>
                      <a:pt x="1501712" y="52292"/>
                    </a:lnTo>
                    <a:lnTo>
                      <a:pt x="1501712" y="104489"/>
                    </a:lnTo>
                    <a:lnTo>
                      <a:pt x="1501712" y="156782"/>
                    </a:lnTo>
                    <a:lnTo>
                      <a:pt x="1448086" y="156782"/>
                    </a:lnTo>
                    <a:lnTo>
                      <a:pt x="1448086" y="104489"/>
                    </a:lnTo>
                    <a:lnTo>
                      <a:pt x="1394460" y="104489"/>
                    </a:lnTo>
                    <a:lnTo>
                      <a:pt x="1394460" y="156782"/>
                    </a:lnTo>
                    <a:lnTo>
                      <a:pt x="1394460" y="209074"/>
                    </a:lnTo>
                    <a:lnTo>
                      <a:pt x="1448086" y="209074"/>
                    </a:lnTo>
                    <a:lnTo>
                      <a:pt x="1501712" y="209074"/>
                    </a:lnTo>
                    <a:lnTo>
                      <a:pt x="1555337" y="209074"/>
                    </a:lnTo>
                    <a:lnTo>
                      <a:pt x="1555337" y="156782"/>
                    </a:lnTo>
                    <a:lnTo>
                      <a:pt x="1555337" y="104489"/>
                    </a:lnTo>
                    <a:lnTo>
                      <a:pt x="1555337" y="52292"/>
                    </a:lnTo>
                    <a:lnTo>
                      <a:pt x="1555337" y="0"/>
                    </a:lnTo>
                    <a:lnTo>
                      <a:pt x="1501712" y="0"/>
                    </a:lnTo>
                    <a:lnTo>
                      <a:pt x="1448086" y="0"/>
                    </a:lnTo>
                    <a:lnTo>
                      <a:pt x="1394460" y="0"/>
                    </a:lnTo>
                    <a:lnTo>
                      <a:pt x="1340834" y="0"/>
                    </a:lnTo>
                    <a:lnTo>
                      <a:pt x="1287209" y="0"/>
                    </a:lnTo>
                    <a:lnTo>
                      <a:pt x="1233583" y="0"/>
                    </a:lnTo>
                    <a:lnTo>
                      <a:pt x="1179957" y="0"/>
                    </a:lnTo>
                    <a:lnTo>
                      <a:pt x="1126331" y="0"/>
                    </a:lnTo>
                    <a:lnTo>
                      <a:pt x="1072706" y="0"/>
                    </a:lnTo>
                    <a:lnTo>
                      <a:pt x="1072706" y="52292"/>
                    </a:lnTo>
                    <a:lnTo>
                      <a:pt x="1072706" y="104489"/>
                    </a:lnTo>
                    <a:lnTo>
                      <a:pt x="1072706" y="156782"/>
                    </a:lnTo>
                    <a:lnTo>
                      <a:pt x="1072706" y="209074"/>
                    </a:lnTo>
                    <a:lnTo>
                      <a:pt x="1126331" y="209074"/>
                    </a:lnTo>
                    <a:lnTo>
                      <a:pt x="1179957" y="209074"/>
                    </a:lnTo>
                    <a:lnTo>
                      <a:pt x="1233583" y="209074"/>
                    </a:lnTo>
                    <a:lnTo>
                      <a:pt x="1233583" y="156782"/>
                    </a:lnTo>
                    <a:lnTo>
                      <a:pt x="1233583" y="104489"/>
                    </a:lnTo>
                    <a:lnTo>
                      <a:pt x="1179957" y="104489"/>
                    </a:lnTo>
                    <a:lnTo>
                      <a:pt x="1179957" y="156782"/>
                    </a:lnTo>
                    <a:lnTo>
                      <a:pt x="1126331" y="156782"/>
                    </a:lnTo>
                    <a:lnTo>
                      <a:pt x="1126331" y="104489"/>
                    </a:lnTo>
                    <a:lnTo>
                      <a:pt x="1126331" y="52292"/>
                    </a:lnTo>
                    <a:lnTo>
                      <a:pt x="1179957" y="52292"/>
                    </a:lnTo>
                    <a:lnTo>
                      <a:pt x="1233583" y="52292"/>
                    </a:lnTo>
                    <a:lnTo>
                      <a:pt x="1287209" y="52292"/>
                    </a:lnTo>
                    <a:lnTo>
                      <a:pt x="1287209" y="104489"/>
                    </a:lnTo>
                    <a:lnTo>
                      <a:pt x="1287209" y="156782"/>
                    </a:lnTo>
                    <a:lnTo>
                      <a:pt x="1287209" y="209074"/>
                    </a:lnTo>
                    <a:lnTo>
                      <a:pt x="1287209" y="261366"/>
                    </a:lnTo>
                    <a:lnTo>
                      <a:pt x="1233583" y="261366"/>
                    </a:lnTo>
                    <a:lnTo>
                      <a:pt x="1179957" y="261366"/>
                    </a:lnTo>
                    <a:lnTo>
                      <a:pt x="1126331" y="261366"/>
                    </a:lnTo>
                    <a:lnTo>
                      <a:pt x="1072706" y="261366"/>
                    </a:lnTo>
                    <a:lnTo>
                      <a:pt x="1018985" y="261366"/>
                    </a:lnTo>
                    <a:lnTo>
                      <a:pt x="965359" y="261366"/>
                    </a:lnTo>
                    <a:lnTo>
                      <a:pt x="911733" y="261366"/>
                    </a:lnTo>
                    <a:lnTo>
                      <a:pt x="858107" y="261366"/>
                    </a:lnTo>
                    <a:lnTo>
                      <a:pt x="804482" y="261366"/>
                    </a:lnTo>
                    <a:lnTo>
                      <a:pt x="804482" y="209074"/>
                    </a:lnTo>
                    <a:lnTo>
                      <a:pt x="804482" y="156782"/>
                    </a:lnTo>
                    <a:lnTo>
                      <a:pt x="804482" y="104489"/>
                    </a:lnTo>
                    <a:lnTo>
                      <a:pt x="804482" y="52292"/>
                    </a:lnTo>
                    <a:lnTo>
                      <a:pt x="858107" y="52292"/>
                    </a:lnTo>
                    <a:lnTo>
                      <a:pt x="911733" y="52292"/>
                    </a:lnTo>
                    <a:lnTo>
                      <a:pt x="965359" y="52292"/>
                    </a:lnTo>
                    <a:lnTo>
                      <a:pt x="965359" y="104489"/>
                    </a:lnTo>
                    <a:lnTo>
                      <a:pt x="965359" y="156782"/>
                    </a:lnTo>
                    <a:lnTo>
                      <a:pt x="911733" y="156782"/>
                    </a:lnTo>
                    <a:lnTo>
                      <a:pt x="911733" y="104489"/>
                    </a:lnTo>
                    <a:lnTo>
                      <a:pt x="858107" y="104489"/>
                    </a:lnTo>
                    <a:lnTo>
                      <a:pt x="858107" y="156782"/>
                    </a:lnTo>
                    <a:lnTo>
                      <a:pt x="858107" y="209074"/>
                    </a:lnTo>
                    <a:lnTo>
                      <a:pt x="911733" y="209074"/>
                    </a:lnTo>
                    <a:lnTo>
                      <a:pt x="965359" y="209074"/>
                    </a:lnTo>
                    <a:lnTo>
                      <a:pt x="1018985" y="209074"/>
                    </a:lnTo>
                    <a:lnTo>
                      <a:pt x="1018985" y="156782"/>
                    </a:lnTo>
                    <a:lnTo>
                      <a:pt x="1018985" y="104489"/>
                    </a:lnTo>
                    <a:lnTo>
                      <a:pt x="1018985" y="52292"/>
                    </a:lnTo>
                    <a:lnTo>
                      <a:pt x="1018985" y="0"/>
                    </a:lnTo>
                    <a:lnTo>
                      <a:pt x="965359" y="0"/>
                    </a:lnTo>
                    <a:lnTo>
                      <a:pt x="911733" y="0"/>
                    </a:lnTo>
                    <a:lnTo>
                      <a:pt x="858107" y="0"/>
                    </a:lnTo>
                    <a:lnTo>
                      <a:pt x="804482" y="0"/>
                    </a:lnTo>
                    <a:lnTo>
                      <a:pt x="750856" y="0"/>
                    </a:lnTo>
                    <a:lnTo>
                      <a:pt x="697230" y="0"/>
                    </a:lnTo>
                    <a:lnTo>
                      <a:pt x="643604" y="0"/>
                    </a:lnTo>
                    <a:lnTo>
                      <a:pt x="589979" y="0"/>
                    </a:lnTo>
                    <a:lnTo>
                      <a:pt x="536353" y="0"/>
                    </a:lnTo>
                    <a:lnTo>
                      <a:pt x="536353" y="52292"/>
                    </a:lnTo>
                    <a:lnTo>
                      <a:pt x="536353" y="104489"/>
                    </a:lnTo>
                    <a:lnTo>
                      <a:pt x="536353" y="156782"/>
                    </a:lnTo>
                    <a:lnTo>
                      <a:pt x="536353" y="209074"/>
                    </a:lnTo>
                    <a:lnTo>
                      <a:pt x="589979" y="209074"/>
                    </a:lnTo>
                    <a:lnTo>
                      <a:pt x="643604" y="209074"/>
                    </a:lnTo>
                    <a:lnTo>
                      <a:pt x="697230" y="209074"/>
                    </a:lnTo>
                    <a:lnTo>
                      <a:pt x="697230" y="156782"/>
                    </a:lnTo>
                    <a:lnTo>
                      <a:pt x="697230" y="104489"/>
                    </a:lnTo>
                    <a:lnTo>
                      <a:pt x="643604" y="104489"/>
                    </a:lnTo>
                    <a:lnTo>
                      <a:pt x="643604" y="156782"/>
                    </a:lnTo>
                    <a:lnTo>
                      <a:pt x="589979" y="156782"/>
                    </a:lnTo>
                    <a:lnTo>
                      <a:pt x="589979" y="104489"/>
                    </a:lnTo>
                    <a:lnTo>
                      <a:pt x="589979" y="52292"/>
                    </a:lnTo>
                    <a:lnTo>
                      <a:pt x="643604" y="52292"/>
                    </a:lnTo>
                    <a:lnTo>
                      <a:pt x="697230" y="52292"/>
                    </a:lnTo>
                    <a:lnTo>
                      <a:pt x="750856" y="52292"/>
                    </a:lnTo>
                    <a:lnTo>
                      <a:pt x="750856" y="104489"/>
                    </a:lnTo>
                    <a:lnTo>
                      <a:pt x="750856" y="156782"/>
                    </a:lnTo>
                    <a:lnTo>
                      <a:pt x="750856" y="209074"/>
                    </a:lnTo>
                    <a:lnTo>
                      <a:pt x="750856" y="261366"/>
                    </a:lnTo>
                    <a:lnTo>
                      <a:pt x="697230" y="261366"/>
                    </a:lnTo>
                    <a:lnTo>
                      <a:pt x="643604" y="261366"/>
                    </a:lnTo>
                    <a:lnTo>
                      <a:pt x="589979" y="261366"/>
                    </a:lnTo>
                    <a:lnTo>
                      <a:pt x="536353" y="261366"/>
                    </a:lnTo>
                    <a:lnTo>
                      <a:pt x="482632" y="261366"/>
                    </a:lnTo>
                    <a:lnTo>
                      <a:pt x="429006" y="261366"/>
                    </a:lnTo>
                    <a:lnTo>
                      <a:pt x="375380" y="261366"/>
                    </a:lnTo>
                    <a:lnTo>
                      <a:pt x="321755" y="261366"/>
                    </a:lnTo>
                    <a:lnTo>
                      <a:pt x="268129" y="261366"/>
                    </a:lnTo>
                    <a:lnTo>
                      <a:pt x="268129" y="209074"/>
                    </a:lnTo>
                    <a:lnTo>
                      <a:pt x="268129" y="156782"/>
                    </a:lnTo>
                    <a:lnTo>
                      <a:pt x="268129" y="104489"/>
                    </a:lnTo>
                    <a:lnTo>
                      <a:pt x="268129" y="52292"/>
                    </a:lnTo>
                    <a:lnTo>
                      <a:pt x="321755" y="52292"/>
                    </a:lnTo>
                    <a:lnTo>
                      <a:pt x="375380" y="52292"/>
                    </a:lnTo>
                    <a:lnTo>
                      <a:pt x="429006" y="52292"/>
                    </a:lnTo>
                    <a:lnTo>
                      <a:pt x="429006" y="104489"/>
                    </a:lnTo>
                    <a:lnTo>
                      <a:pt x="429006" y="156782"/>
                    </a:lnTo>
                    <a:lnTo>
                      <a:pt x="375380" y="156782"/>
                    </a:lnTo>
                    <a:lnTo>
                      <a:pt x="375380" y="104489"/>
                    </a:lnTo>
                    <a:lnTo>
                      <a:pt x="321755" y="104489"/>
                    </a:lnTo>
                    <a:lnTo>
                      <a:pt x="321755" y="156782"/>
                    </a:lnTo>
                    <a:lnTo>
                      <a:pt x="321755" y="209074"/>
                    </a:lnTo>
                    <a:lnTo>
                      <a:pt x="375380" y="209074"/>
                    </a:lnTo>
                    <a:lnTo>
                      <a:pt x="429006" y="209074"/>
                    </a:lnTo>
                    <a:lnTo>
                      <a:pt x="482632" y="209074"/>
                    </a:lnTo>
                    <a:lnTo>
                      <a:pt x="482632" y="156782"/>
                    </a:lnTo>
                    <a:lnTo>
                      <a:pt x="482632" y="104489"/>
                    </a:lnTo>
                    <a:lnTo>
                      <a:pt x="482632" y="52292"/>
                    </a:lnTo>
                    <a:lnTo>
                      <a:pt x="482632" y="0"/>
                    </a:lnTo>
                    <a:lnTo>
                      <a:pt x="429006" y="0"/>
                    </a:lnTo>
                    <a:lnTo>
                      <a:pt x="375380" y="0"/>
                    </a:lnTo>
                    <a:lnTo>
                      <a:pt x="321755" y="0"/>
                    </a:lnTo>
                    <a:lnTo>
                      <a:pt x="268129" y="0"/>
                    </a:lnTo>
                    <a:lnTo>
                      <a:pt x="214503" y="0"/>
                    </a:lnTo>
                    <a:lnTo>
                      <a:pt x="160877" y="0"/>
                    </a:lnTo>
                    <a:lnTo>
                      <a:pt x="107252" y="0"/>
                    </a:lnTo>
                    <a:lnTo>
                      <a:pt x="53626" y="0"/>
                    </a:lnTo>
                    <a:lnTo>
                      <a:pt x="0" y="0"/>
                    </a:lnTo>
                    <a:lnTo>
                      <a:pt x="0" y="52292"/>
                    </a:lnTo>
                    <a:lnTo>
                      <a:pt x="0" y="104489"/>
                    </a:lnTo>
                    <a:lnTo>
                      <a:pt x="0" y="156782"/>
                    </a:lnTo>
                    <a:lnTo>
                      <a:pt x="0" y="209074"/>
                    </a:lnTo>
                    <a:lnTo>
                      <a:pt x="53626" y="209074"/>
                    </a:lnTo>
                    <a:lnTo>
                      <a:pt x="107252" y="209074"/>
                    </a:lnTo>
                    <a:lnTo>
                      <a:pt x="160877" y="209074"/>
                    </a:lnTo>
                    <a:lnTo>
                      <a:pt x="160877" y="156782"/>
                    </a:lnTo>
                    <a:lnTo>
                      <a:pt x="160877" y="104489"/>
                    </a:lnTo>
                    <a:lnTo>
                      <a:pt x="107252" y="104489"/>
                    </a:lnTo>
                    <a:lnTo>
                      <a:pt x="107252" y="156782"/>
                    </a:lnTo>
                    <a:lnTo>
                      <a:pt x="53626" y="156782"/>
                    </a:lnTo>
                    <a:lnTo>
                      <a:pt x="53626" y="104489"/>
                    </a:lnTo>
                    <a:lnTo>
                      <a:pt x="53626" y="52292"/>
                    </a:lnTo>
                    <a:lnTo>
                      <a:pt x="107252" y="52292"/>
                    </a:lnTo>
                    <a:lnTo>
                      <a:pt x="160877" y="52292"/>
                    </a:lnTo>
                    <a:lnTo>
                      <a:pt x="214503" y="52292"/>
                    </a:lnTo>
                    <a:lnTo>
                      <a:pt x="214503" y="104489"/>
                    </a:lnTo>
                    <a:lnTo>
                      <a:pt x="214503" y="156782"/>
                    </a:lnTo>
                    <a:lnTo>
                      <a:pt x="214503" y="209074"/>
                    </a:lnTo>
                    <a:lnTo>
                      <a:pt x="214503" y="261366"/>
                    </a:lnTo>
                    <a:lnTo>
                      <a:pt x="160877" y="261366"/>
                    </a:lnTo>
                    <a:lnTo>
                      <a:pt x="107252" y="261366"/>
                    </a:lnTo>
                    <a:lnTo>
                      <a:pt x="53626" y="261366"/>
                    </a:lnTo>
                    <a:lnTo>
                      <a:pt x="0" y="261366"/>
                    </a:lnTo>
                    <a:lnTo>
                      <a:pt x="0" y="313658"/>
                    </a:lnTo>
                    <a:lnTo>
                      <a:pt x="53626" y="313658"/>
                    </a:lnTo>
                    <a:lnTo>
                      <a:pt x="107252" y="313658"/>
                    </a:lnTo>
                    <a:lnTo>
                      <a:pt x="160877" y="313658"/>
                    </a:lnTo>
                    <a:lnTo>
                      <a:pt x="214503" y="313658"/>
                    </a:lnTo>
                    <a:lnTo>
                      <a:pt x="268129" y="313658"/>
                    </a:lnTo>
                    <a:lnTo>
                      <a:pt x="321755" y="313658"/>
                    </a:lnTo>
                    <a:lnTo>
                      <a:pt x="375380" y="313658"/>
                    </a:lnTo>
                    <a:lnTo>
                      <a:pt x="429006" y="313658"/>
                    </a:lnTo>
                    <a:lnTo>
                      <a:pt x="482632" y="313658"/>
                    </a:lnTo>
                    <a:lnTo>
                      <a:pt x="536353" y="313658"/>
                    </a:lnTo>
                    <a:lnTo>
                      <a:pt x="589979" y="313658"/>
                    </a:lnTo>
                    <a:lnTo>
                      <a:pt x="643604" y="313658"/>
                    </a:lnTo>
                    <a:lnTo>
                      <a:pt x="697230" y="313658"/>
                    </a:lnTo>
                    <a:lnTo>
                      <a:pt x="750856" y="313658"/>
                    </a:lnTo>
                    <a:lnTo>
                      <a:pt x="804482" y="313658"/>
                    </a:lnTo>
                    <a:lnTo>
                      <a:pt x="858107" y="313658"/>
                    </a:lnTo>
                    <a:lnTo>
                      <a:pt x="911733" y="313658"/>
                    </a:lnTo>
                    <a:lnTo>
                      <a:pt x="965359" y="313658"/>
                    </a:lnTo>
                    <a:lnTo>
                      <a:pt x="1018985" y="313658"/>
                    </a:lnTo>
                    <a:lnTo>
                      <a:pt x="1072706" y="313658"/>
                    </a:lnTo>
                    <a:lnTo>
                      <a:pt x="1126331" y="313658"/>
                    </a:lnTo>
                    <a:lnTo>
                      <a:pt x="1179957" y="313658"/>
                    </a:lnTo>
                    <a:lnTo>
                      <a:pt x="1233583" y="313658"/>
                    </a:lnTo>
                    <a:lnTo>
                      <a:pt x="1287209" y="313658"/>
                    </a:lnTo>
                    <a:lnTo>
                      <a:pt x="1340834" y="313658"/>
                    </a:lnTo>
                    <a:lnTo>
                      <a:pt x="1394460" y="313658"/>
                    </a:lnTo>
                    <a:lnTo>
                      <a:pt x="1448086" y="313658"/>
                    </a:lnTo>
                    <a:lnTo>
                      <a:pt x="1501712" y="313658"/>
                    </a:lnTo>
                    <a:lnTo>
                      <a:pt x="1555337" y="313658"/>
                    </a:lnTo>
                    <a:lnTo>
                      <a:pt x="1609058" y="313658"/>
                    </a:lnTo>
                    <a:lnTo>
                      <a:pt x="1662684" y="313658"/>
                    </a:lnTo>
                    <a:lnTo>
                      <a:pt x="1716310" y="313658"/>
                    </a:lnTo>
                    <a:lnTo>
                      <a:pt x="1769936" y="313658"/>
                    </a:lnTo>
                    <a:lnTo>
                      <a:pt x="1823561" y="313658"/>
                    </a:lnTo>
                    <a:lnTo>
                      <a:pt x="1877187" y="313658"/>
                    </a:lnTo>
                    <a:lnTo>
                      <a:pt x="1930813" y="313658"/>
                    </a:lnTo>
                    <a:lnTo>
                      <a:pt x="1984439" y="313658"/>
                    </a:lnTo>
                    <a:lnTo>
                      <a:pt x="2038064" y="313658"/>
                    </a:lnTo>
                    <a:lnTo>
                      <a:pt x="2091690" y="313658"/>
                    </a:lnTo>
                    <a:lnTo>
                      <a:pt x="2145316" y="313658"/>
                    </a:lnTo>
                    <a:lnTo>
                      <a:pt x="2199037" y="313658"/>
                    </a:lnTo>
                    <a:lnTo>
                      <a:pt x="2252663" y="313658"/>
                    </a:lnTo>
                    <a:lnTo>
                      <a:pt x="2306288" y="313658"/>
                    </a:lnTo>
                    <a:lnTo>
                      <a:pt x="2359914" y="313658"/>
                    </a:lnTo>
                    <a:lnTo>
                      <a:pt x="2413540" y="313658"/>
                    </a:lnTo>
                    <a:lnTo>
                      <a:pt x="2467166" y="313658"/>
                    </a:lnTo>
                    <a:lnTo>
                      <a:pt x="2520791" y="313658"/>
                    </a:lnTo>
                    <a:lnTo>
                      <a:pt x="2574417" y="313658"/>
                    </a:lnTo>
                    <a:lnTo>
                      <a:pt x="2628043" y="313658"/>
                    </a:lnTo>
                    <a:lnTo>
                      <a:pt x="2681669" y="313658"/>
                    </a:lnTo>
                    <a:lnTo>
                      <a:pt x="2681669" y="2613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3" name="任意多边形: 形状 12"/>
              <p:cNvSpPr/>
              <p:nvPr/>
            </p:nvSpPr>
            <p:spPr>
              <a:xfrm>
                <a:off x="7938960" y="-2634071"/>
                <a:ext cx="2681668" cy="313658"/>
              </a:xfrm>
              <a:custGeom>
                <a:avLst/>
                <a:gdLst>
                  <a:gd name="connsiteX0" fmla="*/ 2628043 w 2681668"/>
                  <a:gd name="connsiteY0" fmla="*/ 261366 h 313658"/>
                  <a:gd name="connsiteX1" fmla="*/ 2574417 w 2681668"/>
                  <a:gd name="connsiteY1" fmla="*/ 261366 h 313658"/>
                  <a:gd name="connsiteX2" fmla="*/ 2520791 w 2681668"/>
                  <a:gd name="connsiteY2" fmla="*/ 261366 h 313658"/>
                  <a:gd name="connsiteX3" fmla="*/ 2467166 w 2681668"/>
                  <a:gd name="connsiteY3" fmla="*/ 261366 h 313658"/>
                  <a:gd name="connsiteX4" fmla="*/ 2413540 w 2681668"/>
                  <a:gd name="connsiteY4" fmla="*/ 261366 h 313658"/>
                  <a:gd name="connsiteX5" fmla="*/ 2413540 w 2681668"/>
                  <a:gd name="connsiteY5" fmla="*/ 209074 h 313658"/>
                  <a:gd name="connsiteX6" fmla="*/ 2413540 w 2681668"/>
                  <a:gd name="connsiteY6" fmla="*/ 156782 h 313658"/>
                  <a:gd name="connsiteX7" fmla="*/ 2413540 w 2681668"/>
                  <a:gd name="connsiteY7" fmla="*/ 104489 h 313658"/>
                  <a:gd name="connsiteX8" fmla="*/ 2413540 w 2681668"/>
                  <a:gd name="connsiteY8" fmla="*/ 52292 h 313658"/>
                  <a:gd name="connsiteX9" fmla="*/ 2467166 w 2681668"/>
                  <a:gd name="connsiteY9" fmla="*/ 52292 h 313658"/>
                  <a:gd name="connsiteX10" fmla="*/ 2520791 w 2681668"/>
                  <a:gd name="connsiteY10" fmla="*/ 52292 h 313658"/>
                  <a:gd name="connsiteX11" fmla="*/ 2574417 w 2681668"/>
                  <a:gd name="connsiteY11" fmla="*/ 52292 h 313658"/>
                  <a:gd name="connsiteX12" fmla="*/ 2574417 w 2681668"/>
                  <a:gd name="connsiteY12" fmla="*/ 104489 h 313658"/>
                  <a:gd name="connsiteX13" fmla="*/ 2574417 w 2681668"/>
                  <a:gd name="connsiteY13" fmla="*/ 156782 h 313658"/>
                  <a:gd name="connsiteX14" fmla="*/ 2520791 w 2681668"/>
                  <a:gd name="connsiteY14" fmla="*/ 156782 h 313658"/>
                  <a:gd name="connsiteX15" fmla="*/ 2520791 w 2681668"/>
                  <a:gd name="connsiteY15" fmla="*/ 104489 h 313658"/>
                  <a:gd name="connsiteX16" fmla="*/ 2467166 w 2681668"/>
                  <a:gd name="connsiteY16" fmla="*/ 104489 h 313658"/>
                  <a:gd name="connsiteX17" fmla="*/ 2467166 w 2681668"/>
                  <a:gd name="connsiteY17" fmla="*/ 156782 h 313658"/>
                  <a:gd name="connsiteX18" fmla="*/ 2467166 w 2681668"/>
                  <a:gd name="connsiteY18" fmla="*/ 209074 h 313658"/>
                  <a:gd name="connsiteX19" fmla="*/ 2520791 w 2681668"/>
                  <a:gd name="connsiteY19" fmla="*/ 209074 h 313658"/>
                  <a:gd name="connsiteX20" fmla="*/ 2574417 w 2681668"/>
                  <a:gd name="connsiteY20" fmla="*/ 209074 h 313658"/>
                  <a:gd name="connsiteX21" fmla="*/ 2628043 w 2681668"/>
                  <a:gd name="connsiteY21" fmla="*/ 209074 h 313658"/>
                  <a:gd name="connsiteX22" fmla="*/ 2628043 w 2681668"/>
                  <a:gd name="connsiteY22" fmla="*/ 156782 h 313658"/>
                  <a:gd name="connsiteX23" fmla="*/ 2628043 w 2681668"/>
                  <a:gd name="connsiteY23" fmla="*/ 104489 h 313658"/>
                  <a:gd name="connsiteX24" fmla="*/ 2628043 w 2681668"/>
                  <a:gd name="connsiteY24" fmla="*/ 52292 h 313658"/>
                  <a:gd name="connsiteX25" fmla="*/ 2628043 w 2681668"/>
                  <a:gd name="connsiteY25" fmla="*/ 0 h 313658"/>
                  <a:gd name="connsiteX26" fmla="*/ 2574417 w 2681668"/>
                  <a:gd name="connsiteY26" fmla="*/ 0 h 313658"/>
                  <a:gd name="connsiteX27" fmla="*/ 2520791 w 2681668"/>
                  <a:gd name="connsiteY27" fmla="*/ 0 h 313658"/>
                  <a:gd name="connsiteX28" fmla="*/ 2467166 w 2681668"/>
                  <a:gd name="connsiteY28" fmla="*/ 0 h 313658"/>
                  <a:gd name="connsiteX29" fmla="*/ 2413540 w 2681668"/>
                  <a:gd name="connsiteY29" fmla="*/ 0 h 313658"/>
                  <a:gd name="connsiteX30" fmla="*/ 2359914 w 2681668"/>
                  <a:gd name="connsiteY30" fmla="*/ 0 h 313658"/>
                  <a:gd name="connsiteX31" fmla="*/ 2306288 w 2681668"/>
                  <a:gd name="connsiteY31" fmla="*/ 0 h 313658"/>
                  <a:gd name="connsiteX32" fmla="*/ 2252663 w 2681668"/>
                  <a:gd name="connsiteY32" fmla="*/ 0 h 313658"/>
                  <a:gd name="connsiteX33" fmla="*/ 2199037 w 2681668"/>
                  <a:gd name="connsiteY33" fmla="*/ 0 h 313658"/>
                  <a:gd name="connsiteX34" fmla="*/ 2145316 w 2681668"/>
                  <a:gd name="connsiteY34" fmla="*/ 0 h 313658"/>
                  <a:gd name="connsiteX35" fmla="*/ 2145316 w 2681668"/>
                  <a:gd name="connsiteY35" fmla="*/ 52292 h 313658"/>
                  <a:gd name="connsiteX36" fmla="*/ 2145316 w 2681668"/>
                  <a:gd name="connsiteY36" fmla="*/ 104489 h 313658"/>
                  <a:gd name="connsiteX37" fmla="*/ 2145316 w 2681668"/>
                  <a:gd name="connsiteY37" fmla="*/ 156782 h 313658"/>
                  <a:gd name="connsiteX38" fmla="*/ 2145316 w 2681668"/>
                  <a:gd name="connsiteY38" fmla="*/ 209074 h 313658"/>
                  <a:gd name="connsiteX39" fmla="*/ 2199037 w 2681668"/>
                  <a:gd name="connsiteY39" fmla="*/ 209074 h 313658"/>
                  <a:gd name="connsiteX40" fmla="*/ 2252663 w 2681668"/>
                  <a:gd name="connsiteY40" fmla="*/ 209074 h 313658"/>
                  <a:gd name="connsiteX41" fmla="*/ 2306288 w 2681668"/>
                  <a:gd name="connsiteY41" fmla="*/ 209074 h 313658"/>
                  <a:gd name="connsiteX42" fmla="*/ 2306288 w 2681668"/>
                  <a:gd name="connsiteY42" fmla="*/ 156782 h 313658"/>
                  <a:gd name="connsiteX43" fmla="*/ 2306288 w 2681668"/>
                  <a:gd name="connsiteY43" fmla="*/ 104489 h 313658"/>
                  <a:gd name="connsiteX44" fmla="*/ 2252663 w 2681668"/>
                  <a:gd name="connsiteY44" fmla="*/ 104489 h 313658"/>
                  <a:gd name="connsiteX45" fmla="*/ 2252663 w 2681668"/>
                  <a:gd name="connsiteY45" fmla="*/ 156782 h 313658"/>
                  <a:gd name="connsiteX46" fmla="*/ 2199037 w 2681668"/>
                  <a:gd name="connsiteY46" fmla="*/ 156782 h 313658"/>
                  <a:gd name="connsiteX47" fmla="*/ 2199037 w 2681668"/>
                  <a:gd name="connsiteY47" fmla="*/ 104489 h 313658"/>
                  <a:gd name="connsiteX48" fmla="*/ 2199037 w 2681668"/>
                  <a:gd name="connsiteY48" fmla="*/ 52292 h 313658"/>
                  <a:gd name="connsiteX49" fmla="*/ 2252663 w 2681668"/>
                  <a:gd name="connsiteY49" fmla="*/ 52292 h 313658"/>
                  <a:gd name="connsiteX50" fmla="*/ 2306288 w 2681668"/>
                  <a:gd name="connsiteY50" fmla="*/ 52292 h 313658"/>
                  <a:gd name="connsiteX51" fmla="*/ 2359914 w 2681668"/>
                  <a:gd name="connsiteY51" fmla="*/ 52292 h 313658"/>
                  <a:gd name="connsiteX52" fmla="*/ 2359914 w 2681668"/>
                  <a:gd name="connsiteY52" fmla="*/ 104489 h 313658"/>
                  <a:gd name="connsiteX53" fmla="*/ 2359914 w 2681668"/>
                  <a:gd name="connsiteY53" fmla="*/ 156782 h 313658"/>
                  <a:gd name="connsiteX54" fmla="*/ 2359914 w 2681668"/>
                  <a:gd name="connsiteY54" fmla="*/ 209074 h 313658"/>
                  <a:gd name="connsiteX55" fmla="*/ 2359914 w 2681668"/>
                  <a:gd name="connsiteY55" fmla="*/ 261366 h 313658"/>
                  <a:gd name="connsiteX56" fmla="*/ 2306288 w 2681668"/>
                  <a:gd name="connsiteY56" fmla="*/ 261366 h 313658"/>
                  <a:gd name="connsiteX57" fmla="*/ 2252663 w 2681668"/>
                  <a:gd name="connsiteY57" fmla="*/ 261366 h 313658"/>
                  <a:gd name="connsiteX58" fmla="*/ 2199037 w 2681668"/>
                  <a:gd name="connsiteY58" fmla="*/ 261366 h 313658"/>
                  <a:gd name="connsiteX59" fmla="*/ 2145316 w 2681668"/>
                  <a:gd name="connsiteY59" fmla="*/ 261366 h 313658"/>
                  <a:gd name="connsiteX60" fmla="*/ 2091690 w 2681668"/>
                  <a:gd name="connsiteY60" fmla="*/ 261366 h 313658"/>
                  <a:gd name="connsiteX61" fmla="*/ 2038064 w 2681668"/>
                  <a:gd name="connsiteY61" fmla="*/ 261366 h 313658"/>
                  <a:gd name="connsiteX62" fmla="*/ 1984439 w 2681668"/>
                  <a:gd name="connsiteY62" fmla="*/ 261366 h 313658"/>
                  <a:gd name="connsiteX63" fmla="*/ 1930813 w 2681668"/>
                  <a:gd name="connsiteY63" fmla="*/ 261366 h 313658"/>
                  <a:gd name="connsiteX64" fmla="*/ 1877187 w 2681668"/>
                  <a:gd name="connsiteY64" fmla="*/ 261366 h 313658"/>
                  <a:gd name="connsiteX65" fmla="*/ 1877187 w 2681668"/>
                  <a:gd name="connsiteY65" fmla="*/ 209074 h 313658"/>
                  <a:gd name="connsiteX66" fmla="*/ 1877187 w 2681668"/>
                  <a:gd name="connsiteY66" fmla="*/ 156782 h 313658"/>
                  <a:gd name="connsiteX67" fmla="*/ 1877187 w 2681668"/>
                  <a:gd name="connsiteY67" fmla="*/ 104489 h 313658"/>
                  <a:gd name="connsiteX68" fmla="*/ 1877187 w 2681668"/>
                  <a:gd name="connsiteY68" fmla="*/ 52292 h 313658"/>
                  <a:gd name="connsiteX69" fmla="*/ 1930813 w 2681668"/>
                  <a:gd name="connsiteY69" fmla="*/ 52292 h 313658"/>
                  <a:gd name="connsiteX70" fmla="*/ 1984439 w 2681668"/>
                  <a:gd name="connsiteY70" fmla="*/ 52292 h 313658"/>
                  <a:gd name="connsiteX71" fmla="*/ 2038064 w 2681668"/>
                  <a:gd name="connsiteY71" fmla="*/ 52292 h 313658"/>
                  <a:gd name="connsiteX72" fmla="*/ 2038064 w 2681668"/>
                  <a:gd name="connsiteY72" fmla="*/ 104489 h 313658"/>
                  <a:gd name="connsiteX73" fmla="*/ 2038064 w 2681668"/>
                  <a:gd name="connsiteY73" fmla="*/ 156782 h 313658"/>
                  <a:gd name="connsiteX74" fmla="*/ 1984439 w 2681668"/>
                  <a:gd name="connsiteY74" fmla="*/ 156782 h 313658"/>
                  <a:gd name="connsiteX75" fmla="*/ 1984439 w 2681668"/>
                  <a:gd name="connsiteY75" fmla="*/ 104489 h 313658"/>
                  <a:gd name="connsiteX76" fmla="*/ 1930813 w 2681668"/>
                  <a:gd name="connsiteY76" fmla="*/ 104489 h 313658"/>
                  <a:gd name="connsiteX77" fmla="*/ 1930813 w 2681668"/>
                  <a:gd name="connsiteY77" fmla="*/ 156782 h 313658"/>
                  <a:gd name="connsiteX78" fmla="*/ 1930813 w 2681668"/>
                  <a:gd name="connsiteY78" fmla="*/ 209074 h 313658"/>
                  <a:gd name="connsiteX79" fmla="*/ 1984439 w 2681668"/>
                  <a:gd name="connsiteY79" fmla="*/ 209074 h 313658"/>
                  <a:gd name="connsiteX80" fmla="*/ 2038064 w 2681668"/>
                  <a:gd name="connsiteY80" fmla="*/ 209074 h 313658"/>
                  <a:gd name="connsiteX81" fmla="*/ 2091690 w 2681668"/>
                  <a:gd name="connsiteY81" fmla="*/ 209074 h 313658"/>
                  <a:gd name="connsiteX82" fmla="*/ 2091690 w 2681668"/>
                  <a:gd name="connsiteY82" fmla="*/ 156782 h 313658"/>
                  <a:gd name="connsiteX83" fmla="*/ 2091690 w 2681668"/>
                  <a:gd name="connsiteY83" fmla="*/ 104489 h 313658"/>
                  <a:gd name="connsiteX84" fmla="*/ 2091690 w 2681668"/>
                  <a:gd name="connsiteY84" fmla="*/ 52292 h 313658"/>
                  <a:gd name="connsiteX85" fmla="*/ 2091690 w 2681668"/>
                  <a:gd name="connsiteY85" fmla="*/ 0 h 313658"/>
                  <a:gd name="connsiteX86" fmla="*/ 2038064 w 2681668"/>
                  <a:gd name="connsiteY86" fmla="*/ 0 h 313658"/>
                  <a:gd name="connsiteX87" fmla="*/ 1984439 w 2681668"/>
                  <a:gd name="connsiteY87" fmla="*/ 0 h 313658"/>
                  <a:gd name="connsiteX88" fmla="*/ 1930813 w 2681668"/>
                  <a:gd name="connsiteY88" fmla="*/ 0 h 313658"/>
                  <a:gd name="connsiteX89" fmla="*/ 1877187 w 2681668"/>
                  <a:gd name="connsiteY89" fmla="*/ 0 h 313658"/>
                  <a:gd name="connsiteX90" fmla="*/ 1823561 w 2681668"/>
                  <a:gd name="connsiteY90" fmla="*/ 0 h 313658"/>
                  <a:gd name="connsiteX91" fmla="*/ 1769936 w 2681668"/>
                  <a:gd name="connsiteY91" fmla="*/ 0 h 313658"/>
                  <a:gd name="connsiteX92" fmla="*/ 1716310 w 2681668"/>
                  <a:gd name="connsiteY92" fmla="*/ 0 h 313658"/>
                  <a:gd name="connsiteX93" fmla="*/ 1662684 w 2681668"/>
                  <a:gd name="connsiteY93" fmla="*/ 0 h 313658"/>
                  <a:gd name="connsiteX94" fmla="*/ 1609058 w 2681668"/>
                  <a:gd name="connsiteY94" fmla="*/ 0 h 313658"/>
                  <a:gd name="connsiteX95" fmla="*/ 1609058 w 2681668"/>
                  <a:gd name="connsiteY95" fmla="*/ 52292 h 313658"/>
                  <a:gd name="connsiteX96" fmla="*/ 1609058 w 2681668"/>
                  <a:gd name="connsiteY96" fmla="*/ 104489 h 313658"/>
                  <a:gd name="connsiteX97" fmla="*/ 1609058 w 2681668"/>
                  <a:gd name="connsiteY97" fmla="*/ 156782 h 313658"/>
                  <a:gd name="connsiteX98" fmla="*/ 1609058 w 2681668"/>
                  <a:gd name="connsiteY98" fmla="*/ 209074 h 313658"/>
                  <a:gd name="connsiteX99" fmla="*/ 1662684 w 2681668"/>
                  <a:gd name="connsiteY99" fmla="*/ 209074 h 313658"/>
                  <a:gd name="connsiteX100" fmla="*/ 1716310 w 2681668"/>
                  <a:gd name="connsiteY100" fmla="*/ 209074 h 313658"/>
                  <a:gd name="connsiteX101" fmla="*/ 1769936 w 2681668"/>
                  <a:gd name="connsiteY101" fmla="*/ 209074 h 313658"/>
                  <a:gd name="connsiteX102" fmla="*/ 1769936 w 2681668"/>
                  <a:gd name="connsiteY102" fmla="*/ 156782 h 313658"/>
                  <a:gd name="connsiteX103" fmla="*/ 1769936 w 2681668"/>
                  <a:gd name="connsiteY103" fmla="*/ 104489 h 313658"/>
                  <a:gd name="connsiteX104" fmla="*/ 1716310 w 2681668"/>
                  <a:gd name="connsiteY104" fmla="*/ 104489 h 313658"/>
                  <a:gd name="connsiteX105" fmla="*/ 1716310 w 2681668"/>
                  <a:gd name="connsiteY105" fmla="*/ 156782 h 313658"/>
                  <a:gd name="connsiteX106" fmla="*/ 1662684 w 2681668"/>
                  <a:gd name="connsiteY106" fmla="*/ 156782 h 313658"/>
                  <a:gd name="connsiteX107" fmla="*/ 1662684 w 2681668"/>
                  <a:gd name="connsiteY107" fmla="*/ 104489 h 313658"/>
                  <a:gd name="connsiteX108" fmla="*/ 1662684 w 2681668"/>
                  <a:gd name="connsiteY108" fmla="*/ 52292 h 313658"/>
                  <a:gd name="connsiteX109" fmla="*/ 1716310 w 2681668"/>
                  <a:gd name="connsiteY109" fmla="*/ 52292 h 313658"/>
                  <a:gd name="connsiteX110" fmla="*/ 1769936 w 2681668"/>
                  <a:gd name="connsiteY110" fmla="*/ 52292 h 313658"/>
                  <a:gd name="connsiteX111" fmla="*/ 1823561 w 2681668"/>
                  <a:gd name="connsiteY111" fmla="*/ 52292 h 313658"/>
                  <a:gd name="connsiteX112" fmla="*/ 1823561 w 2681668"/>
                  <a:gd name="connsiteY112" fmla="*/ 104489 h 313658"/>
                  <a:gd name="connsiteX113" fmla="*/ 1823561 w 2681668"/>
                  <a:gd name="connsiteY113" fmla="*/ 156782 h 313658"/>
                  <a:gd name="connsiteX114" fmla="*/ 1823561 w 2681668"/>
                  <a:gd name="connsiteY114" fmla="*/ 209074 h 313658"/>
                  <a:gd name="connsiteX115" fmla="*/ 1823561 w 2681668"/>
                  <a:gd name="connsiteY115" fmla="*/ 261366 h 313658"/>
                  <a:gd name="connsiteX116" fmla="*/ 1769936 w 2681668"/>
                  <a:gd name="connsiteY116" fmla="*/ 261366 h 313658"/>
                  <a:gd name="connsiteX117" fmla="*/ 1716310 w 2681668"/>
                  <a:gd name="connsiteY117" fmla="*/ 261366 h 313658"/>
                  <a:gd name="connsiteX118" fmla="*/ 1662684 w 2681668"/>
                  <a:gd name="connsiteY118" fmla="*/ 261366 h 313658"/>
                  <a:gd name="connsiteX119" fmla="*/ 1609058 w 2681668"/>
                  <a:gd name="connsiteY119" fmla="*/ 261366 h 313658"/>
                  <a:gd name="connsiteX120" fmla="*/ 1555337 w 2681668"/>
                  <a:gd name="connsiteY120" fmla="*/ 261366 h 313658"/>
                  <a:gd name="connsiteX121" fmla="*/ 1501712 w 2681668"/>
                  <a:gd name="connsiteY121" fmla="*/ 261366 h 313658"/>
                  <a:gd name="connsiteX122" fmla="*/ 1448086 w 2681668"/>
                  <a:gd name="connsiteY122" fmla="*/ 261366 h 313658"/>
                  <a:gd name="connsiteX123" fmla="*/ 1394460 w 2681668"/>
                  <a:gd name="connsiteY123" fmla="*/ 261366 h 313658"/>
                  <a:gd name="connsiteX124" fmla="*/ 1340834 w 2681668"/>
                  <a:gd name="connsiteY124" fmla="*/ 261366 h 313658"/>
                  <a:gd name="connsiteX125" fmla="*/ 1340834 w 2681668"/>
                  <a:gd name="connsiteY125" fmla="*/ 209074 h 313658"/>
                  <a:gd name="connsiteX126" fmla="*/ 1340834 w 2681668"/>
                  <a:gd name="connsiteY126" fmla="*/ 156782 h 313658"/>
                  <a:gd name="connsiteX127" fmla="*/ 1340834 w 2681668"/>
                  <a:gd name="connsiteY127" fmla="*/ 104489 h 313658"/>
                  <a:gd name="connsiteX128" fmla="*/ 1340834 w 2681668"/>
                  <a:gd name="connsiteY128" fmla="*/ 52292 h 313658"/>
                  <a:gd name="connsiteX129" fmla="*/ 1394460 w 2681668"/>
                  <a:gd name="connsiteY129" fmla="*/ 52292 h 313658"/>
                  <a:gd name="connsiteX130" fmla="*/ 1448086 w 2681668"/>
                  <a:gd name="connsiteY130" fmla="*/ 52292 h 313658"/>
                  <a:gd name="connsiteX131" fmla="*/ 1501712 w 2681668"/>
                  <a:gd name="connsiteY131" fmla="*/ 52292 h 313658"/>
                  <a:gd name="connsiteX132" fmla="*/ 1501712 w 2681668"/>
                  <a:gd name="connsiteY132" fmla="*/ 104489 h 313658"/>
                  <a:gd name="connsiteX133" fmla="*/ 1501712 w 2681668"/>
                  <a:gd name="connsiteY133" fmla="*/ 156782 h 313658"/>
                  <a:gd name="connsiteX134" fmla="*/ 1448086 w 2681668"/>
                  <a:gd name="connsiteY134" fmla="*/ 156782 h 313658"/>
                  <a:gd name="connsiteX135" fmla="*/ 1448086 w 2681668"/>
                  <a:gd name="connsiteY135" fmla="*/ 104489 h 313658"/>
                  <a:gd name="connsiteX136" fmla="*/ 1394460 w 2681668"/>
                  <a:gd name="connsiteY136" fmla="*/ 104489 h 313658"/>
                  <a:gd name="connsiteX137" fmla="*/ 1394460 w 2681668"/>
                  <a:gd name="connsiteY137" fmla="*/ 156782 h 313658"/>
                  <a:gd name="connsiteX138" fmla="*/ 1394460 w 2681668"/>
                  <a:gd name="connsiteY138" fmla="*/ 209074 h 313658"/>
                  <a:gd name="connsiteX139" fmla="*/ 1448086 w 2681668"/>
                  <a:gd name="connsiteY139" fmla="*/ 209074 h 313658"/>
                  <a:gd name="connsiteX140" fmla="*/ 1501712 w 2681668"/>
                  <a:gd name="connsiteY140" fmla="*/ 209074 h 313658"/>
                  <a:gd name="connsiteX141" fmla="*/ 1555337 w 2681668"/>
                  <a:gd name="connsiteY141" fmla="*/ 209074 h 313658"/>
                  <a:gd name="connsiteX142" fmla="*/ 1555337 w 2681668"/>
                  <a:gd name="connsiteY142" fmla="*/ 156782 h 313658"/>
                  <a:gd name="connsiteX143" fmla="*/ 1555337 w 2681668"/>
                  <a:gd name="connsiteY143" fmla="*/ 104489 h 313658"/>
                  <a:gd name="connsiteX144" fmla="*/ 1555337 w 2681668"/>
                  <a:gd name="connsiteY144" fmla="*/ 52292 h 313658"/>
                  <a:gd name="connsiteX145" fmla="*/ 1555337 w 2681668"/>
                  <a:gd name="connsiteY145" fmla="*/ 0 h 313658"/>
                  <a:gd name="connsiteX146" fmla="*/ 1501712 w 2681668"/>
                  <a:gd name="connsiteY146" fmla="*/ 0 h 313658"/>
                  <a:gd name="connsiteX147" fmla="*/ 1448086 w 2681668"/>
                  <a:gd name="connsiteY147" fmla="*/ 0 h 313658"/>
                  <a:gd name="connsiteX148" fmla="*/ 1394460 w 2681668"/>
                  <a:gd name="connsiteY148" fmla="*/ 0 h 313658"/>
                  <a:gd name="connsiteX149" fmla="*/ 1340834 w 2681668"/>
                  <a:gd name="connsiteY149" fmla="*/ 0 h 313658"/>
                  <a:gd name="connsiteX150" fmla="*/ 1287209 w 2681668"/>
                  <a:gd name="connsiteY150" fmla="*/ 0 h 313658"/>
                  <a:gd name="connsiteX151" fmla="*/ 1233583 w 2681668"/>
                  <a:gd name="connsiteY151" fmla="*/ 0 h 313658"/>
                  <a:gd name="connsiteX152" fmla="*/ 1179957 w 2681668"/>
                  <a:gd name="connsiteY152" fmla="*/ 0 h 313658"/>
                  <a:gd name="connsiteX153" fmla="*/ 1126331 w 2681668"/>
                  <a:gd name="connsiteY153" fmla="*/ 0 h 313658"/>
                  <a:gd name="connsiteX154" fmla="*/ 1072706 w 2681668"/>
                  <a:gd name="connsiteY154" fmla="*/ 0 h 313658"/>
                  <a:gd name="connsiteX155" fmla="*/ 1072706 w 2681668"/>
                  <a:gd name="connsiteY155" fmla="*/ 52292 h 313658"/>
                  <a:gd name="connsiteX156" fmla="*/ 1072706 w 2681668"/>
                  <a:gd name="connsiteY156" fmla="*/ 104489 h 313658"/>
                  <a:gd name="connsiteX157" fmla="*/ 1072706 w 2681668"/>
                  <a:gd name="connsiteY157" fmla="*/ 156782 h 313658"/>
                  <a:gd name="connsiteX158" fmla="*/ 1072706 w 2681668"/>
                  <a:gd name="connsiteY158" fmla="*/ 209074 h 313658"/>
                  <a:gd name="connsiteX159" fmla="*/ 1126331 w 2681668"/>
                  <a:gd name="connsiteY159" fmla="*/ 209074 h 313658"/>
                  <a:gd name="connsiteX160" fmla="*/ 1179957 w 2681668"/>
                  <a:gd name="connsiteY160" fmla="*/ 209074 h 313658"/>
                  <a:gd name="connsiteX161" fmla="*/ 1233583 w 2681668"/>
                  <a:gd name="connsiteY161" fmla="*/ 209074 h 313658"/>
                  <a:gd name="connsiteX162" fmla="*/ 1233583 w 2681668"/>
                  <a:gd name="connsiteY162" fmla="*/ 156782 h 313658"/>
                  <a:gd name="connsiteX163" fmla="*/ 1233583 w 2681668"/>
                  <a:gd name="connsiteY163" fmla="*/ 104489 h 313658"/>
                  <a:gd name="connsiteX164" fmla="*/ 1179957 w 2681668"/>
                  <a:gd name="connsiteY164" fmla="*/ 104489 h 313658"/>
                  <a:gd name="connsiteX165" fmla="*/ 1179957 w 2681668"/>
                  <a:gd name="connsiteY165" fmla="*/ 156782 h 313658"/>
                  <a:gd name="connsiteX166" fmla="*/ 1126331 w 2681668"/>
                  <a:gd name="connsiteY166" fmla="*/ 156782 h 313658"/>
                  <a:gd name="connsiteX167" fmla="*/ 1126331 w 2681668"/>
                  <a:gd name="connsiteY167" fmla="*/ 104489 h 313658"/>
                  <a:gd name="connsiteX168" fmla="*/ 1126331 w 2681668"/>
                  <a:gd name="connsiteY168" fmla="*/ 52292 h 313658"/>
                  <a:gd name="connsiteX169" fmla="*/ 1179957 w 2681668"/>
                  <a:gd name="connsiteY169" fmla="*/ 52292 h 313658"/>
                  <a:gd name="connsiteX170" fmla="*/ 1233583 w 2681668"/>
                  <a:gd name="connsiteY170" fmla="*/ 52292 h 313658"/>
                  <a:gd name="connsiteX171" fmla="*/ 1287209 w 2681668"/>
                  <a:gd name="connsiteY171" fmla="*/ 52292 h 313658"/>
                  <a:gd name="connsiteX172" fmla="*/ 1287209 w 2681668"/>
                  <a:gd name="connsiteY172" fmla="*/ 104489 h 313658"/>
                  <a:gd name="connsiteX173" fmla="*/ 1287209 w 2681668"/>
                  <a:gd name="connsiteY173" fmla="*/ 156782 h 313658"/>
                  <a:gd name="connsiteX174" fmla="*/ 1287209 w 2681668"/>
                  <a:gd name="connsiteY174" fmla="*/ 209074 h 313658"/>
                  <a:gd name="connsiteX175" fmla="*/ 1287209 w 2681668"/>
                  <a:gd name="connsiteY175" fmla="*/ 261366 h 313658"/>
                  <a:gd name="connsiteX176" fmla="*/ 1233583 w 2681668"/>
                  <a:gd name="connsiteY176" fmla="*/ 261366 h 313658"/>
                  <a:gd name="connsiteX177" fmla="*/ 1179957 w 2681668"/>
                  <a:gd name="connsiteY177" fmla="*/ 261366 h 313658"/>
                  <a:gd name="connsiteX178" fmla="*/ 1126331 w 2681668"/>
                  <a:gd name="connsiteY178" fmla="*/ 261366 h 313658"/>
                  <a:gd name="connsiteX179" fmla="*/ 1072706 w 2681668"/>
                  <a:gd name="connsiteY179" fmla="*/ 261366 h 313658"/>
                  <a:gd name="connsiteX180" fmla="*/ 1018985 w 2681668"/>
                  <a:gd name="connsiteY180" fmla="*/ 261366 h 313658"/>
                  <a:gd name="connsiteX181" fmla="*/ 965359 w 2681668"/>
                  <a:gd name="connsiteY181" fmla="*/ 261366 h 313658"/>
                  <a:gd name="connsiteX182" fmla="*/ 911733 w 2681668"/>
                  <a:gd name="connsiteY182" fmla="*/ 261366 h 313658"/>
                  <a:gd name="connsiteX183" fmla="*/ 858107 w 2681668"/>
                  <a:gd name="connsiteY183" fmla="*/ 261366 h 313658"/>
                  <a:gd name="connsiteX184" fmla="*/ 804482 w 2681668"/>
                  <a:gd name="connsiteY184" fmla="*/ 261366 h 313658"/>
                  <a:gd name="connsiteX185" fmla="*/ 804482 w 2681668"/>
                  <a:gd name="connsiteY185" fmla="*/ 209074 h 313658"/>
                  <a:gd name="connsiteX186" fmla="*/ 804482 w 2681668"/>
                  <a:gd name="connsiteY186" fmla="*/ 156782 h 313658"/>
                  <a:gd name="connsiteX187" fmla="*/ 804482 w 2681668"/>
                  <a:gd name="connsiteY187" fmla="*/ 104489 h 313658"/>
                  <a:gd name="connsiteX188" fmla="*/ 804482 w 2681668"/>
                  <a:gd name="connsiteY188" fmla="*/ 52292 h 313658"/>
                  <a:gd name="connsiteX189" fmla="*/ 858107 w 2681668"/>
                  <a:gd name="connsiteY189" fmla="*/ 52292 h 313658"/>
                  <a:gd name="connsiteX190" fmla="*/ 911733 w 2681668"/>
                  <a:gd name="connsiteY190" fmla="*/ 52292 h 313658"/>
                  <a:gd name="connsiteX191" fmla="*/ 965359 w 2681668"/>
                  <a:gd name="connsiteY191" fmla="*/ 52292 h 313658"/>
                  <a:gd name="connsiteX192" fmla="*/ 965359 w 2681668"/>
                  <a:gd name="connsiteY192" fmla="*/ 104489 h 313658"/>
                  <a:gd name="connsiteX193" fmla="*/ 965359 w 2681668"/>
                  <a:gd name="connsiteY193" fmla="*/ 156782 h 313658"/>
                  <a:gd name="connsiteX194" fmla="*/ 911733 w 2681668"/>
                  <a:gd name="connsiteY194" fmla="*/ 156782 h 313658"/>
                  <a:gd name="connsiteX195" fmla="*/ 911733 w 2681668"/>
                  <a:gd name="connsiteY195" fmla="*/ 104489 h 313658"/>
                  <a:gd name="connsiteX196" fmla="*/ 858107 w 2681668"/>
                  <a:gd name="connsiteY196" fmla="*/ 104489 h 313658"/>
                  <a:gd name="connsiteX197" fmla="*/ 858107 w 2681668"/>
                  <a:gd name="connsiteY197" fmla="*/ 156782 h 313658"/>
                  <a:gd name="connsiteX198" fmla="*/ 858107 w 2681668"/>
                  <a:gd name="connsiteY198" fmla="*/ 209074 h 313658"/>
                  <a:gd name="connsiteX199" fmla="*/ 911733 w 2681668"/>
                  <a:gd name="connsiteY199" fmla="*/ 209074 h 313658"/>
                  <a:gd name="connsiteX200" fmla="*/ 965359 w 2681668"/>
                  <a:gd name="connsiteY200" fmla="*/ 209074 h 313658"/>
                  <a:gd name="connsiteX201" fmla="*/ 1018985 w 2681668"/>
                  <a:gd name="connsiteY201" fmla="*/ 209074 h 313658"/>
                  <a:gd name="connsiteX202" fmla="*/ 1018985 w 2681668"/>
                  <a:gd name="connsiteY202" fmla="*/ 156782 h 313658"/>
                  <a:gd name="connsiteX203" fmla="*/ 1018985 w 2681668"/>
                  <a:gd name="connsiteY203" fmla="*/ 104489 h 313658"/>
                  <a:gd name="connsiteX204" fmla="*/ 1018985 w 2681668"/>
                  <a:gd name="connsiteY204" fmla="*/ 52292 h 313658"/>
                  <a:gd name="connsiteX205" fmla="*/ 1018985 w 2681668"/>
                  <a:gd name="connsiteY205" fmla="*/ 0 h 313658"/>
                  <a:gd name="connsiteX206" fmla="*/ 965359 w 2681668"/>
                  <a:gd name="connsiteY206" fmla="*/ 0 h 313658"/>
                  <a:gd name="connsiteX207" fmla="*/ 911733 w 2681668"/>
                  <a:gd name="connsiteY207" fmla="*/ 0 h 313658"/>
                  <a:gd name="connsiteX208" fmla="*/ 858107 w 2681668"/>
                  <a:gd name="connsiteY208" fmla="*/ 0 h 313658"/>
                  <a:gd name="connsiteX209" fmla="*/ 804482 w 2681668"/>
                  <a:gd name="connsiteY209" fmla="*/ 0 h 313658"/>
                  <a:gd name="connsiteX210" fmla="*/ 750856 w 2681668"/>
                  <a:gd name="connsiteY210" fmla="*/ 0 h 313658"/>
                  <a:gd name="connsiteX211" fmla="*/ 697230 w 2681668"/>
                  <a:gd name="connsiteY211" fmla="*/ 0 h 313658"/>
                  <a:gd name="connsiteX212" fmla="*/ 643604 w 2681668"/>
                  <a:gd name="connsiteY212" fmla="*/ 0 h 313658"/>
                  <a:gd name="connsiteX213" fmla="*/ 589979 w 2681668"/>
                  <a:gd name="connsiteY213" fmla="*/ 0 h 313658"/>
                  <a:gd name="connsiteX214" fmla="*/ 536353 w 2681668"/>
                  <a:gd name="connsiteY214" fmla="*/ 0 h 313658"/>
                  <a:gd name="connsiteX215" fmla="*/ 536353 w 2681668"/>
                  <a:gd name="connsiteY215" fmla="*/ 52292 h 313658"/>
                  <a:gd name="connsiteX216" fmla="*/ 536353 w 2681668"/>
                  <a:gd name="connsiteY216" fmla="*/ 104489 h 313658"/>
                  <a:gd name="connsiteX217" fmla="*/ 536353 w 2681668"/>
                  <a:gd name="connsiteY217" fmla="*/ 156782 h 313658"/>
                  <a:gd name="connsiteX218" fmla="*/ 536353 w 2681668"/>
                  <a:gd name="connsiteY218" fmla="*/ 209074 h 313658"/>
                  <a:gd name="connsiteX219" fmla="*/ 589979 w 2681668"/>
                  <a:gd name="connsiteY219" fmla="*/ 209074 h 313658"/>
                  <a:gd name="connsiteX220" fmla="*/ 643604 w 2681668"/>
                  <a:gd name="connsiteY220" fmla="*/ 209074 h 313658"/>
                  <a:gd name="connsiteX221" fmla="*/ 697230 w 2681668"/>
                  <a:gd name="connsiteY221" fmla="*/ 209074 h 313658"/>
                  <a:gd name="connsiteX222" fmla="*/ 697230 w 2681668"/>
                  <a:gd name="connsiteY222" fmla="*/ 156782 h 313658"/>
                  <a:gd name="connsiteX223" fmla="*/ 697230 w 2681668"/>
                  <a:gd name="connsiteY223" fmla="*/ 104489 h 313658"/>
                  <a:gd name="connsiteX224" fmla="*/ 643604 w 2681668"/>
                  <a:gd name="connsiteY224" fmla="*/ 104489 h 313658"/>
                  <a:gd name="connsiteX225" fmla="*/ 643604 w 2681668"/>
                  <a:gd name="connsiteY225" fmla="*/ 156782 h 313658"/>
                  <a:gd name="connsiteX226" fmla="*/ 589979 w 2681668"/>
                  <a:gd name="connsiteY226" fmla="*/ 156782 h 313658"/>
                  <a:gd name="connsiteX227" fmla="*/ 589979 w 2681668"/>
                  <a:gd name="connsiteY227" fmla="*/ 104489 h 313658"/>
                  <a:gd name="connsiteX228" fmla="*/ 589979 w 2681668"/>
                  <a:gd name="connsiteY228" fmla="*/ 52292 h 313658"/>
                  <a:gd name="connsiteX229" fmla="*/ 643604 w 2681668"/>
                  <a:gd name="connsiteY229" fmla="*/ 52292 h 313658"/>
                  <a:gd name="connsiteX230" fmla="*/ 697230 w 2681668"/>
                  <a:gd name="connsiteY230" fmla="*/ 52292 h 313658"/>
                  <a:gd name="connsiteX231" fmla="*/ 750856 w 2681668"/>
                  <a:gd name="connsiteY231" fmla="*/ 52292 h 313658"/>
                  <a:gd name="connsiteX232" fmla="*/ 750856 w 2681668"/>
                  <a:gd name="connsiteY232" fmla="*/ 104489 h 313658"/>
                  <a:gd name="connsiteX233" fmla="*/ 750856 w 2681668"/>
                  <a:gd name="connsiteY233" fmla="*/ 156782 h 313658"/>
                  <a:gd name="connsiteX234" fmla="*/ 750856 w 2681668"/>
                  <a:gd name="connsiteY234" fmla="*/ 209074 h 313658"/>
                  <a:gd name="connsiteX235" fmla="*/ 750856 w 2681668"/>
                  <a:gd name="connsiteY235" fmla="*/ 261366 h 313658"/>
                  <a:gd name="connsiteX236" fmla="*/ 697230 w 2681668"/>
                  <a:gd name="connsiteY236" fmla="*/ 261366 h 313658"/>
                  <a:gd name="connsiteX237" fmla="*/ 643604 w 2681668"/>
                  <a:gd name="connsiteY237" fmla="*/ 261366 h 313658"/>
                  <a:gd name="connsiteX238" fmla="*/ 589979 w 2681668"/>
                  <a:gd name="connsiteY238" fmla="*/ 261366 h 313658"/>
                  <a:gd name="connsiteX239" fmla="*/ 536353 w 2681668"/>
                  <a:gd name="connsiteY239" fmla="*/ 261366 h 313658"/>
                  <a:gd name="connsiteX240" fmla="*/ 482632 w 2681668"/>
                  <a:gd name="connsiteY240" fmla="*/ 261366 h 313658"/>
                  <a:gd name="connsiteX241" fmla="*/ 429006 w 2681668"/>
                  <a:gd name="connsiteY241" fmla="*/ 261366 h 313658"/>
                  <a:gd name="connsiteX242" fmla="*/ 375380 w 2681668"/>
                  <a:gd name="connsiteY242" fmla="*/ 261366 h 313658"/>
                  <a:gd name="connsiteX243" fmla="*/ 321755 w 2681668"/>
                  <a:gd name="connsiteY243" fmla="*/ 261366 h 313658"/>
                  <a:gd name="connsiteX244" fmla="*/ 268129 w 2681668"/>
                  <a:gd name="connsiteY244" fmla="*/ 261366 h 313658"/>
                  <a:gd name="connsiteX245" fmla="*/ 268129 w 2681668"/>
                  <a:gd name="connsiteY245" fmla="*/ 209074 h 313658"/>
                  <a:gd name="connsiteX246" fmla="*/ 268129 w 2681668"/>
                  <a:gd name="connsiteY246" fmla="*/ 156782 h 313658"/>
                  <a:gd name="connsiteX247" fmla="*/ 268129 w 2681668"/>
                  <a:gd name="connsiteY247" fmla="*/ 104489 h 313658"/>
                  <a:gd name="connsiteX248" fmla="*/ 268129 w 2681668"/>
                  <a:gd name="connsiteY248" fmla="*/ 52292 h 313658"/>
                  <a:gd name="connsiteX249" fmla="*/ 321755 w 2681668"/>
                  <a:gd name="connsiteY249" fmla="*/ 52292 h 313658"/>
                  <a:gd name="connsiteX250" fmla="*/ 375380 w 2681668"/>
                  <a:gd name="connsiteY250" fmla="*/ 52292 h 313658"/>
                  <a:gd name="connsiteX251" fmla="*/ 429006 w 2681668"/>
                  <a:gd name="connsiteY251" fmla="*/ 52292 h 313658"/>
                  <a:gd name="connsiteX252" fmla="*/ 429006 w 2681668"/>
                  <a:gd name="connsiteY252" fmla="*/ 104489 h 313658"/>
                  <a:gd name="connsiteX253" fmla="*/ 429006 w 2681668"/>
                  <a:gd name="connsiteY253" fmla="*/ 156782 h 313658"/>
                  <a:gd name="connsiteX254" fmla="*/ 375380 w 2681668"/>
                  <a:gd name="connsiteY254" fmla="*/ 156782 h 313658"/>
                  <a:gd name="connsiteX255" fmla="*/ 375380 w 2681668"/>
                  <a:gd name="connsiteY255" fmla="*/ 104489 h 313658"/>
                  <a:gd name="connsiteX256" fmla="*/ 321755 w 2681668"/>
                  <a:gd name="connsiteY256" fmla="*/ 104489 h 313658"/>
                  <a:gd name="connsiteX257" fmla="*/ 321755 w 2681668"/>
                  <a:gd name="connsiteY257" fmla="*/ 156782 h 313658"/>
                  <a:gd name="connsiteX258" fmla="*/ 321755 w 2681668"/>
                  <a:gd name="connsiteY258" fmla="*/ 209074 h 313658"/>
                  <a:gd name="connsiteX259" fmla="*/ 375380 w 2681668"/>
                  <a:gd name="connsiteY259" fmla="*/ 209074 h 313658"/>
                  <a:gd name="connsiteX260" fmla="*/ 429006 w 2681668"/>
                  <a:gd name="connsiteY260" fmla="*/ 209074 h 313658"/>
                  <a:gd name="connsiteX261" fmla="*/ 482632 w 2681668"/>
                  <a:gd name="connsiteY261" fmla="*/ 209074 h 313658"/>
                  <a:gd name="connsiteX262" fmla="*/ 482632 w 2681668"/>
                  <a:gd name="connsiteY262" fmla="*/ 156782 h 313658"/>
                  <a:gd name="connsiteX263" fmla="*/ 482632 w 2681668"/>
                  <a:gd name="connsiteY263" fmla="*/ 104489 h 313658"/>
                  <a:gd name="connsiteX264" fmla="*/ 482632 w 2681668"/>
                  <a:gd name="connsiteY264" fmla="*/ 52292 h 313658"/>
                  <a:gd name="connsiteX265" fmla="*/ 482632 w 2681668"/>
                  <a:gd name="connsiteY265" fmla="*/ 0 h 313658"/>
                  <a:gd name="connsiteX266" fmla="*/ 429006 w 2681668"/>
                  <a:gd name="connsiteY266" fmla="*/ 0 h 313658"/>
                  <a:gd name="connsiteX267" fmla="*/ 375380 w 2681668"/>
                  <a:gd name="connsiteY267" fmla="*/ 0 h 313658"/>
                  <a:gd name="connsiteX268" fmla="*/ 321755 w 2681668"/>
                  <a:gd name="connsiteY268" fmla="*/ 0 h 313658"/>
                  <a:gd name="connsiteX269" fmla="*/ 268129 w 2681668"/>
                  <a:gd name="connsiteY269" fmla="*/ 0 h 313658"/>
                  <a:gd name="connsiteX270" fmla="*/ 214503 w 2681668"/>
                  <a:gd name="connsiteY270" fmla="*/ 0 h 313658"/>
                  <a:gd name="connsiteX271" fmla="*/ 160877 w 2681668"/>
                  <a:gd name="connsiteY271" fmla="*/ 0 h 313658"/>
                  <a:gd name="connsiteX272" fmla="*/ 107252 w 2681668"/>
                  <a:gd name="connsiteY272" fmla="*/ 0 h 313658"/>
                  <a:gd name="connsiteX273" fmla="*/ 53626 w 2681668"/>
                  <a:gd name="connsiteY273" fmla="*/ 0 h 313658"/>
                  <a:gd name="connsiteX274" fmla="*/ 0 w 2681668"/>
                  <a:gd name="connsiteY274" fmla="*/ 0 h 313658"/>
                  <a:gd name="connsiteX275" fmla="*/ 0 w 2681668"/>
                  <a:gd name="connsiteY275" fmla="*/ 52292 h 313658"/>
                  <a:gd name="connsiteX276" fmla="*/ 0 w 2681668"/>
                  <a:gd name="connsiteY276" fmla="*/ 104489 h 313658"/>
                  <a:gd name="connsiteX277" fmla="*/ 0 w 2681668"/>
                  <a:gd name="connsiteY277" fmla="*/ 156782 h 313658"/>
                  <a:gd name="connsiteX278" fmla="*/ 0 w 2681668"/>
                  <a:gd name="connsiteY278" fmla="*/ 209074 h 313658"/>
                  <a:gd name="connsiteX279" fmla="*/ 53626 w 2681668"/>
                  <a:gd name="connsiteY279" fmla="*/ 209074 h 313658"/>
                  <a:gd name="connsiteX280" fmla="*/ 107252 w 2681668"/>
                  <a:gd name="connsiteY280" fmla="*/ 209074 h 313658"/>
                  <a:gd name="connsiteX281" fmla="*/ 160877 w 2681668"/>
                  <a:gd name="connsiteY281" fmla="*/ 209074 h 313658"/>
                  <a:gd name="connsiteX282" fmla="*/ 160877 w 2681668"/>
                  <a:gd name="connsiteY282" fmla="*/ 156782 h 313658"/>
                  <a:gd name="connsiteX283" fmla="*/ 160877 w 2681668"/>
                  <a:gd name="connsiteY283" fmla="*/ 104489 h 313658"/>
                  <a:gd name="connsiteX284" fmla="*/ 107252 w 2681668"/>
                  <a:gd name="connsiteY284" fmla="*/ 104489 h 313658"/>
                  <a:gd name="connsiteX285" fmla="*/ 107252 w 2681668"/>
                  <a:gd name="connsiteY285" fmla="*/ 156782 h 313658"/>
                  <a:gd name="connsiteX286" fmla="*/ 53626 w 2681668"/>
                  <a:gd name="connsiteY286" fmla="*/ 156782 h 313658"/>
                  <a:gd name="connsiteX287" fmla="*/ 53626 w 2681668"/>
                  <a:gd name="connsiteY287" fmla="*/ 104489 h 313658"/>
                  <a:gd name="connsiteX288" fmla="*/ 53626 w 2681668"/>
                  <a:gd name="connsiteY288" fmla="*/ 52292 h 313658"/>
                  <a:gd name="connsiteX289" fmla="*/ 107252 w 2681668"/>
                  <a:gd name="connsiteY289" fmla="*/ 52292 h 313658"/>
                  <a:gd name="connsiteX290" fmla="*/ 160877 w 2681668"/>
                  <a:gd name="connsiteY290" fmla="*/ 52292 h 313658"/>
                  <a:gd name="connsiteX291" fmla="*/ 214503 w 2681668"/>
                  <a:gd name="connsiteY291" fmla="*/ 52292 h 313658"/>
                  <a:gd name="connsiteX292" fmla="*/ 214503 w 2681668"/>
                  <a:gd name="connsiteY292" fmla="*/ 104489 h 313658"/>
                  <a:gd name="connsiteX293" fmla="*/ 214503 w 2681668"/>
                  <a:gd name="connsiteY293" fmla="*/ 156782 h 313658"/>
                  <a:gd name="connsiteX294" fmla="*/ 214503 w 2681668"/>
                  <a:gd name="connsiteY294" fmla="*/ 209074 h 313658"/>
                  <a:gd name="connsiteX295" fmla="*/ 214503 w 2681668"/>
                  <a:gd name="connsiteY295" fmla="*/ 261366 h 313658"/>
                  <a:gd name="connsiteX296" fmla="*/ 160877 w 2681668"/>
                  <a:gd name="connsiteY296" fmla="*/ 261366 h 313658"/>
                  <a:gd name="connsiteX297" fmla="*/ 107252 w 2681668"/>
                  <a:gd name="connsiteY297" fmla="*/ 261366 h 313658"/>
                  <a:gd name="connsiteX298" fmla="*/ 53626 w 2681668"/>
                  <a:gd name="connsiteY298" fmla="*/ 261366 h 313658"/>
                  <a:gd name="connsiteX299" fmla="*/ 0 w 2681668"/>
                  <a:gd name="connsiteY299" fmla="*/ 261366 h 313658"/>
                  <a:gd name="connsiteX300" fmla="*/ 0 w 2681668"/>
                  <a:gd name="connsiteY300" fmla="*/ 313658 h 313658"/>
                  <a:gd name="connsiteX301" fmla="*/ 53626 w 2681668"/>
                  <a:gd name="connsiteY301" fmla="*/ 313658 h 313658"/>
                  <a:gd name="connsiteX302" fmla="*/ 107252 w 2681668"/>
                  <a:gd name="connsiteY302" fmla="*/ 313658 h 313658"/>
                  <a:gd name="connsiteX303" fmla="*/ 160877 w 2681668"/>
                  <a:gd name="connsiteY303" fmla="*/ 313658 h 313658"/>
                  <a:gd name="connsiteX304" fmla="*/ 214503 w 2681668"/>
                  <a:gd name="connsiteY304" fmla="*/ 313658 h 313658"/>
                  <a:gd name="connsiteX305" fmla="*/ 268129 w 2681668"/>
                  <a:gd name="connsiteY305" fmla="*/ 313658 h 313658"/>
                  <a:gd name="connsiteX306" fmla="*/ 321755 w 2681668"/>
                  <a:gd name="connsiteY306" fmla="*/ 313658 h 313658"/>
                  <a:gd name="connsiteX307" fmla="*/ 375380 w 2681668"/>
                  <a:gd name="connsiteY307" fmla="*/ 313658 h 313658"/>
                  <a:gd name="connsiteX308" fmla="*/ 429006 w 2681668"/>
                  <a:gd name="connsiteY308" fmla="*/ 313658 h 313658"/>
                  <a:gd name="connsiteX309" fmla="*/ 482632 w 2681668"/>
                  <a:gd name="connsiteY309" fmla="*/ 313658 h 313658"/>
                  <a:gd name="connsiteX310" fmla="*/ 536353 w 2681668"/>
                  <a:gd name="connsiteY310" fmla="*/ 313658 h 313658"/>
                  <a:gd name="connsiteX311" fmla="*/ 589979 w 2681668"/>
                  <a:gd name="connsiteY311" fmla="*/ 313658 h 313658"/>
                  <a:gd name="connsiteX312" fmla="*/ 643604 w 2681668"/>
                  <a:gd name="connsiteY312" fmla="*/ 313658 h 313658"/>
                  <a:gd name="connsiteX313" fmla="*/ 697230 w 2681668"/>
                  <a:gd name="connsiteY313" fmla="*/ 313658 h 313658"/>
                  <a:gd name="connsiteX314" fmla="*/ 750856 w 2681668"/>
                  <a:gd name="connsiteY314" fmla="*/ 313658 h 313658"/>
                  <a:gd name="connsiteX315" fmla="*/ 804482 w 2681668"/>
                  <a:gd name="connsiteY315" fmla="*/ 313658 h 313658"/>
                  <a:gd name="connsiteX316" fmla="*/ 858107 w 2681668"/>
                  <a:gd name="connsiteY316" fmla="*/ 313658 h 313658"/>
                  <a:gd name="connsiteX317" fmla="*/ 911733 w 2681668"/>
                  <a:gd name="connsiteY317" fmla="*/ 313658 h 313658"/>
                  <a:gd name="connsiteX318" fmla="*/ 965359 w 2681668"/>
                  <a:gd name="connsiteY318" fmla="*/ 313658 h 313658"/>
                  <a:gd name="connsiteX319" fmla="*/ 1018985 w 2681668"/>
                  <a:gd name="connsiteY319" fmla="*/ 313658 h 313658"/>
                  <a:gd name="connsiteX320" fmla="*/ 1072706 w 2681668"/>
                  <a:gd name="connsiteY320" fmla="*/ 313658 h 313658"/>
                  <a:gd name="connsiteX321" fmla="*/ 1126331 w 2681668"/>
                  <a:gd name="connsiteY321" fmla="*/ 313658 h 313658"/>
                  <a:gd name="connsiteX322" fmla="*/ 1179957 w 2681668"/>
                  <a:gd name="connsiteY322" fmla="*/ 313658 h 313658"/>
                  <a:gd name="connsiteX323" fmla="*/ 1233583 w 2681668"/>
                  <a:gd name="connsiteY323" fmla="*/ 313658 h 313658"/>
                  <a:gd name="connsiteX324" fmla="*/ 1287209 w 2681668"/>
                  <a:gd name="connsiteY324" fmla="*/ 313658 h 313658"/>
                  <a:gd name="connsiteX325" fmla="*/ 1340834 w 2681668"/>
                  <a:gd name="connsiteY325" fmla="*/ 313658 h 313658"/>
                  <a:gd name="connsiteX326" fmla="*/ 1394460 w 2681668"/>
                  <a:gd name="connsiteY326" fmla="*/ 313658 h 313658"/>
                  <a:gd name="connsiteX327" fmla="*/ 1448086 w 2681668"/>
                  <a:gd name="connsiteY327" fmla="*/ 313658 h 313658"/>
                  <a:gd name="connsiteX328" fmla="*/ 1501712 w 2681668"/>
                  <a:gd name="connsiteY328" fmla="*/ 313658 h 313658"/>
                  <a:gd name="connsiteX329" fmla="*/ 1555337 w 2681668"/>
                  <a:gd name="connsiteY329" fmla="*/ 313658 h 313658"/>
                  <a:gd name="connsiteX330" fmla="*/ 1609058 w 2681668"/>
                  <a:gd name="connsiteY330" fmla="*/ 313658 h 313658"/>
                  <a:gd name="connsiteX331" fmla="*/ 1662684 w 2681668"/>
                  <a:gd name="connsiteY331" fmla="*/ 313658 h 313658"/>
                  <a:gd name="connsiteX332" fmla="*/ 1716310 w 2681668"/>
                  <a:gd name="connsiteY332" fmla="*/ 313658 h 313658"/>
                  <a:gd name="connsiteX333" fmla="*/ 1769936 w 2681668"/>
                  <a:gd name="connsiteY333" fmla="*/ 313658 h 313658"/>
                  <a:gd name="connsiteX334" fmla="*/ 1823561 w 2681668"/>
                  <a:gd name="connsiteY334" fmla="*/ 313658 h 313658"/>
                  <a:gd name="connsiteX335" fmla="*/ 1877187 w 2681668"/>
                  <a:gd name="connsiteY335" fmla="*/ 313658 h 313658"/>
                  <a:gd name="connsiteX336" fmla="*/ 1930813 w 2681668"/>
                  <a:gd name="connsiteY336" fmla="*/ 313658 h 313658"/>
                  <a:gd name="connsiteX337" fmla="*/ 1984439 w 2681668"/>
                  <a:gd name="connsiteY337" fmla="*/ 313658 h 313658"/>
                  <a:gd name="connsiteX338" fmla="*/ 2038064 w 2681668"/>
                  <a:gd name="connsiteY338" fmla="*/ 313658 h 313658"/>
                  <a:gd name="connsiteX339" fmla="*/ 2091690 w 2681668"/>
                  <a:gd name="connsiteY339" fmla="*/ 313658 h 313658"/>
                  <a:gd name="connsiteX340" fmla="*/ 2145316 w 2681668"/>
                  <a:gd name="connsiteY340" fmla="*/ 313658 h 313658"/>
                  <a:gd name="connsiteX341" fmla="*/ 2199037 w 2681668"/>
                  <a:gd name="connsiteY341" fmla="*/ 313658 h 313658"/>
                  <a:gd name="connsiteX342" fmla="*/ 2252663 w 2681668"/>
                  <a:gd name="connsiteY342" fmla="*/ 313658 h 313658"/>
                  <a:gd name="connsiteX343" fmla="*/ 2306288 w 2681668"/>
                  <a:gd name="connsiteY343" fmla="*/ 313658 h 313658"/>
                  <a:gd name="connsiteX344" fmla="*/ 2359914 w 2681668"/>
                  <a:gd name="connsiteY344" fmla="*/ 313658 h 313658"/>
                  <a:gd name="connsiteX345" fmla="*/ 2413540 w 2681668"/>
                  <a:gd name="connsiteY345" fmla="*/ 313658 h 313658"/>
                  <a:gd name="connsiteX346" fmla="*/ 2467166 w 2681668"/>
                  <a:gd name="connsiteY346" fmla="*/ 313658 h 313658"/>
                  <a:gd name="connsiteX347" fmla="*/ 2520791 w 2681668"/>
                  <a:gd name="connsiteY347" fmla="*/ 313658 h 313658"/>
                  <a:gd name="connsiteX348" fmla="*/ 2574417 w 2681668"/>
                  <a:gd name="connsiteY348" fmla="*/ 313658 h 313658"/>
                  <a:gd name="connsiteX349" fmla="*/ 2628043 w 2681668"/>
                  <a:gd name="connsiteY349" fmla="*/ 313658 h 313658"/>
                  <a:gd name="connsiteX350" fmla="*/ 2681669 w 2681668"/>
                  <a:gd name="connsiteY350" fmla="*/ 313658 h 313658"/>
                  <a:gd name="connsiteX351" fmla="*/ 2681669 w 2681668"/>
                  <a:gd name="connsiteY351" fmla="*/ 261366 h 313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</a:cxnLst>
                <a:rect l="l" t="t" r="r" b="b"/>
                <a:pathLst>
                  <a:path w="2681668" h="313658">
                    <a:moveTo>
                      <a:pt x="2628043" y="261366"/>
                    </a:moveTo>
                    <a:lnTo>
                      <a:pt x="2574417" y="261366"/>
                    </a:lnTo>
                    <a:lnTo>
                      <a:pt x="2520791" y="261366"/>
                    </a:lnTo>
                    <a:lnTo>
                      <a:pt x="2467166" y="261366"/>
                    </a:lnTo>
                    <a:lnTo>
                      <a:pt x="2413540" y="261366"/>
                    </a:lnTo>
                    <a:lnTo>
                      <a:pt x="2413540" y="209074"/>
                    </a:lnTo>
                    <a:lnTo>
                      <a:pt x="2413540" y="156782"/>
                    </a:lnTo>
                    <a:lnTo>
                      <a:pt x="2413540" y="104489"/>
                    </a:lnTo>
                    <a:lnTo>
                      <a:pt x="2413540" y="52292"/>
                    </a:lnTo>
                    <a:lnTo>
                      <a:pt x="2467166" y="52292"/>
                    </a:lnTo>
                    <a:lnTo>
                      <a:pt x="2520791" y="52292"/>
                    </a:lnTo>
                    <a:lnTo>
                      <a:pt x="2574417" y="52292"/>
                    </a:lnTo>
                    <a:lnTo>
                      <a:pt x="2574417" y="104489"/>
                    </a:lnTo>
                    <a:lnTo>
                      <a:pt x="2574417" y="156782"/>
                    </a:lnTo>
                    <a:lnTo>
                      <a:pt x="2520791" y="156782"/>
                    </a:lnTo>
                    <a:lnTo>
                      <a:pt x="2520791" y="104489"/>
                    </a:lnTo>
                    <a:lnTo>
                      <a:pt x="2467166" y="104489"/>
                    </a:lnTo>
                    <a:lnTo>
                      <a:pt x="2467166" y="156782"/>
                    </a:lnTo>
                    <a:lnTo>
                      <a:pt x="2467166" y="209074"/>
                    </a:lnTo>
                    <a:lnTo>
                      <a:pt x="2520791" y="209074"/>
                    </a:lnTo>
                    <a:lnTo>
                      <a:pt x="2574417" y="209074"/>
                    </a:lnTo>
                    <a:lnTo>
                      <a:pt x="2628043" y="209074"/>
                    </a:lnTo>
                    <a:lnTo>
                      <a:pt x="2628043" y="156782"/>
                    </a:lnTo>
                    <a:lnTo>
                      <a:pt x="2628043" y="104489"/>
                    </a:lnTo>
                    <a:lnTo>
                      <a:pt x="2628043" y="52292"/>
                    </a:lnTo>
                    <a:lnTo>
                      <a:pt x="2628043" y="0"/>
                    </a:lnTo>
                    <a:lnTo>
                      <a:pt x="2574417" y="0"/>
                    </a:lnTo>
                    <a:lnTo>
                      <a:pt x="2520791" y="0"/>
                    </a:lnTo>
                    <a:lnTo>
                      <a:pt x="2467166" y="0"/>
                    </a:lnTo>
                    <a:lnTo>
                      <a:pt x="2413540" y="0"/>
                    </a:lnTo>
                    <a:lnTo>
                      <a:pt x="2359914" y="0"/>
                    </a:lnTo>
                    <a:lnTo>
                      <a:pt x="2306288" y="0"/>
                    </a:lnTo>
                    <a:lnTo>
                      <a:pt x="2252663" y="0"/>
                    </a:lnTo>
                    <a:lnTo>
                      <a:pt x="2199037" y="0"/>
                    </a:lnTo>
                    <a:lnTo>
                      <a:pt x="2145316" y="0"/>
                    </a:lnTo>
                    <a:lnTo>
                      <a:pt x="2145316" y="52292"/>
                    </a:lnTo>
                    <a:lnTo>
                      <a:pt x="2145316" y="104489"/>
                    </a:lnTo>
                    <a:lnTo>
                      <a:pt x="2145316" y="156782"/>
                    </a:lnTo>
                    <a:lnTo>
                      <a:pt x="2145316" y="209074"/>
                    </a:lnTo>
                    <a:lnTo>
                      <a:pt x="2199037" y="209074"/>
                    </a:lnTo>
                    <a:lnTo>
                      <a:pt x="2252663" y="209074"/>
                    </a:lnTo>
                    <a:lnTo>
                      <a:pt x="2306288" y="209074"/>
                    </a:lnTo>
                    <a:lnTo>
                      <a:pt x="2306288" y="156782"/>
                    </a:lnTo>
                    <a:lnTo>
                      <a:pt x="2306288" y="104489"/>
                    </a:lnTo>
                    <a:lnTo>
                      <a:pt x="2252663" y="104489"/>
                    </a:lnTo>
                    <a:lnTo>
                      <a:pt x="2252663" y="156782"/>
                    </a:lnTo>
                    <a:lnTo>
                      <a:pt x="2199037" y="156782"/>
                    </a:lnTo>
                    <a:lnTo>
                      <a:pt x="2199037" y="104489"/>
                    </a:lnTo>
                    <a:lnTo>
                      <a:pt x="2199037" y="52292"/>
                    </a:lnTo>
                    <a:lnTo>
                      <a:pt x="2252663" y="52292"/>
                    </a:lnTo>
                    <a:lnTo>
                      <a:pt x="2306288" y="52292"/>
                    </a:lnTo>
                    <a:lnTo>
                      <a:pt x="2359914" y="52292"/>
                    </a:lnTo>
                    <a:lnTo>
                      <a:pt x="2359914" y="104489"/>
                    </a:lnTo>
                    <a:lnTo>
                      <a:pt x="2359914" y="156782"/>
                    </a:lnTo>
                    <a:lnTo>
                      <a:pt x="2359914" y="209074"/>
                    </a:lnTo>
                    <a:lnTo>
                      <a:pt x="2359914" y="261366"/>
                    </a:lnTo>
                    <a:lnTo>
                      <a:pt x="2306288" y="261366"/>
                    </a:lnTo>
                    <a:lnTo>
                      <a:pt x="2252663" y="261366"/>
                    </a:lnTo>
                    <a:lnTo>
                      <a:pt x="2199037" y="261366"/>
                    </a:lnTo>
                    <a:lnTo>
                      <a:pt x="2145316" y="261366"/>
                    </a:lnTo>
                    <a:lnTo>
                      <a:pt x="2091690" y="261366"/>
                    </a:lnTo>
                    <a:lnTo>
                      <a:pt x="2038064" y="261366"/>
                    </a:lnTo>
                    <a:lnTo>
                      <a:pt x="1984439" y="261366"/>
                    </a:lnTo>
                    <a:lnTo>
                      <a:pt x="1930813" y="261366"/>
                    </a:lnTo>
                    <a:lnTo>
                      <a:pt x="1877187" y="261366"/>
                    </a:lnTo>
                    <a:lnTo>
                      <a:pt x="1877187" y="209074"/>
                    </a:lnTo>
                    <a:lnTo>
                      <a:pt x="1877187" y="156782"/>
                    </a:lnTo>
                    <a:lnTo>
                      <a:pt x="1877187" y="104489"/>
                    </a:lnTo>
                    <a:lnTo>
                      <a:pt x="1877187" y="52292"/>
                    </a:lnTo>
                    <a:lnTo>
                      <a:pt x="1930813" y="52292"/>
                    </a:lnTo>
                    <a:lnTo>
                      <a:pt x="1984439" y="52292"/>
                    </a:lnTo>
                    <a:lnTo>
                      <a:pt x="2038064" y="52292"/>
                    </a:lnTo>
                    <a:lnTo>
                      <a:pt x="2038064" y="104489"/>
                    </a:lnTo>
                    <a:lnTo>
                      <a:pt x="2038064" y="156782"/>
                    </a:lnTo>
                    <a:lnTo>
                      <a:pt x="1984439" y="156782"/>
                    </a:lnTo>
                    <a:lnTo>
                      <a:pt x="1984439" y="104489"/>
                    </a:lnTo>
                    <a:lnTo>
                      <a:pt x="1930813" y="104489"/>
                    </a:lnTo>
                    <a:lnTo>
                      <a:pt x="1930813" y="156782"/>
                    </a:lnTo>
                    <a:lnTo>
                      <a:pt x="1930813" y="209074"/>
                    </a:lnTo>
                    <a:lnTo>
                      <a:pt x="1984439" y="209074"/>
                    </a:lnTo>
                    <a:lnTo>
                      <a:pt x="2038064" y="209074"/>
                    </a:lnTo>
                    <a:lnTo>
                      <a:pt x="2091690" y="209074"/>
                    </a:lnTo>
                    <a:lnTo>
                      <a:pt x="2091690" y="156782"/>
                    </a:lnTo>
                    <a:lnTo>
                      <a:pt x="2091690" y="104489"/>
                    </a:lnTo>
                    <a:lnTo>
                      <a:pt x="2091690" y="52292"/>
                    </a:lnTo>
                    <a:lnTo>
                      <a:pt x="2091690" y="0"/>
                    </a:lnTo>
                    <a:lnTo>
                      <a:pt x="2038064" y="0"/>
                    </a:lnTo>
                    <a:lnTo>
                      <a:pt x="1984439" y="0"/>
                    </a:lnTo>
                    <a:lnTo>
                      <a:pt x="1930813" y="0"/>
                    </a:lnTo>
                    <a:lnTo>
                      <a:pt x="1877187" y="0"/>
                    </a:lnTo>
                    <a:lnTo>
                      <a:pt x="1823561" y="0"/>
                    </a:lnTo>
                    <a:lnTo>
                      <a:pt x="1769936" y="0"/>
                    </a:lnTo>
                    <a:lnTo>
                      <a:pt x="1716310" y="0"/>
                    </a:lnTo>
                    <a:lnTo>
                      <a:pt x="1662684" y="0"/>
                    </a:lnTo>
                    <a:lnTo>
                      <a:pt x="1609058" y="0"/>
                    </a:lnTo>
                    <a:lnTo>
                      <a:pt x="1609058" y="52292"/>
                    </a:lnTo>
                    <a:lnTo>
                      <a:pt x="1609058" y="104489"/>
                    </a:lnTo>
                    <a:lnTo>
                      <a:pt x="1609058" y="156782"/>
                    </a:lnTo>
                    <a:lnTo>
                      <a:pt x="1609058" y="209074"/>
                    </a:lnTo>
                    <a:lnTo>
                      <a:pt x="1662684" y="209074"/>
                    </a:lnTo>
                    <a:lnTo>
                      <a:pt x="1716310" y="209074"/>
                    </a:lnTo>
                    <a:lnTo>
                      <a:pt x="1769936" y="209074"/>
                    </a:lnTo>
                    <a:lnTo>
                      <a:pt x="1769936" y="156782"/>
                    </a:lnTo>
                    <a:lnTo>
                      <a:pt x="1769936" y="104489"/>
                    </a:lnTo>
                    <a:lnTo>
                      <a:pt x="1716310" y="104489"/>
                    </a:lnTo>
                    <a:lnTo>
                      <a:pt x="1716310" y="156782"/>
                    </a:lnTo>
                    <a:lnTo>
                      <a:pt x="1662684" y="156782"/>
                    </a:lnTo>
                    <a:lnTo>
                      <a:pt x="1662684" y="104489"/>
                    </a:lnTo>
                    <a:lnTo>
                      <a:pt x="1662684" y="52292"/>
                    </a:lnTo>
                    <a:lnTo>
                      <a:pt x="1716310" y="52292"/>
                    </a:lnTo>
                    <a:lnTo>
                      <a:pt x="1769936" y="52292"/>
                    </a:lnTo>
                    <a:lnTo>
                      <a:pt x="1823561" y="52292"/>
                    </a:lnTo>
                    <a:lnTo>
                      <a:pt x="1823561" y="104489"/>
                    </a:lnTo>
                    <a:lnTo>
                      <a:pt x="1823561" y="156782"/>
                    </a:lnTo>
                    <a:lnTo>
                      <a:pt x="1823561" y="209074"/>
                    </a:lnTo>
                    <a:lnTo>
                      <a:pt x="1823561" y="261366"/>
                    </a:lnTo>
                    <a:lnTo>
                      <a:pt x="1769936" y="261366"/>
                    </a:lnTo>
                    <a:lnTo>
                      <a:pt x="1716310" y="261366"/>
                    </a:lnTo>
                    <a:lnTo>
                      <a:pt x="1662684" y="261366"/>
                    </a:lnTo>
                    <a:lnTo>
                      <a:pt x="1609058" y="261366"/>
                    </a:lnTo>
                    <a:lnTo>
                      <a:pt x="1555337" y="261366"/>
                    </a:lnTo>
                    <a:lnTo>
                      <a:pt x="1501712" y="261366"/>
                    </a:lnTo>
                    <a:lnTo>
                      <a:pt x="1448086" y="261366"/>
                    </a:lnTo>
                    <a:lnTo>
                      <a:pt x="1394460" y="261366"/>
                    </a:lnTo>
                    <a:lnTo>
                      <a:pt x="1340834" y="261366"/>
                    </a:lnTo>
                    <a:lnTo>
                      <a:pt x="1340834" y="209074"/>
                    </a:lnTo>
                    <a:lnTo>
                      <a:pt x="1340834" y="156782"/>
                    </a:lnTo>
                    <a:lnTo>
                      <a:pt x="1340834" y="104489"/>
                    </a:lnTo>
                    <a:lnTo>
                      <a:pt x="1340834" y="52292"/>
                    </a:lnTo>
                    <a:lnTo>
                      <a:pt x="1394460" y="52292"/>
                    </a:lnTo>
                    <a:lnTo>
                      <a:pt x="1448086" y="52292"/>
                    </a:lnTo>
                    <a:lnTo>
                      <a:pt x="1501712" y="52292"/>
                    </a:lnTo>
                    <a:lnTo>
                      <a:pt x="1501712" y="104489"/>
                    </a:lnTo>
                    <a:lnTo>
                      <a:pt x="1501712" y="156782"/>
                    </a:lnTo>
                    <a:lnTo>
                      <a:pt x="1448086" y="156782"/>
                    </a:lnTo>
                    <a:lnTo>
                      <a:pt x="1448086" y="104489"/>
                    </a:lnTo>
                    <a:lnTo>
                      <a:pt x="1394460" y="104489"/>
                    </a:lnTo>
                    <a:lnTo>
                      <a:pt x="1394460" y="156782"/>
                    </a:lnTo>
                    <a:lnTo>
                      <a:pt x="1394460" y="209074"/>
                    </a:lnTo>
                    <a:lnTo>
                      <a:pt x="1448086" y="209074"/>
                    </a:lnTo>
                    <a:lnTo>
                      <a:pt x="1501712" y="209074"/>
                    </a:lnTo>
                    <a:lnTo>
                      <a:pt x="1555337" y="209074"/>
                    </a:lnTo>
                    <a:lnTo>
                      <a:pt x="1555337" y="156782"/>
                    </a:lnTo>
                    <a:lnTo>
                      <a:pt x="1555337" y="104489"/>
                    </a:lnTo>
                    <a:lnTo>
                      <a:pt x="1555337" y="52292"/>
                    </a:lnTo>
                    <a:lnTo>
                      <a:pt x="1555337" y="0"/>
                    </a:lnTo>
                    <a:lnTo>
                      <a:pt x="1501712" y="0"/>
                    </a:lnTo>
                    <a:lnTo>
                      <a:pt x="1448086" y="0"/>
                    </a:lnTo>
                    <a:lnTo>
                      <a:pt x="1394460" y="0"/>
                    </a:lnTo>
                    <a:lnTo>
                      <a:pt x="1340834" y="0"/>
                    </a:lnTo>
                    <a:lnTo>
                      <a:pt x="1287209" y="0"/>
                    </a:lnTo>
                    <a:lnTo>
                      <a:pt x="1233583" y="0"/>
                    </a:lnTo>
                    <a:lnTo>
                      <a:pt x="1179957" y="0"/>
                    </a:lnTo>
                    <a:lnTo>
                      <a:pt x="1126331" y="0"/>
                    </a:lnTo>
                    <a:lnTo>
                      <a:pt x="1072706" y="0"/>
                    </a:lnTo>
                    <a:lnTo>
                      <a:pt x="1072706" y="52292"/>
                    </a:lnTo>
                    <a:lnTo>
                      <a:pt x="1072706" y="104489"/>
                    </a:lnTo>
                    <a:lnTo>
                      <a:pt x="1072706" y="156782"/>
                    </a:lnTo>
                    <a:lnTo>
                      <a:pt x="1072706" y="209074"/>
                    </a:lnTo>
                    <a:lnTo>
                      <a:pt x="1126331" y="209074"/>
                    </a:lnTo>
                    <a:lnTo>
                      <a:pt x="1179957" y="209074"/>
                    </a:lnTo>
                    <a:lnTo>
                      <a:pt x="1233583" y="209074"/>
                    </a:lnTo>
                    <a:lnTo>
                      <a:pt x="1233583" y="156782"/>
                    </a:lnTo>
                    <a:lnTo>
                      <a:pt x="1233583" y="104489"/>
                    </a:lnTo>
                    <a:lnTo>
                      <a:pt x="1179957" y="104489"/>
                    </a:lnTo>
                    <a:lnTo>
                      <a:pt x="1179957" y="156782"/>
                    </a:lnTo>
                    <a:lnTo>
                      <a:pt x="1126331" y="156782"/>
                    </a:lnTo>
                    <a:lnTo>
                      <a:pt x="1126331" y="104489"/>
                    </a:lnTo>
                    <a:lnTo>
                      <a:pt x="1126331" y="52292"/>
                    </a:lnTo>
                    <a:lnTo>
                      <a:pt x="1179957" y="52292"/>
                    </a:lnTo>
                    <a:lnTo>
                      <a:pt x="1233583" y="52292"/>
                    </a:lnTo>
                    <a:lnTo>
                      <a:pt x="1287209" y="52292"/>
                    </a:lnTo>
                    <a:lnTo>
                      <a:pt x="1287209" y="104489"/>
                    </a:lnTo>
                    <a:lnTo>
                      <a:pt x="1287209" y="156782"/>
                    </a:lnTo>
                    <a:lnTo>
                      <a:pt x="1287209" y="209074"/>
                    </a:lnTo>
                    <a:lnTo>
                      <a:pt x="1287209" y="261366"/>
                    </a:lnTo>
                    <a:lnTo>
                      <a:pt x="1233583" y="261366"/>
                    </a:lnTo>
                    <a:lnTo>
                      <a:pt x="1179957" y="261366"/>
                    </a:lnTo>
                    <a:lnTo>
                      <a:pt x="1126331" y="261366"/>
                    </a:lnTo>
                    <a:lnTo>
                      <a:pt x="1072706" y="261366"/>
                    </a:lnTo>
                    <a:lnTo>
                      <a:pt x="1018985" y="261366"/>
                    </a:lnTo>
                    <a:lnTo>
                      <a:pt x="965359" y="261366"/>
                    </a:lnTo>
                    <a:lnTo>
                      <a:pt x="911733" y="261366"/>
                    </a:lnTo>
                    <a:lnTo>
                      <a:pt x="858107" y="261366"/>
                    </a:lnTo>
                    <a:lnTo>
                      <a:pt x="804482" y="261366"/>
                    </a:lnTo>
                    <a:lnTo>
                      <a:pt x="804482" y="209074"/>
                    </a:lnTo>
                    <a:lnTo>
                      <a:pt x="804482" y="156782"/>
                    </a:lnTo>
                    <a:lnTo>
                      <a:pt x="804482" y="104489"/>
                    </a:lnTo>
                    <a:lnTo>
                      <a:pt x="804482" y="52292"/>
                    </a:lnTo>
                    <a:lnTo>
                      <a:pt x="858107" y="52292"/>
                    </a:lnTo>
                    <a:lnTo>
                      <a:pt x="911733" y="52292"/>
                    </a:lnTo>
                    <a:lnTo>
                      <a:pt x="965359" y="52292"/>
                    </a:lnTo>
                    <a:lnTo>
                      <a:pt x="965359" y="104489"/>
                    </a:lnTo>
                    <a:lnTo>
                      <a:pt x="965359" y="156782"/>
                    </a:lnTo>
                    <a:lnTo>
                      <a:pt x="911733" y="156782"/>
                    </a:lnTo>
                    <a:lnTo>
                      <a:pt x="911733" y="104489"/>
                    </a:lnTo>
                    <a:lnTo>
                      <a:pt x="858107" y="104489"/>
                    </a:lnTo>
                    <a:lnTo>
                      <a:pt x="858107" y="156782"/>
                    </a:lnTo>
                    <a:lnTo>
                      <a:pt x="858107" y="209074"/>
                    </a:lnTo>
                    <a:lnTo>
                      <a:pt x="911733" y="209074"/>
                    </a:lnTo>
                    <a:lnTo>
                      <a:pt x="965359" y="209074"/>
                    </a:lnTo>
                    <a:lnTo>
                      <a:pt x="1018985" y="209074"/>
                    </a:lnTo>
                    <a:lnTo>
                      <a:pt x="1018985" y="156782"/>
                    </a:lnTo>
                    <a:lnTo>
                      <a:pt x="1018985" y="104489"/>
                    </a:lnTo>
                    <a:lnTo>
                      <a:pt x="1018985" y="52292"/>
                    </a:lnTo>
                    <a:lnTo>
                      <a:pt x="1018985" y="0"/>
                    </a:lnTo>
                    <a:lnTo>
                      <a:pt x="965359" y="0"/>
                    </a:lnTo>
                    <a:lnTo>
                      <a:pt x="911733" y="0"/>
                    </a:lnTo>
                    <a:lnTo>
                      <a:pt x="858107" y="0"/>
                    </a:lnTo>
                    <a:lnTo>
                      <a:pt x="804482" y="0"/>
                    </a:lnTo>
                    <a:lnTo>
                      <a:pt x="750856" y="0"/>
                    </a:lnTo>
                    <a:lnTo>
                      <a:pt x="697230" y="0"/>
                    </a:lnTo>
                    <a:lnTo>
                      <a:pt x="643604" y="0"/>
                    </a:lnTo>
                    <a:lnTo>
                      <a:pt x="589979" y="0"/>
                    </a:lnTo>
                    <a:lnTo>
                      <a:pt x="536353" y="0"/>
                    </a:lnTo>
                    <a:lnTo>
                      <a:pt x="536353" y="52292"/>
                    </a:lnTo>
                    <a:lnTo>
                      <a:pt x="536353" y="104489"/>
                    </a:lnTo>
                    <a:lnTo>
                      <a:pt x="536353" y="156782"/>
                    </a:lnTo>
                    <a:lnTo>
                      <a:pt x="536353" y="209074"/>
                    </a:lnTo>
                    <a:lnTo>
                      <a:pt x="589979" y="209074"/>
                    </a:lnTo>
                    <a:lnTo>
                      <a:pt x="643604" y="209074"/>
                    </a:lnTo>
                    <a:lnTo>
                      <a:pt x="697230" y="209074"/>
                    </a:lnTo>
                    <a:lnTo>
                      <a:pt x="697230" y="156782"/>
                    </a:lnTo>
                    <a:lnTo>
                      <a:pt x="697230" y="104489"/>
                    </a:lnTo>
                    <a:lnTo>
                      <a:pt x="643604" y="104489"/>
                    </a:lnTo>
                    <a:lnTo>
                      <a:pt x="643604" y="156782"/>
                    </a:lnTo>
                    <a:lnTo>
                      <a:pt x="589979" y="156782"/>
                    </a:lnTo>
                    <a:lnTo>
                      <a:pt x="589979" y="104489"/>
                    </a:lnTo>
                    <a:lnTo>
                      <a:pt x="589979" y="52292"/>
                    </a:lnTo>
                    <a:lnTo>
                      <a:pt x="643604" y="52292"/>
                    </a:lnTo>
                    <a:lnTo>
                      <a:pt x="697230" y="52292"/>
                    </a:lnTo>
                    <a:lnTo>
                      <a:pt x="750856" y="52292"/>
                    </a:lnTo>
                    <a:lnTo>
                      <a:pt x="750856" y="104489"/>
                    </a:lnTo>
                    <a:lnTo>
                      <a:pt x="750856" y="156782"/>
                    </a:lnTo>
                    <a:lnTo>
                      <a:pt x="750856" y="209074"/>
                    </a:lnTo>
                    <a:lnTo>
                      <a:pt x="750856" y="261366"/>
                    </a:lnTo>
                    <a:lnTo>
                      <a:pt x="697230" y="261366"/>
                    </a:lnTo>
                    <a:lnTo>
                      <a:pt x="643604" y="261366"/>
                    </a:lnTo>
                    <a:lnTo>
                      <a:pt x="589979" y="261366"/>
                    </a:lnTo>
                    <a:lnTo>
                      <a:pt x="536353" y="261366"/>
                    </a:lnTo>
                    <a:lnTo>
                      <a:pt x="482632" y="261366"/>
                    </a:lnTo>
                    <a:lnTo>
                      <a:pt x="429006" y="261366"/>
                    </a:lnTo>
                    <a:lnTo>
                      <a:pt x="375380" y="261366"/>
                    </a:lnTo>
                    <a:lnTo>
                      <a:pt x="321755" y="261366"/>
                    </a:lnTo>
                    <a:lnTo>
                      <a:pt x="268129" y="261366"/>
                    </a:lnTo>
                    <a:lnTo>
                      <a:pt x="268129" y="209074"/>
                    </a:lnTo>
                    <a:lnTo>
                      <a:pt x="268129" y="156782"/>
                    </a:lnTo>
                    <a:lnTo>
                      <a:pt x="268129" y="104489"/>
                    </a:lnTo>
                    <a:lnTo>
                      <a:pt x="268129" y="52292"/>
                    </a:lnTo>
                    <a:lnTo>
                      <a:pt x="321755" y="52292"/>
                    </a:lnTo>
                    <a:lnTo>
                      <a:pt x="375380" y="52292"/>
                    </a:lnTo>
                    <a:lnTo>
                      <a:pt x="429006" y="52292"/>
                    </a:lnTo>
                    <a:lnTo>
                      <a:pt x="429006" y="104489"/>
                    </a:lnTo>
                    <a:lnTo>
                      <a:pt x="429006" y="156782"/>
                    </a:lnTo>
                    <a:lnTo>
                      <a:pt x="375380" y="156782"/>
                    </a:lnTo>
                    <a:lnTo>
                      <a:pt x="375380" y="104489"/>
                    </a:lnTo>
                    <a:lnTo>
                      <a:pt x="321755" y="104489"/>
                    </a:lnTo>
                    <a:lnTo>
                      <a:pt x="321755" y="156782"/>
                    </a:lnTo>
                    <a:lnTo>
                      <a:pt x="321755" y="209074"/>
                    </a:lnTo>
                    <a:lnTo>
                      <a:pt x="375380" y="209074"/>
                    </a:lnTo>
                    <a:lnTo>
                      <a:pt x="429006" y="209074"/>
                    </a:lnTo>
                    <a:lnTo>
                      <a:pt x="482632" y="209074"/>
                    </a:lnTo>
                    <a:lnTo>
                      <a:pt x="482632" y="156782"/>
                    </a:lnTo>
                    <a:lnTo>
                      <a:pt x="482632" y="104489"/>
                    </a:lnTo>
                    <a:lnTo>
                      <a:pt x="482632" y="52292"/>
                    </a:lnTo>
                    <a:lnTo>
                      <a:pt x="482632" y="0"/>
                    </a:lnTo>
                    <a:lnTo>
                      <a:pt x="429006" y="0"/>
                    </a:lnTo>
                    <a:lnTo>
                      <a:pt x="375380" y="0"/>
                    </a:lnTo>
                    <a:lnTo>
                      <a:pt x="321755" y="0"/>
                    </a:lnTo>
                    <a:lnTo>
                      <a:pt x="268129" y="0"/>
                    </a:lnTo>
                    <a:lnTo>
                      <a:pt x="214503" y="0"/>
                    </a:lnTo>
                    <a:lnTo>
                      <a:pt x="160877" y="0"/>
                    </a:lnTo>
                    <a:lnTo>
                      <a:pt x="107252" y="0"/>
                    </a:lnTo>
                    <a:lnTo>
                      <a:pt x="53626" y="0"/>
                    </a:lnTo>
                    <a:lnTo>
                      <a:pt x="0" y="0"/>
                    </a:lnTo>
                    <a:lnTo>
                      <a:pt x="0" y="52292"/>
                    </a:lnTo>
                    <a:lnTo>
                      <a:pt x="0" y="104489"/>
                    </a:lnTo>
                    <a:lnTo>
                      <a:pt x="0" y="156782"/>
                    </a:lnTo>
                    <a:lnTo>
                      <a:pt x="0" y="209074"/>
                    </a:lnTo>
                    <a:lnTo>
                      <a:pt x="53626" y="209074"/>
                    </a:lnTo>
                    <a:lnTo>
                      <a:pt x="107252" y="209074"/>
                    </a:lnTo>
                    <a:lnTo>
                      <a:pt x="160877" y="209074"/>
                    </a:lnTo>
                    <a:lnTo>
                      <a:pt x="160877" y="156782"/>
                    </a:lnTo>
                    <a:lnTo>
                      <a:pt x="160877" y="104489"/>
                    </a:lnTo>
                    <a:lnTo>
                      <a:pt x="107252" y="104489"/>
                    </a:lnTo>
                    <a:lnTo>
                      <a:pt x="107252" y="156782"/>
                    </a:lnTo>
                    <a:lnTo>
                      <a:pt x="53626" y="156782"/>
                    </a:lnTo>
                    <a:lnTo>
                      <a:pt x="53626" y="104489"/>
                    </a:lnTo>
                    <a:lnTo>
                      <a:pt x="53626" y="52292"/>
                    </a:lnTo>
                    <a:lnTo>
                      <a:pt x="107252" y="52292"/>
                    </a:lnTo>
                    <a:lnTo>
                      <a:pt x="160877" y="52292"/>
                    </a:lnTo>
                    <a:lnTo>
                      <a:pt x="214503" y="52292"/>
                    </a:lnTo>
                    <a:lnTo>
                      <a:pt x="214503" y="104489"/>
                    </a:lnTo>
                    <a:lnTo>
                      <a:pt x="214503" y="156782"/>
                    </a:lnTo>
                    <a:lnTo>
                      <a:pt x="214503" y="209074"/>
                    </a:lnTo>
                    <a:lnTo>
                      <a:pt x="214503" y="261366"/>
                    </a:lnTo>
                    <a:lnTo>
                      <a:pt x="160877" y="261366"/>
                    </a:lnTo>
                    <a:lnTo>
                      <a:pt x="107252" y="261366"/>
                    </a:lnTo>
                    <a:lnTo>
                      <a:pt x="53626" y="261366"/>
                    </a:lnTo>
                    <a:lnTo>
                      <a:pt x="0" y="261366"/>
                    </a:lnTo>
                    <a:lnTo>
                      <a:pt x="0" y="313658"/>
                    </a:lnTo>
                    <a:lnTo>
                      <a:pt x="53626" y="313658"/>
                    </a:lnTo>
                    <a:lnTo>
                      <a:pt x="107252" y="313658"/>
                    </a:lnTo>
                    <a:lnTo>
                      <a:pt x="160877" y="313658"/>
                    </a:lnTo>
                    <a:lnTo>
                      <a:pt x="214503" y="313658"/>
                    </a:lnTo>
                    <a:lnTo>
                      <a:pt x="268129" y="313658"/>
                    </a:lnTo>
                    <a:lnTo>
                      <a:pt x="321755" y="313658"/>
                    </a:lnTo>
                    <a:lnTo>
                      <a:pt x="375380" y="313658"/>
                    </a:lnTo>
                    <a:lnTo>
                      <a:pt x="429006" y="313658"/>
                    </a:lnTo>
                    <a:lnTo>
                      <a:pt x="482632" y="313658"/>
                    </a:lnTo>
                    <a:lnTo>
                      <a:pt x="536353" y="313658"/>
                    </a:lnTo>
                    <a:lnTo>
                      <a:pt x="589979" y="313658"/>
                    </a:lnTo>
                    <a:lnTo>
                      <a:pt x="643604" y="313658"/>
                    </a:lnTo>
                    <a:lnTo>
                      <a:pt x="697230" y="313658"/>
                    </a:lnTo>
                    <a:lnTo>
                      <a:pt x="750856" y="313658"/>
                    </a:lnTo>
                    <a:lnTo>
                      <a:pt x="804482" y="313658"/>
                    </a:lnTo>
                    <a:lnTo>
                      <a:pt x="858107" y="313658"/>
                    </a:lnTo>
                    <a:lnTo>
                      <a:pt x="911733" y="313658"/>
                    </a:lnTo>
                    <a:lnTo>
                      <a:pt x="965359" y="313658"/>
                    </a:lnTo>
                    <a:lnTo>
                      <a:pt x="1018985" y="313658"/>
                    </a:lnTo>
                    <a:lnTo>
                      <a:pt x="1072706" y="313658"/>
                    </a:lnTo>
                    <a:lnTo>
                      <a:pt x="1126331" y="313658"/>
                    </a:lnTo>
                    <a:lnTo>
                      <a:pt x="1179957" y="313658"/>
                    </a:lnTo>
                    <a:lnTo>
                      <a:pt x="1233583" y="313658"/>
                    </a:lnTo>
                    <a:lnTo>
                      <a:pt x="1287209" y="313658"/>
                    </a:lnTo>
                    <a:lnTo>
                      <a:pt x="1340834" y="313658"/>
                    </a:lnTo>
                    <a:lnTo>
                      <a:pt x="1394460" y="313658"/>
                    </a:lnTo>
                    <a:lnTo>
                      <a:pt x="1448086" y="313658"/>
                    </a:lnTo>
                    <a:lnTo>
                      <a:pt x="1501712" y="313658"/>
                    </a:lnTo>
                    <a:lnTo>
                      <a:pt x="1555337" y="313658"/>
                    </a:lnTo>
                    <a:lnTo>
                      <a:pt x="1609058" y="313658"/>
                    </a:lnTo>
                    <a:lnTo>
                      <a:pt x="1662684" y="313658"/>
                    </a:lnTo>
                    <a:lnTo>
                      <a:pt x="1716310" y="313658"/>
                    </a:lnTo>
                    <a:lnTo>
                      <a:pt x="1769936" y="313658"/>
                    </a:lnTo>
                    <a:lnTo>
                      <a:pt x="1823561" y="313658"/>
                    </a:lnTo>
                    <a:lnTo>
                      <a:pt x="1877187" y="313658"/>
                    </a:lnTo>
                    <a:lnTo>
                      <a:pt x="1930813" y="313658"/>
                    </a:lnTo>
                    <a:lnTo>
                      <a:pt x="1984439" y="313658"/>
                    </a:lnTo>
                    <a:lnTo>
                      <a:pt x="2038064" y="313658"/>
                    </a:lnTo>
                    <a:lnTo>
                      <a:pt x="2091690" y="313658"/>
                    </a:lnTo>
                    <a:lnTo>
                      <a:pt x="2145316" y="313658"/>
                    </a:lnTo>
                    <a:lnTo>
                      <a:pt x="2199037" y="313658"/>
                    </a:lnTo>
                    <a:lnTo>
                      <a:pt x="2252663" y="313658"/>
                    </a:lnTo>
                    <a:lnTo>
                      <a:pt x="2306288" y="313658"/>
                    </a:lnTo>
                    <a:lnTo>
                      <a:pt x="2359914" y="313658"/>
                    </a:lnTo>
                    <a:lnTo>
                      <a:pt x="2413540" y="313658"/>
                    </a:lnTo>
                    <a:lnTo>
                      <a:pt x="2467166" y="313658"/>
                    </a:lnTo>
                    <a:lnTo>
                      <a:pt x="2520791" y="313658"/>
                    </a:lnTo>
                    <a:lnTo>
                      <a:pt x="2574417" y="313658"/>
                    </a:lnTo>
                    <a:lnTo>
                      <a:pt x="2628043" y="313658"/>
                    </a:lnTo>
                    <a:lnTo>
                      <a:pt x="2681669" y="313658"/>
                    </a:lnTo>
                    <a:lnTo>
                      <a:pt x="2681669" y="2613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4" name="任意多边形: 形状 13"/>
              <p:cNvSpPr/>
              <p:nvPr/>
            </p:nvSpPr>
            <p:spPr>
              <a:xfrm>
                <a:off x="10611103" y="-2634071"/>
                <a:ext cx="2681668" cy="313658"/>
              </a:xfrm>
              <a:custGeom>
                <a:avLst/>
                <a:gdLst>
                  <a:gd name="connsiteX0" fmla="*/ 2628043 w 2681668"/>
                  <a:gd name="connsiteY0" fmla="*/ 261366 h 313658"/>
                  <a:gd name="connsiteX1" fmla="*/ 2574417 w 2681668"/>
                  <a:gd name="connsiteY1" fmla="*/ 261366 h 313658"/>
                  <a:gd name="connsiteX2" fmla="*/ 2520791 w 2681668"/>
                  <a:gd name="connsiteY2" fmla="*/ 261366 h 313658"/>
                  <a:gd name="connsiteX3" fmla="*/ 2467166 w 2681668"/>
                  <a:gd name="connsiteY3" fmla="*/ 261366 h 313658"/>
                  <a:gd name="connsiteX4" fmla="*/ 2413540 w 2681668"/>
                  <a:gd name="connsiteY4" fmla="*/ 261366 h 313658"/>
                  <a:gd name="connsiteX5" fmla="*/ 2413540 w 2681668"/>
                  <a:gd name="connsiteY5" fmla="*/ 209074 h 313658"/>
                  <a:gd name="connsiteX6" fmla="*/ 2413540 w 2681668"/>
                  <a:gd name="connsiteY6" fmla="*/ 156782 h 313658"/>
                  <a:gd name="connsiteX7" fmla="*/ 2413540 w 2681668"/>
                  <a:gd name="connsiteY7" fmla="*/ 104489 h 313658"/>
                  <a:gd name="connsiteX8" fmla="*/ 2413540 w 2681668"/>
                  <a:gd name="connsiteY8" fmla="*/ 52292 h 313658"/>
                  <a:gd name="connsiteX9" fmla="*/ 2467166 w 2681668"/>
                  <a:gd name="connsiteY9" fmla="*/ 52292 h 313658"/>
                  <a:gd name="connsiteX10" fmla="*/ 2520791 w 2681668"/>
                  <a:gd name="connsiteY10" fmla="*/ 52292 h 313658"/>
                  <a:gd name="connsiteX11" fmla="*/ 2574417 w 2681668"/>
                  <a:gd name="connsiteY11" fmla="*/ 52292 h 313658"/>
                  <a:gd name="connsiteX12" fmla="*/ 2574417 w 2681668"/>
                  <a:gd name="connsiteY12" fmla="*/ 104489 h 313658"/>
                  <a:gd name="connsiteX13" fmla="*/ 2574417 w 2681668"/>
                  <a:gd name="connsiteY13" fmla="*/ 156782 h 313658"/>
                  <a:gd name="connsiteX14" fmla="*/ 2520791 w 2681668"/>
                  <a:gd name="connsiteY14" fmla="*/ 156782 h 313658"/>
                  <a:gd name="connsiteX15" fmla="*/ 2520791 w 2681668"/>
                  <a:gd name="connsiteY15" fmla="*/ 104489 h 313658"/>
                  <a:gd name="connsiteX16" fmla="*/ 2467166 w 2681668"/>
                  <a:gd name="connsiteY16" fmla="*/ 104489 h 313658"/>
                  <a:gd name="connsiteX17" fmla="*/ 2467166 w 2681668"/>
                  <a:gd name="connsiteY17" fmla="*/ 156782 h 313658"/>
                  <a:gd name="connsiteX18" fmla="*/ 2467166 w 2681668"/>
                  <a:gd name="connsiteY18" fmla="*/ 209074 h 313658"/>
                  <a:gd name="connsiteX19" fmla="*/ 2520791 w 2681668"/>
                  <a:gd name="connsiteY19" fmla="*/ 209074 h 313658"/>
                  <a:gd name="connsiteX20" fmla="*/ 2574417 w 2681668"/>
                  <a:gd name="connsiteY20" fmla="*/ 209074 h 313658"/>
                  <a:gd name="connsiteX21" fmla="*/ 2628043 w 2681668"/>
                  <a:gd name="connsiteY21" fmla="*/ 209074 h 313658"/>
                  <a:gd name="connsiteX22" fmla="*/ 2628043 w 2681668"/>
                  <a:gd name="connsiteY22" fmla="*/ 156782 h 313658"/>
                  <a:gd name="connsiteX23" fmla="*/ 2628043 w 2681668"/>
                  <a:gd name="connsiteY23" fmla="*/ 104489 h 313658"/>
                  <a:gd name="connsiteX24" fmla="*/ 2628043 w 2681668"/>
                  <a:gd name="connsiteY24" fmla="*/ 52292 h 313658"/>
                  <a:gd name="connsiteX25" fmla="*/ 2628043 w 2681668"/>
                  <a:gd name="connsiteY25" fmla="*/ 0 h 313658"/>
                  <a:gd name="connsiteX26" fmla="*/ 2574417 w 2681668"/>
                  <a:gd name="connsiteY26" fmla="*/ 0 h 313658"/>
                  <a:gd name="connsiteX27" fmla="*/ 2520791 w 2681668"/>
                  <a:gd name="connsiteY27" fmla="*/ 0 h 313658"/>
                  <a:gd name="connsiteX28" fmla="*/ 2467166 w 2681668"/>
                  <a:gd name="connsiteY28" fmla="*/ 0 h 313658"/>
                  <a:gd name="connsiteX29" fmla="*/ 2413540 w 2681668"/>
                  <a:gd name="connsiteY29" fmla="*/ 0 h 313658"/>
                  <a:gd name="connsiteX30" fmla="*/ 2359914 w 2681668"/>
                  <a:gd name="connsiteY30" fmla="*/ 0 h 313658"/>
                  <a:gd name="connsiteX31" fmla="*/ 2306288 w 2681668"/>
                  <a:gd name="connsiteY31" fmla="*/ 0 h 313658"/>
                  <a:gd name="connsiteX32" fmla="*/ 2252663 w 2681668"/>
                  <a:gd name="connsiteY32" fmla="*/ 0 h 313658"/>
                  <a:gd name="connsiteX33" fmla="*/ 2199037 w 2681668"/>
                  <a:gd name="connsiteY33" fmla="*/ 0 h 313658"/>
                  <a:gd name="connsiteX34" fmla="*/ 2145316 w 2681668"/>
                  <a:gd name="connsiteY34" fmla="*/ 0 h 313658"/>
                  <a:gd name="connsiteX35" fmla="*/ 2145316 w 2681668"/>
                  <a:gd name="connsiteY35" fmla="*/ 52292 h 313658"/>
                  <a:gd name="connsiteX36" fmla="*/ 2145316 w 2681668"/>
                  <a:gd name="connsiteY36" fmla="*/ 104489 h 313658"/>
                  <a:gd name="connsiteX37" fmla="*/ 2145316 w 2681668"/>
                  <a:gd name="connsiteY37" fmla="*/ 156782 h 313658"/>
                  <a:gd name="connsiteX38" fmla="*/ 2145316 w 2681668"/>
                  <a:gd name="connsiteY38" fmla="*/ 209074 h 313658"/>
                  <a:gd name="connsiteX39" fmla="*/ 2199037 w 2681668"/>
                  <a:gd name="connsiteY39" fmla="*/ 209074 h 313658"/>
                  <a:gd name="connsiteX40" fmla="*/ 2252663 w 2681668"/>
                  <a:gd name="connsiteY40" fmla="*/ 209074 h 313658"/>
                  <a:gd name="connsiteX41" fmla="*/ 2306288 w 2681668"/>
                  <a:gd name="connsiteY41" fmla="*/ 209074 h 313658"/>
                  <a:gd name="connsiteX42" fmla="*/ 2306288 w 2681668"/>
                  <a:gd name="connsiteY42" fmla="*/ 156782 h 313658"/>
                  <a:gd name="connsiteX43" fmla="*/ 2306288 w 2681668"/>
                  <a:gd name="connsiteY43" fmla="*/ 104489 h 313658"/>
                  <a:gd name="connsiteX44" fmla="*/ 2252663 w 2681668"/>
                  <a:gd name="connsiteY44" fmla="*/ 104489 h 313658"/>
                  <a:gd name="connsiteX45" fmla="*/ 2252663 w 2681668"/>
                  <a:gd name="connsiteY45" fmla="*/ 156782 h 313658"/>
                  <a:gd name="connsiteX46" fmla="*/ 2199037 w 2681668"/>
                  <a:gd name="connsiteY46" fmla="*/ 156782 h 313658"/>
                  <a:gd name="connsiteX47" fmla="*/ 2199037 w 2681668"/>
                  <a:gd name="connsiteY47" fmla="*/ 104489 h 313658"/>
                  <a:gd name="connsiteX48" fmla="*/ 2199037 w 2681668"/>
                  <a:gd name="connsiteY48" fmla="*/ 52292 h 313658"/>
                  <a:gd name="connsiteX49" fmla="*/ 2252663 w 2681668"/>
                  <a:gd name="connsiteY49" fmla="*/ 52292 h 313658"/>
                  <a:gd name="connsiteX50" fmla="*/ 2306288 w 2681668"/>
                  <a:gd name="connsiteY50" fmla="*/ 52292 h 313658"/>
                  <a:gd name="connsiteX51" fmla="*/ 2359914 w 2681668"/>
                  <a:gd name="connsiteY51" fmla="*/ 52292 h 313658"/>
                  <a:gd name="connsiteX52" fmla="*/ 2359914 w 2681668"/>
                  <a:gd name="connsiteY52" fmla="*/ 104489 h 313658"/>
                  <a:gd name="connsiteX53" fmla="*/ 2359914 w 2681668"/>
                  <a:gd name="connsiteY53" fmla="*/ 156782 h 313658"/>
                  <a:gd name="connsiteX54" fmla="*/ 2359914 w 2681668"/>
                  <a:gd name="connsiteY54" fmla="*/ 209074 h 313658"/>
                  <a:gd name="connsiteX55" fmla="*/ 2359914 w 2681668"/>
                  <a:gd name="connsiteY55" fmla="*/ 261366 h 313658"/>
                  <a:gd name="connsiteX56" fmla="*/ 2306288 w 2681668"/>
                  <a:gd name="connsiteY56" fmla="*/ 261366 h 313658"/>
                  <a:gd name="connsiteX57" fmla="*/ 2252663 w 2681668"/>
                  <a:gd name="connsiteY57" fmla="*/ 261366 h 313658"/>
                  <a:gd name="connsiteX58" fmla="*/ 2199037 w 2681668"/>
                  <a:gd name="connsiteY58" fmla="*/ 261366 h 313658"/>
                  <a:gd name="connsiteX59" fmla="*/ 2145316 w 2681668"/>
                  <a:gd name="connsiteY59" fmla="*/ 261366 h 313658"/>
                  <a:gd name="connsiteX60" fmla="*/ 2091690 w 2681668"/>
                  <a:gd name="connsiteY60" fmla="*/ 261366 h 313658"/>
                  <a:gd name="connsiteX61" fmla="*/ 2038064 w 2681668"/>
                  <a:gd name="connsiteY61" fmla="*/ 261366 h 313658"/>
                  <a:gd name="connsiteX62" fmla="*/ 1984439 w 2681668"/>
                  <a:gd name="connsiteY62" fmla="*/ 261366 h 313658"/>
                  <a:gd name="connsiteX63" fmla="*/ 1930813 w 2681668"/>
                  <a:gd name="connsiteY63" fmla="*/ 261366 h 313658"/>
                  <a:gd name="connsiteX64" fmla="*/ 1877187 w 2681668"/>
                  <a:gd name="connsiteY64" fmla="*/ 261366 h 313658"/>
                  <a:gd name="connsiteX65" fmla="*/ 1877187 w 2681668"/>
                  <a:gd name="connsiteY65" fmla="*/ 209074 h 313658"/>
                  <a:gd name="connsiteX66" fmla="*/ 1877187 w 2681668"/>
                  <a:gd name="connsiteY66" fmla="*/ 156782 h 313658"/>
                  <a:gd name="connsiteX67" fmla="*/ 1877187 w 2681668"/>
                  <a:gd name="connsiteY67" fmla="*/ 104489 h 313658"/>
                  <a:gd name="connsiteX68" fmla="*/ 1877187 w 2681668"/>
                  <a:gd name="connsiteY68" fmla="*/ 52292 h 313658"/>
                  <a:gd name="connsiteX69" fmla="*/ 1930813 w 2681668"/>
                  <a:gd name="connsiteY69" fmla="*/ 52292 h 313658"/>
                  <a:gd name="connsiteX70" fmla="*/ 1984439 w 2681668"/>
                  <a:gd name="connsiteY70" fmla="*/ 52292 h 313658"/>
                  <a:gd name="connsiteX71" fmla="*/ 2038064 w 2681668"/>
                  <a:gd name="connsiteY71" fmla="*/ 52292 h 313658"/>
                  <a:gd name="connsiteX72" fmla="*/ 2038064 w 2681668"/>
                  <a:gd name="connsiteY72" fmla="*/ 104489 h 313658"/>
                  <a:gd name="connsiteX73" fmla="*/ 2038064 w 2681668"/>
                  <a:gd name="connsiteY73" fmla="*/ 156782 h 313658"/>
                  <a:gd name="connsiteX74" fmla="*/ 1984439 w 2681668"/>
                  <a:gd name="connsiteY74" fmla="*/ 156782 h 313658"/>
                  <a:gd name="connsiteX75" fmla="*/ 1984439 w 2681668"/>
                  <a:gd name="connsiteY75" fmla="*/ 104489 h 313658"/>
                  <a:gd name="connsiteX76" fmla="*/ 1930813 w 2681668"/>
                  <a:gd name="connsiteY76" fmla="*/ 104489 h 313658"/>
                  <a:gd name="connsiteX77" fmla="*/ 1930813 w 2681668"/>
                  <a:gd name="connsiteY77" fmla="*/ 156782 h 313658"/>
                  <a:gd name="connsiteX78" fmla="*/ 1930813 w 2681668"/>
                  <a:gd name="connsiteY78" fmla="*/ 209074 h 313658"/>
                  <a:gd name="connsiteX79" fmla="*/ 1984439 w 2681668"/>
                  <a:gd name="connsiteY79" fmla="*/ 209074 h 313658"/>
                  <a:gd name="connsiteX80" fmla="*/ 2038064 w 2681668"/>
                  <a:gd name="connsiteY80" fmla="*/ 209074 h 313658"/>
                  <a:gd name="connsiteX81" fmla="*/ 2091690 w 2681668"/>
                  <a:gd name="connsiteY81" fmla="*/ 209074 h 313658"/>
                  <a:gd name="connsiteX82" fmla="*/ 2091690 w 2681668"/>
                  <a:gd name="connsiteY82" fmla="*/ 156782 h 313658"/>
                  <a:gd name="connsiteX83" fmla="*/ 2091690 w 2681668"/>
                  <a:gd name="connsiteY83" fmla="*/ 104489 h 313658"/>
                  <a:gd name="connsiteX84" fmla="*/ 2091690 w 2681668"/>
                  <a:gd name="connsiteY84" fmla="*/ 52292 h 313658"/>
                  <a:gd name="connsiteX85" fmla="*/ 2091690 w 2681668"/>
                  <a:gd name="connsiteY85" fmla="*/ 0 h 313658"/>
                  <a:gd name="connsiteX86" fmla="*/ 2038064 w 2681668"/>
                  <a:gd name="connsiteY86" fmla="*/ 0 h 313658"/>
                  <a:gd name="connsiteX87" fmla="*/ 1984439 w 2681668"/>
                  <a:gd name="connsiteY87" fmla="*/ 0 h 313658"/>
                  <a:gd name="connsiteX88" fmla="*/ 1930813 w 2681668"/>
                  <a:gd name="connsiteY88" fmla="*/ 0 h 313658"/>
                  <a:gd name="connsiteX89" fmla="*/ 1877187 w 2681668"/>
                  <a:gd name="connsiteY89" fmla="*/ 0 h 313658"/>
                  <a:gd name="connsiteX90" fmla="*/ 1823561 w 2681668"/>
                  <a:gd name="connsiteY90" fmla="*/ 0 h 313658"/>
                  <a:gd name="connsiteX91" fmla="*/ 1769936 w 2681668"/>
                  <a:gd name="connsiteY91" fmla="*/ 0 h 313658"/>
                  <a:gd name="connsiteX92" fmla="*/ 1716310 w 2681668"/>
                  <a:gd name="connsiteY92" fmla="*/ 0 h 313658"/>
                  <a:gd name="connsiteX93" fmla="*/ 1662684 w 2681668"/>
                  <a:gd name="connsiteY93" fmla="*/ 0 h 313658"/>
                  <a:gd name="connsiteX94" fmla="*/ 1609058 w 2681668"/>
                  <a:gd name="connsiteY94" fmla="*/ 0 h 313658"/>
                  <a:gd name="connsiteX95" fmla="*/ 1609058 w 2681668"/>
                  <a:gd name="connsiteY95" fmla="*/ 52292 h 313658"/>
                  <a:gd name="connsiteX96" fmla="*/ 1609058 w 2681668"/>
                  <a:gd name="connsiteY96" fmla="*/ 104489 h 313658"/>
                  <a:gd name="connsiteX97" fmla="*/ 1609058 w 2681668"/>
                  <a:gd name="connsiteY97" fmla="*/ 156782 h 313658"/>
                  <a:gd name="connsiteX98" fmla="*/ 1609058 w 2681668"/>
                  <a:gd name="connsiteY98" fmla="*/ 209074 h 313658"/>
                  <a:gd name="connsiteX99" fmla="*/ 1662684 w 2681668"/>
                  <a:gd name="connsiteY99" fmla="*/ 209074 h 313658"/>
                  <a:gd name="connsiteX100" fmla="*/ 1716310 w 2681668"/>
                  <a:gd name="connsiteY100" fmla="*/ 209074 h 313658"/>
                  <a:gd name="connsiteX101" fmla="*/ 1769936 w 2681668"/>
                  <a:gd name="connsiteY101" fmla="*/ 209074 h 313658"/>
                  <a:gd name="connsiteX102" fmla="*/ 1769936 w 2681668"/>
                  <a:gd name="connsiteY102" fmla="*/ 156782 h 313658"/>
                  <a:gd name="connsiteX103" fmla="*/ 1769936 w 2681668"/>
                  <a:gd name="connsiteY103" fmla="*/ 104489 h 313658"/>
                  <a:gd name="connsiteX104" fmla="*/ 1716310 w 2681668"/>
                  <a:gd name="connsiteY104" fmla="*/ 104489 h 313658"/>
                  <a:gd name="connsiteX105" fmla="*/ 1716310 w 2681668"/>
                  <a:gd name="connsiteY105" fmla="*/ 156782 h 313658"/>
                  <a:gd name="connsiteX106" fmla="*/ 1662684 w 2681668"/>
                  <a:gd name="connsiteY106" fmla="*/ 156782 h 313658"/>
                  <a:gd name="connsiteX107" fmla="*/ 1662684 w 2681668"/>
                  <a:gd name="connsiteY107" fmla="*/ 104489 h 313658"/>
                  <a:gd name="connsiteX108" fmla="*/ 1662684 w 2681668"/>
                  <a:gd name="connsiteY108" fmla="*/ 52292 h 313658"/>
                  <a:gd name="connsiteX109" fmla="*/ 1716310 w 2681668"/>
                  <a:gd name="connsiteY109" fmla="*/ 52292 h 313658"/>
                  <a:gd name="connsiteX110" fmla="*/ 1769936 w 2681668"/>
                  <a:gd name="connsiteY110" fmla="*/ 52292 h 313658"/>
                  <a:gd name="connsiteX111" fmla="*/ 1823561 w 2681668"/>
                  <a:gd name="connsiteY111" fmla="*/ 52292 h 313658"/>
                  <a:gd name="connsiteX112" fmla="*/ 1823561 w 2681668"/>
                  <a:gd name="connsiteY112" fmla="*/ 104489 h 313658"/>
                  <a:gd name="connsiteX113" fmla="*/ 1823561 w 2681668"/>
                  <a:gd name="connsiteY113" fmla="*/ 156782 h 313658"/>
                  <a:gd name="connsiteX114" fmla="*/ 1823561 w 2681668"/>
                  <a:gd name="connsiteY114" fmla="*/ 209074 h 313658"/>
                  <a:gd name="connsiteX115" fmla="*/ 1823561 w 2681668"/>
                  <a:gd name="connsiteY115" fmla="*/ 261366 h 313658"/>
                  <a:gd name="connsiteX116" fmla="*/ 1769936 w 2681668"/>
                  <a:gd name="connsiteY116" fmla="*/ 261366 h 313658"/>
                  <a:gd name="connsiteX117" fmla="*/ 1716310 w 2681668"/>
                  <a:gd name="connsiteY117" fmla="*/ 261366 h 313658"/>
                  <a:gd name="connsiteX118" fmla="*/ 1662684 w 2681668"/>
                  <a:gd name="connsiteY118" fmla="*/ 261366 h 313658"/>
                  <a:gd name="connsiteX119" fmla="*/ 1609058 w 2681668"/>
                  <a:gd name="connsiteY119" fmla="*/ 261366 h 313658"/>
                  <a:gd name="connsiteX120" fmla="*/ 1555337 w 2681668"/>
                  <a:gd name="connsiteY120" fmla="*/ 261366 h 313658"/>
                  <a:gd name="connsiteX121" fmla="*/ 1501712 w 2681668"/>
                  <a:gd name="connsiteY121" fmla="*/ 261366 h 313658"/>
                  <a:gd name="connsiteX122" fmla="*/ 1448086 w 2681668"/>
                  <a:gd name="connsiteY122" fmla="*/ 261366 h 313658"/>
                  <a:gd name="connsiteX123" fmla="*/ 1394460 w 2681668"/>
                  <a:gd name="connsiteY123" fmla="*/ 261366 h 313658"/>
                  <a:gd name="connsiteX124" fmla="*/ 1340834 w 2681668"/>
                  <a:gd name="connsiteY124" fmla="*/ 261366 h 313658"/>
                  <a:gd name="connsiteX125" fmla="*/ 1340834 w 2681668"/>
                  <a:gd name="connsiteY125" fmla="*/ 209074 h 313658"/>
                  <a:gd name="connsiteX126" fmla="*/ 1340834 w 2681668"/>
                  <a:gd name="connsiteY126" fmla="*/ 156782 h 313658"/>
                  <a:gd name="connsiteX127" fmla="*/ 1340834 w 2681668"/>
                  <a:gd name="connsiteY127" fmla="*/ 104489 h 313658"/>
                  <a:gd name="connsiteX128" fmla="*/ 1340834 w 2681668"/>
                  <a:gd name="connsiteY128" fmla="*/ 52292 h 313658"/>
                  <a:gd name="connsiteX129" fmla="*/ 1394460 w 2681668"/>
                  <a:gd name="connsiteY129" fmla="*/ 52292 h 313658"/>
                  <a:gd name="connsiteX130" fmla="*/ 1448086 w 2681668"/>
                  <a:gd name="connsiteY130" fmla="*/ 52292 h 313658"/>
                  <a:gd name="connsiteX131" fmla="*/ 1501712 w 2681668"/>
                  <a:gd name="connsiteY131" fmla="*/ 52292 h 313658"/>
                  <a:gd name="connsiteX132" fmla="*/ 1501712 w 2681668"/>
                  <a:gd name="connsiteY132" fmla="*/ 104489 h 313658"/>
                  <a:gd name="connsiteX133" fmla="*/ 1501712 w 2681668"/>
                  <a:gd name="connsiteY133" fmla="*/ 156782 h 313658"/>
                  <a:gd name="connsiteX134" fmla="*/ 1448086 w 2681668"/>
                  <a:gd name="connsiteY134" fmla="*/ 156782 h 313658"/>
                  <a:gd name="connsiteX135" fmla="*/ 1448086 w 2681668"/>
                  <a:gd name="connsiteY135" fmla="*/ 104489 h 313658"/>
                  <a:gd name="connsiteX136" fmla="*/ 1394460 w 2681668"/>
                  <a:gd name="connsiteY136" fmla="*/ 104489 h 313658"/>
                  <a:gd name="connsiteX137" fmla="*/ 1394460 w 2681668"/>
                  <a:gd name="connsiteY137" fmla="*/ 156782 h 313658"/>
                  <a:gd name="connsiteX138" fmla="*/ 1394460 w 2681668"/>
                  <a:gd name="connsiteY138" fmla="*/ 209074 h 313658"/>
                  <a:gd name="connsiteX139" fmla="*/ 1448086 w 2681668"/>
                  <a:gd name="connsiteY139" fmla="*/ 209074 h 313658"/>
                  <a:gd name="connsiteX140" fmla="*/ 1501712 w 2681668"/>
                  <a:gd name="connsiteY140" fmla="*/ 209074 h 313658"/>
                  <a:gd name="connsiteX141" fmla="*/ 1555337 w 2681668"/>
                  <a:gd name="connsiteY141" fmla="*/ 209074 h 313658"/>
                  <a:gd name="connsiteX142" fmla="*/ 1555337 w 2681668"/>
                  <a:gd name="connsiteY142" fmla="*/ 156782 h 313658"/>
                  <a:gd name="connsiteX143" fmla="*/ 1555337 w 2681668"/>
                  <a:gd name="connsiteY143" fmla="*/ 104489 h 313658"/>
                  <a:gd name="connsiteX144" fmla="*/ 1555337 w 2681668"/>
                  <a:gd name="connsiteY144" fmla="*/ 52292 h 313658"/>
                  <a:gd name="connsiteX145" fmla="*/ 1555337 w 2681668"/>
                  <a:gd name="connsiteY145" fmla="*/ 0 h 313658"/>
                  <a:gd name="connsiteX146" fmla="*/ 1501712 w 2681668"/>
                  <a:gd name="connsiteY146" fmla="*/ 0 h 313658"/>
                  <a:gd name="connsiteX147" fmla="*/ 1448086 w 2681668"/>
                  <a:gd name="connsiteY147" fmla="*/ 0 h 313658"/>
                  <a:gd name="connsiteX148" fmla="*/ 1394460 w 2681668"/>
                  <a:gd name="connsiteY148" fmla="*/ 0 h 313658"/>
                  <a:gd name="connsiteX149" fmla="*/ 1340834 w 2681668"/>
                  <a:gd name="connsiteY149" fmla="*/ 0 h 313658"/>
                  <a:gd name="connsiteX150" fmla="*/ 1287209 w 2681668"/>
                  <a:gd name="connsiteY150" fmla="*/ 0 h 313658"/>
                  <a:gd name="connsiteX151" fmla="*/ 1233583 w 2681668"/>
                  <a:gd name="connsiteY151" fmla="*/ 0 h 313658"/>
                  <a:gd name="connsiteX152" fmla="*/ 1179957 w 2681668"/>
                  <a:gd name="connsiteY152" fmla="*/ 0 h 313658"/>
                  <a:gd name="connsiteX153" fmla="*/ 1126331 w 2681668"/>
                  <a:gd name="connsiteY153" fmla="*/ 0 h 313658"/>
                  <a:gd name="connsiteX154" fmla="*/ 1072706 w 2681668"/>
                  <a:gd name="connsiteY154" fmla="*/ 0 h 313658"/>
                  <a:gd name="connsiteX155" fmla="*/ 1072706 w 2681668"/>
                  <a:gd name="connsiteY155" fmla="*/ 52292 h 313658"/>
                  <a:gd name="connsiteX156" fmla="*/ 1072706 w 2681668"/>
                  <a:gd name="connsiteY156" fmla="*/ 104489 h 313658"/>
                  <a:gd name="connsiteX157" fmla="*/ 1072706 w 2681668"/>
                  <a:gd name="connsiteY157" fmla="*/ 156782 h 313658"/>
                  <a:gd name="connsiteX158" fmla="*/ 1072706 w 2681668"/>
                  <a:gd name="connsiteY158" fmla="*/ 209074 h 313658"/>
                  <a:gd name="connsiteX159" fmla="*/ 1126331 w 2681668"/>
                  <a:gd name="connsiteY159" fmla="*/ 209074 h 313658"/>
                  <a:gd name="connsiteX160" fmla="*/ 1179957 w 2681668"/>
                  <a:gd name="connsiteY160" fmla="*/ 209074 h 313658"/>
                  <a:gd name="connsiteX161" fmla="*/ 1233583 w 2681668"/>
                  <a:gd name="connsiteY161" fmla="*/ 209074 h 313658"/>
                  <a:gd name="connsiteX162" fmla="*/ 1233583 w 2681668"/>
                  <a:gd name="connsiteY162" fmla="*/ 156782 h 313658"/>
                  <a:gd name="connsiteX163" fmla="*/ 1233583 w 2681668"/>
                  <a:gd name="connsiteY163" fmla="*/ 104489 h 313658"/>
                  <a:gd name="connsiteX164" fmla="*/ 1179957 w 2681668"/>
                  <a:gd name="connsiteY164" fmla="*/ 104489 h 313658"/>
                  <a:gd name="connsiteX165" fmla="*/ 1179957 w 2681668"/>
                  <a:gd name="connsiteY165" fmla="*/ 156782 h 313658"/>
                  <a:gd name="connsiteX166" fmla="*/ 1126331 w 2681668"/>
                  <a:gd name="connsiteY166" fmla="*/ 156782 h 313658"/>
                  <a:gd name="connsiteX167" fmla="*/ 1126331 w 2681668"/>
                  <a:gd name="connsiteY167" fmla="*/ 104489 h 313658"/>
                  <a:gd name="connsiteX168" fmla="*/ 1126331 w 2681668"/>
                  <a:gd name="connsiteY168" fmla="*/ 52292 h 313658"/>
                  <a:gd name="connsiteX169" fmla="*/ 1179957 w 2681668"/>
                  <a:gd name="connsiteY169" fmla="*/ 52292 h 313658"/>
                  <a:gd name="connsiteX170" fmla="*/ 1233583 w 2681668"/>
                  <a:gd name="connsiteY170" fmla="*/ 52292 h 313658"/>
                  <a:gd name="connsiteX171" fmla="*/ 1287209 w 2681668"/>
                  <a:gd name="connsiteY171" fmla="*/ 52292 h 313658"/>
                  <a:gd name="connsiteX172" fmla="*/ 1287209 w 2681668"/>
                  <a:gd name="connsiteY172" fmla="*/ 104489 h 313658"/>
                  <a:gd name="connsiteX173" fmla="*/ 1287209 w 2681668"/>
                  <a:gd name="connsiteY173" fmla="*/ 156782 h 313658"/>
                  <a:gd name="connsiteX174" fmla="*/ 1287209 w 2681668"/>
                  <a:gd name="connsiteY174" fmla="*/ 209074 h 313658"/>
                  <a:gd name="connsiteX175" fmla="*/ 1287209 w 2681668"/>
                  <a:gd name="connsiteY175" fmla="*/ 261366 h 313658"/>
                  <a:gd name="connsiteX176" fmla="*/ 1233583 w 2681668"/>
                  <a:gd name="connsiteY176" fmla="*/ 261366 h 313658"/>
                  <a:gd name="connsiteX177" fmla="*/ 1179957 w 2681668"/>
                  <a:gd name="connsiteY177" fmla="*/ 261366 h 313658"/>
                  <a:gd name="connsiteX178" fmla="*/ 1126331 w 2681668"/>
                  <a:gd name="connsiteY178" fmla="*/ 261366 h 313658"/>
                  <a:gd name="connsiteX179" fmla="*/ 1072706 w 2681668"/>
                  <a:gd name="connsiteY179" fmla="*/ 261366 h 313658"/>
                  <a:gd name="connsiteX180" fmla="*/ 1018985 w 2681668"/>
                  <a:gd name="connsiteY180" fmla="*/ 261366 h 313658"/>
                  <a:gd name="connsiteX181" fmla="*/ 965359 w 2681668"/>
                  <a:gd name="connsiteY181" fmla="*/ 261366 h 313658"/>
                  <a:gd name="connsiteX182" fmla="*/ 911733 w 2681668"/>
                  <a:gd name="connsiteY182" fmla="*/ 261366 h 313658"/>
                  <a:gd name="connsiteX183" fmla="*/ 858107 w 2681668"/>
                  <a:gd name="connsiteY183" fmla="*/ 261366 h 313658"/>
                  <a:gd name="connsiteX184" fmla="*/ 804482 w 2681668"/>
                  <a:gd name="connsiteY184" fmla="*/ 261366 h 313658"/>
                  <a:gd name="connsiteX185" fmla="*/ 804482 w 2681668"/>
                  <a:gd name="connsiteY185" fmla="*/ 209074 h 313658"/>
                  <a:gd name="connsiteX186" fmla="*/ 804482 w 2681668"/>
                  <a:gd name="connsiteY186" fmla="*/ 156782 h 313658"/>
                  <a:gd name="connsiteX187" fmla="*/ 804482 w 2681668"/>
                  <a:gd name="connsiteY187" fmla="*/ 104489 h 313658"/>
                  <a:gd name="connsiteX188" fmla="*/ 804482 w 2681668"/>
                  <a:gd name="connsiteY188" fmla="*/ 52292 h 313658"/>
                  <a:gd name="connsiteX189" fmla="*/ 858107 w 2681668"/>
                  <a:gd name="connsiteY189" fmla="*/ 52292 h 313658"/>
                  <a:gd name="connsiteX190" fmla="*/ 911733 w 2681668"/>
                  <a:gd name="connsiteY190" fmla="*/ 52292 h 313658"/>
                  <a:gd name="connsiteX191" fmla="*/ 965359 w 2681668"/>
                  <a:gd name="connsiteY191" fmla="*/ 52292 h 313658"/>
                  <a:gd name="connsiteX192" fmla="*/ 965359 w 2681668"/>
                  <a:gd name="connsiteY192" fmla="*/ 104489 h 313658"/>
                  <a:gd name="connsiteX193" fmla="*/ 965359 w 2681668"/>
                  <a:gd name="connsiteY193" fmla="*/ 156782 h 313658"/>
                  <a:gd name="connsiteX194" fmla="*/ 911733 w 2681668"/>
                  <a:gd name="connsiteY194" fmla="*/ 156782 h 313658"/>
                  <a:gd name="connsiteX195" fmla="*/ 911733 w 2681668"/>
                  <a:gd name="connsiteY195" fmla="*/ 104489 h 313658"/>
                  <a:gd name="connsiteX196" fmla="*/ 858107 w 2681668"/>
                  <a:gd name="connsiteY196" fmla="*/ 104489 h 313658"/>
                  <a:gd name="connsiteX197" fmla="*/ 858107 w 2681668"/>
                  <a:gd name="connsiteY197" fmla="*/ 156782 h 313658"/>
                  <a:gd name="connsiteX198" fmla="*/ 858107 w 2681668"/>
                  <a:gd name="connsiteY198" fmla="*/ 209074 h 313658"/>
                  <a:gd name="connsiteX199" fmla="*/ 911733 w 2681668"/>
                  <a:gd name="connsiteY199" fmla="*/ 209074 h 313658"/>
                  <a:gd name="connsiteX200" fmla="*/ 965359 w 2681668"/>
                  <a:gd name="connsiteY200" fmla="*/ 209074 h 313658"/>
                  <a:gd name="connsiteX201" fmla="*/ 1018985 w 2681668"/>
                  <a:gd name="connsiteY201" fmla="*/ 209074 h 313658"/>
                  <a:gd name="connsiteX202" fmla="*/ 1018985 w 2681668"/>
                  <a:gd name="connsiteY202" fmla="*/ 156782 h 313658"/>
                  <a:gd name="connsiteX203" fmla="*/ 1018985 w 2681668"/>
                  <a:gd name="connsiteY203" fmla="*/ 104489 h 313658"/>
                  <a:gd name="connsiteX204" fmla="*/ 1018985 w 2681668"/>
                  <a:gd name="connsiteY204" fmla="*/ 52292 h 313658"/>
                  <a:gd name="connsiteX205" fmla="*/ 1018985 w 2681668"/>
                  <a:gd name="connsiteY205" fmla="*/ 0 h 313658"/>
                  <a:gd name="connsiteX206" fmla="*/ 965359 w 2681668"/>
                  <a:gd name="connsiteY206" fmla="*/ 0 h 313658"/>
                  <a:gd name="connsiteX207" fmla="*/ 911733 w 2681668"/>
                  <a:gd name="connsiteY207" fmla="*/ 0 h 313658"/>
                  <a:gd name="connsiteX208" fmla="*/ 858107 w 2681668"/>
                  <a:gd name="connsiteY208" fmla="*/ 0 h 313658"/>
                  <a:gd name="connsiteX209" fmla="*/ 804482 w 2681668"/>
                  <a:gd name="connsiteY209" fmla="*/ 0 h 313658"/>
                  <a:gd name="connsiteX210" fmla="*/ 750856 w 2681668"/>
                  <a:gd name="connsiteY210" fmla="*/ 0 h 313658"/>
                  <a:gd name="connsiteX211" fmla="*/ 697230 w 2681668"/>
                  <a:gd name="connsiteY211" fmla="*/ 0 h 313658"/>
                  <a:gd name="connsiteX212" fmla="*/ 643604 w 2681668"/>
                  <a:gd name="connsiteY212" fmla="*/ 0 h 313658"/>
                  <a:gd name="connsiteX213" fmla="*/ 589979 w 2681668"/>
                  <a:gd name="connsiteY213" fmla="*/ 0 h 313658"/>
                  <a:gd name="connsiteX214" fmla="*/ 536353 w 2681668"/>
                  <a:gd name="connsiteY214" fmla="*/ 0 h 313658"/>
                  <a:gd name="connsiteX215" fmla="*/ 536353 w 2681668"/>
                  <a:gd name="connsiteY215" fmla="*/ 52292 h 313658"/>
                  <a:gd name="connsiteX216" fmla="*/ 536353 w 2681668"/>
                  <a:gd name="connsiteY216" fmla="*/ 104489 h 313658"/>
                  <a:gd name="connsiteX217" fmla="*/ 536353 w 2681668"/>
                  <a:gd name="connsiteY217" fmla="*/ 156782 h 313658"/>
                  <a:gd name="connsiteX218" fmla="*/ 536353 w 2681668"/>
                  <a:gd name="connsiteY218" fmla="*/ 209074 h 313658"/>
                  <a:gd name="connsiteX219" fmla="*/ 589979 w 2681668"/>
                  <a:gd name="connsiteY219" fmla="*/ 209074 h 313658"/>
                  <a:gd name="connsiteX220" fmla="*/ 643604 w 2681668"/>
                  <a:gd name="connsiteY220" fmla="*/ 209074 h 313658"/>
                  <a:gd name="connsiteX221" fmla="*/ 697230 w 2681668"/>
                  <a:gd name="connsiteY221" fmla="*/ 209074 h 313658"/>
                  <a:gd name="connsiteX222" fmla="*/ 697230 w 2681668"/>
                  <a:gd name="connsiteY222" fmla="*/ 156782 h 313658"/>
                  <a:gd name="connsiteX223" fmla="*/ 697230 w 2681668"/>
                  <a:gd name="connsiteY223" fmla="*/ 104489 h 313658"/>
                  <a:gd name="connsiteX224" fmla="*/ 643604 w 2681668"/>
                  <a:gd name="connsiteY224" fmla="*/ 104489 h 313658"/>
                  <a:gd name="connsiteX225" fmla="*/ 643604 w 2681668"/>
                  <a:gd name="connsiteY225" fmla="*/ 156782 h 313658"/>
                  <a:gd name="connsiteX226" fmla="*/ 589979 w 2681668"/>
                  <a:gd name="connsiteY226" fmla="*/ 156782 h 313658"/>
                  <a:gd name="connsiteX227" fmla="*/ 589979 w 2681668"/>
                  <a:gd name="connsiteY227" fmla="*/ 104489 h 313658"/>
                  <a:gd name="connsiteX228" fmla="*/ 589979 w 2681668"/>
                  <a:gd name="connsiteY228" fmla="*/ 52292 h 313658"/>
                  <a:gd name="connsiteX229" fmla="*/ 643604 w 2681668"/>
                  <a:gd name="connsiteY229" fmla="*/ 52292 h 313658"/>
                  <a:gd name="connsiteX230" fmla="*/ 697230 w 2681668"/>
                  <a:gd name="connsiteY230" fmla="*/ 52292 h 313658"/>
                  <a:gd name="connsiteX231" fmla="*/ 750856 w 2681668"/>
                  <a:gd name="connsiteY231" fmla="*/ 52292 h 313658"/>
                  <a:gd name="connsiteX232" fmla="*/ 750856 w 2681668"/>
                  <a:gd name="connsiteY232" fmla="*/ 104489 h 313658"/>
                  <a:gd name="connsiteX233" fmla="*/ 750856 w 2681668"/>
                  <a:gd name="connsiteY233" fmla="*/ 156782 h 313658"/>
                  <a:gd name="connsiteX234" fmla="*/ 750856 w 2681668"/>
                  <a:gd name="connsiteY234" fmla="*/ 209074 h 313658"/>
                  <a:gd name="connsiteX235" fmla="*/ 750856 w 2681668"/>
                  <a:gd name="connsiteY235" fmla="*/ 261366 h 313658"/>
                  <a:gd name="connsiteX236" fmla="*/ 697230 w 2681668"/>
                  <a:gd name="connsiteY236" fmla="*/ 261366 h 313658"/>
                  <a:gd name="connsiteX237" fmla="*/ 643604 w 2681668"/>
                  <a:gd name="connsiteY237" fmla="*/ 261366 h 313658"/>
                  <a:gd name="connsiteX238" fmla="*/ 589979 w 2681668"/>
                  <a:gd name="connsiteY238" fmla="*/ 261366 h 313658"/>
                  <a:gd name="connsiteX239" fmla="*/ 536353 w 2681668"/>
                  <a:gd name="connsiteY239" fmla="*/ 261366 h 313658"/>
                  <a:gd name="connsiteX240" fmla="*/ 482632 w 2681668"/>
                  <a:gd name="connsiteY240" fmla="*/ 261366 h 313658"/>
                  <a:gd name="connsiteX241" fmla="*/ 429006 w 2681668"/>
                  <a:gd name="connsiteY241" fmla="*/ 261366 h 313658"/>
                  <a:gd name="connsiteX242" fmla="*/ 375380 w 2681668"/>
                  <a:gd name="connsiteY242" fmla="*/ 261366 h 313658"/>
                  <a:gd name="connsiteX243" fmla="*/ 321755 w 2681668"/>
                  <a:gd name="connsiteY243" fmla="*/ 261366 h 313658"/>
                  <a:gd name="connsiteX244" fmla="*/ 268129 w 2681668"/>
                  <a:gd name="connsiteY244" fmla="*/ 261366 h 313658"/>
                  <a:gd name="connsiteX245" fmla="*/ 268129 w 2681668"/>
                  <a:gd name="connsiteY245" fmla="*/ 209074 h 313658"/>
                  <a:gd name="connsiteX246" fmla="*/ 268129 w 2681668"/>
                  <a:gd name="connsiteY246" fmla="*/ 156782 h 313658"/>
                  <a:gd name="connsiteX247" fmla="*/ 268129 w 2681668"/>
                  <a:gd name="connsiteY247" fmla="*/ 104489 h 313658"/>
                  <a:gd name="connsiteX248" fmla="*/ 268129 w 2681668"/>
                  <a:gd name="connsiteY248" fmla="*/ 52292 h 313658"/>
                  <a:gd name="connsiteX249" fmla="*/ 321755 w 2681668"/>
                  <a:gd name="connsiteY249" fmla="*/ 52292 h 313658"/>
                  <a:gd name="connsiteX250" fmla="*/ 375380 w 2681668"/>
                  <a:gd name="connsiteY250" fmla="*/ 52292 h 313658"/>
                  <a:gd name="connsiteX251" fmla="*/ 429006 w 2681668"/>
                  <a:gd name="connsiteY251" fmla="*/ 52292 h 313658"/>
                  <a:gd name="connsiteX252" fmla="*/ 429006 w 2681668"/>
                  <a:gd name="connsiteY252" fmla="*/ 104489 h 313658"/>
                  <a:gd name="connsiteX253" fmla="*/ 429006 w 2681668"/>
                  <a:gd name="connsiteY253" fmla="*/ 156782 h 313658"/>
                  <a:gd name="connsiteX254" fmla="*/ 375380 w 2681668"/>
                  <a:gd name="connsiteY254" fmla="*/ 156782 h 313658"/>
                  <a:gd name="connsiteX255" fmla="*/ 375380 w 2681668"/>
                  <a:gd name="connsiteY255" fmla="*/ 104489 h 313658"/>
                  <a:gd name="connsiteX256" fmla="*/ 321755 w 2681668"/>
                  <a:gd name="connsiteY256" fmla="*/ 104489 h 313658"/>
                  <a:gd name="connsiteX257" fmla="*/ 321755 w 2681668"/>
                  <a:gd name="connsiteY257" fmla="*/ 156782 h 313658"/>
                  <a:gd name="connsiteX258" fmla="*/ 321755 w 2681668"/>
                  <a:gd name="connsiteY258" fmla="*/ 209074 h 313658"/>
                  <a:gd name="connsiteX259" fmla="*/ 375380 w 2681668"/>
                  <a:gd name="connsiteY259" fmla="*/ 209074 h 313658"/>
                  <a:gd name="connsiteX260" fmla="*/ 429006 w 2681668"/>
                  <a:gd name="connsiteY260" fmla="*/ 209074 h 313658"/>
                  <a:gd name="connsiteX261" fmla="*/ 482632 w 2681668"/>
                  <a:gd name="connsiteY261" fmla="*/ 209074 h 313658"/>
                  <a:gd name="connsiteX262" fmla="*/ 482632 w 2681668"/>
                  <a:gd name="connsiteY262" fmla="*/ 156782 h 313658"/>
                  <a:gd name="connsiteX263" fmla="*/ 482632 w 2681668"/>
                  <a:gd name="connsiteY263" fmla="*/ 104489 h 313658"/>
                  <a:gd name="connsiteX264" fmla="*/ 482632 w 2681668"/>
                  <a:gd name="connsiteY264" fmla="*/ 52292 h 313658"/>
                  <a:gd name="connsiteX265" fmla="*/ 482632 w 2681668"/>
                  <a:gd name="connsiteY265" fmla="*/ 0 h 313658"/>
                  <a:gd name="connsiteX266" fmla="*/ 429006 w 2681668"/>
                  <a:gd name="connsiteY266" fmla="*/ 0 h 313658"/>
                  <a:gd name="connsiteX267" fmla="*/ 375380 w 2681668"/>
                  <a:gd name="connsiteY267" fmla="*/ 0 h 313658"/>
                  <a:gd name="connsiteX268" fmla="*/ 321755 w 2681668"/>
                  <a:gd name="connsiteY268" fmla="*/ 0 h 313658"/>
                  <a:gd name="connsiteX269" fmla="*/ 268129 w 2681668"/>
                  <a:gd name="connsiteY269" fmla="*/ 0 h 313658"/>
                  <a:gd name="connsiteX270" fmla="*/ 214503 w 2681668"/>
                  <a:gd name="connsiteY270" fmla="*/ 0 h 313658"/>
                  <a:gd name="connsiteX271" fmla="*/ 160877 w 2681668"/>
                  <a:gd name="connsiteY271" fmla="*/ 0 h 313658"/>
                  <a:gd name="connsiteX272" fmla="*/ 107252 w 2681668"/>
                  <a:gd name="connsiteY272" fmla="*/ 0 h 313658"/>
                  <a:gd name="connsiteX273" fmla="*/ 53626 w 2681668"/>
                  <a:gd name="connsiteY273" fmla="*/ 0 h 313658"/>
                  <a:gd name="connsiteX274" fmla="*/ 0 w 2681668"/>
                  <a:gd name="connsiteY274" fmla="*/ 0 h 313658"/>
                  <a:gd name="connsiteX275" fmla="*/ 0 w 2681668"/>
                  <a:gd name="connsiteY275" fmla="*/ 52292 h 313658"/>
                  <a:gd name="connsiteX276" fmla="*/ 0 w 2681668"/>
                  <a:gd name="connsiteY276" fmla="*/ 104489 h 313658"/>
                  <a:gd name="connsiteX277" fmla="*/ 0 w 2681668"/>
                  <a:gd name="connsiteY277" fmla="*/ 156782 h 313658"/>
                  <a:gd name="connsiteX278" fmla="*/ 0 w 2681668"/>
                  <a:gd name="connsiteY278" fmla="*/ 209074 h 313658"/>
                  <a:gd name="connsiteX279" fmla="*/ 53626 w 2681668"/>
                  <a:gd name="connsiteY279" fmla="*/ 209074 h 313658"/>
                  <a:gd name="connsiteX280" fmla="*/ 107252 w 2681668"/>
                  <a:gd name="connsiteY280" fmla="*/ 209074 h 313658"/>
                  <a:gd name="connsiteX281" fmla="*/ 160877 w 2681668"/>
                  <a:gd name="connsiteY281" fmla="*/ 209074 h 313658"/>
                  <a:gd name="connsiteX282" fmla="*/ 160877 w 2681668"/>
                  <a:gd name="connsiteY282" fmla="*/ 156782 h 313658"/>
                  <a:gd name="connsiteX283" fmla="*/ 160877 w 2681668"/>
                  <a:gd name="connsiteY283" fmla="*/ 104489 h 313658"/>
                  <a:gd name="connsiteX284" fmla="*/ 107252 w 2681668"/>
                  <a:gd name="connsiteY284" fmla="*/ 104489 h 313658"/>
                  <a:gd name="connsiteX285" fmla="*/ 107252 w 2681668"/>
                  <a:gd name="connsiteY285" fmla="*/ 156782 h 313658"/>
                  <a:gd name="connsiteX286" fmla="*/ 53626 w 2681668"/>
                  <a:gd name="connsiteY286" fmla="*/ 156782 h 313658"/>
                  <a:gd name="connsiteX287" fmla="*/ 53626 w 2681668"/>
                  <a:gd name="connsiteY287" fmla="*/ 104489 h 313658"/>
                  <a:gd name="connsiteX288" fmla="*/ 53626 w 2681668"/>
                  <a:gd name="connsiteY288" fmla="*/ 52292 h 313658"/>
                  <a:gd name="connsiteX289" fmla="*/ 107252 w 2681668"/>
                  <a:gd name="connsiteY289" fmla="*/ 52292 h 313658"/>
                  <a:gd name="connsiteX290" fmla="*/ 160877 w 2681668"/>
                  <a:gd name="connsiteY290" fmla="*/ 52292 h 313658"/>
                  <a:gd name="connsiteX291" fmla="*/ 214503 w 2681668"/>
                  <a:gd name="connsiteY291" fmla="*/ 52292 h 313658"/>
                  <a:gd name="connsiteX292" fmla="*/ 214503 w 2681668"/>
                  <a:gd name="connsiteY292" fmla="*/ 104489 h 313658"/>
                  <a:gd name="connsiteX293" fmla="*/ 214503 w 2681668"/>
                  <a:gd name="connsiteY293" fmla="*/ 156782 h 313658"/>
                  <a:gd name="connsiteX294" fmla="*/ 214503 w 2681668"/>
                  <a:gd name="connsiteY294" fmla="*/ 209074 h 313658"/>
                  <a:gd name="connsiteX295" fmla="*/ 214503 w 2681668"/>
                  <a:gd name="connsiteY295" fmla="*/ 261366 h 313658"/>
                  <a:gd name="connsiteX296" fmla="*/ 160877 w 2681668"/>
                  <a:gd name="connsiteY296" fmla="*/ 261366 h 313658"/>
                  <a:gd name="connsiteX297" fmla="*/ 107252 w 2681668"/>
                  <a:gd name="connsiteY297" fmla="*/ 261366 h 313658"/>
                  <a:gd name="connsiteX298" fmla="*/ 53626 w 2681668"/>
                  <a:gd name="connsiteY298" fmla="*/ 261366 h 313658"/>
                  <a:gd name="connsiteX299" fmla="*/ 0 w 2681668"/>
                  <a:gd name="connsiteY299" fmla="*/ 261366 h 313658"/>
                  <a:gd name="connsiteX300" fmla="*/ 0 w 2681668"/>
                  <a:gd name="connsiteY300" fmla="*/ 313658 h 313658"/>
                  <a:gd name="connsiteX301" fmla="*/ 53626 w 2681668"/>
                  <a:gd name="connsiteY301" fmla="*/ 313658 h 313658"/>
                  <a:gd name="connsiteX302" fmla="*/ 107252 w 2681668"/>
                  <a:gd name="connsiteY302" fmla="*/ 313658 h 313658"/>
                  <a:gd name="connsiteX303" fmla="*/ 160877 w 2681668"/>
                  <a:gd name="connsiteY303" fmla="*/ 313658 h 313658"/>
                  <a:gd name="connsiteX304" fmla="*/ 214503 w 2681668"/>
                  <a:gd name="connsiteY304" fmla="*/ 313658 h 313658"/>
                  <a:gd name="connsiteX305" fmla="*/ 268129 w 2681668"/>
                  <a:gd name="connsiteY305" fmla="*/ 313658 h 313658"/>
                  <a:gd name="connsiteX306" fmla="*/ 321755 w 2681668"/>
                  <a:gd name="connsiteY306" fmla="*/ 313658 h 313658"/>
                  <a:gd name="connsiteX307" fmla="*/ 375380 w 2681668"/>
                  <a:gd name="connsiteY307" fmla="*/ 313658 h 313658"/>
                  <a:gd name="connsiteX308" fmla="*/ 429006 w 2681668"/>
                  <a:gd name="connsiteY308" fmla="*/ 313658 h 313658"/>
                  <a:gd name="connsiteX309" fmla="*/ 482632 w 2681668"/>
                  <a:gd name="connsiteY309" fmla="*/ 313658 h 313658"/>
                  <a:gd name="connsiteX310" fmla="*/ 536353 w 2681668"/>
                  <a:gd name="connsiteY310" fmla="*/ 313658 h 313658"/>
                  <a:gd name="connsiteX311" fmla="*/ 589979 w 2681668"/>
                  <a:gd name="connsiteY311" fmla="*/ 313658 h 313658"/>
                  <a:gd name="connsiteX312" fmla="*/ 643604 w 2681668"/>
                  <a:gd name="connsiteY312" fmla="*/ 313658 h 313658"/>
                  <a:gd name="connsiteX313" fmla="*/ 697230 w 2681668"/>
                  <a:gd name="connsiteY313" fmla="*/ 313658 h 313658"/>
                  <a:gd name="connsiteX314" fmla="*/ 750856 w 2681668"/>
                  <a:gd name="connsiteY314" fmla="*/ 313658 h 313658"/>
                  <a:gd name="connsiteX315" fmla="*/ 804482 w 2681668"/>
                  <a:gd name="connsiteY315" fmla="*/ 313658 h 313658"/>
                  <a:gd name="connsiteX316" fmla="*/ 858107 w 2681668"/>
                  <a:gd name="connsiteY316" fmla="*/ 313658 h 313658"/>
                  <a:gd name="connsiteX317" fmla="*/ 911733 w 2681668"/>
                  <a:gd name="connsiteY317" fmla="*/ 313658 h 313658"/>
                  <a:gd name="connsiteX318" fmla="*/ 965359 w 2681668"/>
                  <a:gd name="connsiteY318" fmla="*/ 313658 h 313658"/>
                  <a:gd name="connsiteX319" fmla="*/ 1018985 w 2681668"/>
                  <a:gd name="connsiteY319" fmla="*/ 313658 h 313658"/>
                  <a:gd name="connsiteX320" fmla="*/ 1072706 w 2681668"/>
                  <a:gd name="connsiteY320" fmla="*/ 313658 h 313658"/>
                  <a:gd name="connsiteX321" fmla="*/ 1126331 w 2681668"/>
                  <a:gd name="connsiteY321" fmla="*/ 313658 h 313658"/>
                  <a:gd name="connsiteX322" fmla="*/ 1179957 w 2681668"/>
                  <a:gd name="connsiteY322" fmla="*/ 313658 h 313658"/>
                  <a:gd name="connsiteX323" fmla="*/ 1233583 w 2681668"/>
                  <a:gd name="connsiteY323" fmla="*/ 313658 h 313658"/>
                  <a:gd name="connsiteX324" fmla="*/ 1287209 w 2681668"/>
                  <a:gd name="connsiteY324" fmla="*/ 313658 h 313658"/>
                  <a:gd name="connsiteX325" fmla="*/ 1340834 w 2681668"/>
                  <a:gd name="connsiteY325" fmla="*/ 313658 h 313658"/>
                  <a:gd name="connsiteX326" fmla="*/ 1394460 w 2681668"/>
                  <a:gd name="connsiteY326" fmla="*/ 313658 h 313658"/>
                  <a:gd name="connsiteX327" fmla="*/ 1448086 w 2681668"/>
                  <a:gd name="connsiteY327" fmla="*/ 313658 h 313658"/>
                  <a:gd name="connsiteX328" fmla="*/ 1501712 w 2681668"/>
                  <a:gd name="connsiteY328" fmla="*/ 313658 h 313658"/>
                  <a:gd name="connsiteX329" fmla="*/ 1555337 w 2681668"/>
                  <a:gd name="connsiteY329" fmla="*/ 313658 h 313658"/>
                  <a:gd name="connsiteX330" fmla="*/ 1609058 w 2681668"/>
                  <a:gd name="connsiteY330" fmla="*/ 313658 h 313658"/>
                  <a:gd name="connsiteX331" fmla="*/ 1662684 w 2681668"/>
                  <a:gd name="connsiteY331" fmla="*/ 313658 h 313658"/>
                  <a:gd name="connsiteX332" fmla="*/ 1716310 w 2681668"/>
                  <a:gd name="connsiteY332" fmla="*/ 313658 h 313658"/>
                  <a:gd name="connsiteX333" fmla="*/ 1769936 w 2681668"/>
                  <a:gd name="connsiteY333" fmla="*/ 313658 h 313658"/>
                  <a:gd name="connsiteX334" fmla="*/ 1823561 w 2681668"/>
                  <a:gd name="connsiteY334" fmla="*/ 313658 h 313658"/>
                  <a:gd name="connsiteX335" fmla="*/ 1877187 w 2681668"/>
                  <a:gd name="connsiteY335" fmla="*/ 313658 h 313658"/>
                  <a:gd name="connsiteX336" fmla="*/ 1930813 w 2681668"/>
                  <a:gd name="connsiteY336" fmla="*/ 313658 h 313658"/>
                  <a:gd name="connsiteX337" fmla="*/ 1984439 w 2681668"/>
                  <a:gd name="connsiteY337" fmla="*/ 313658 h 313658"/>
                  <a:gd name="connsiteX338" fmla="*/ 2038064 w 2681668"/>
                  <a:gd name="connsiteY338" fmla="*/ 313658 h 313658"/>
                  <a:gd name="connsiteX339" fmla="*/ 2091690 w 2681668"/>
                  <a:gd name="connsiteY339" fmla="*/ 313658 h 313658"/>
                  <a:gd name="connsiteX340" fmla="*/ 2145316 w 2681668"/>
                  <a:gd name="connsiteY340" fmla="*/ 313658 h 313658"/>
                  <a:gd name="connsiteX341" fmla="*/ 2199037 w 2681668"/>
                  <a:gd name="connsiteY341" fmla="*/ 313658 h 313658"/>
                  <a:gd name="connsiteX342" fmla="*/ 2252663 w 2681668"/>
                  <a:gd name="connsiteY342" fmla="*/ 313658 h 313658"/>
                  <a:gd name="connsiteX343" fmla="*/ 2306288 w 2681668"/>
                  <a:gd name="connsiteY343" fmla="*/ 313658 h 313658"/>
                  <a:gd name="connsiteX344" fmla="*/ 2359914 w 2681668"/>
                  <a:gd name="connsiteY344" fmla="*/ 313658 h 313658"/>
                  <a:gd name="connsiteX345" fmla="*/ 2413540 w 2681668"/>
                  <a:gd name="connsiteY345" fmla="*/ 313658 h 313658"/>
                  <a:gd name="connsiteX346" fmla="*/ 2467166 w 2681668"/>
                  <a:gd name="connsiteY346" fmla="*/ 313658 h 313658"/>
                  <a:gd name="connsiteX347" fmla="*/ 2520791 w 2681668"/>
                  <a:gd name="connsiteY347" fmla="*/ 313658 h 313658"/>
                  <a:gd name="connsiteX348" fmla="*/ 2574417 w 2681668"/>
                  <a:gd name="connsiteY348" fmla="*/ 313658 h 313658"/>
                  <a:gd name="connsiteX349" fmla="*/ 2628043 w 2681668"/>
                  <a:gd name="connsiteY349" fmla="*/ 313658 h 313658"/>
                  <a:gd name="connsiteX350" fmla="*/ 2681669 w 2681668"/>
                  <a:gd name="connsiteY350" fmla="*/ 313658 h 313658"/>
                  <a:gd name="connsiteX351" fmla="*/ 2681669 w 2681668"/>
                  <a:gd name="connsiteY351" fmla="*/ 261366 h 313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</a:cxnLst>
                <a:rect l="l" t="t" r="r" b="b"/>
                <a:pathLst>
                  <a:path w="2681668" h="313658">
                    <a:moveTo>
                      <a:pt x="2628043" y="261366"/>
                    </a:moveTo>
                    <a:lnTo>
                      <a:pt x="2574417" y="261366"/>
                    </a:lnTo>
                    <a:lnTo>
                      <a:pt x="2520791" y="261366"/>
                    </a:lnTo>
                    <a:lnTo>
                      <a:pt x="2467166" y="261366"/>
                    </a:lnTo>
                    <a:lnTo>
                      <a:pt x="2413540" y="261366"/>
                    </a:lnTo>
                    <a:lnTo>
                      <a:pt x="2413540" y="209074"/>
                    </a:lnTo>
                    <a:lnTo>
                      <a:pt x="2413540" y="156782"/>
                    </a:lnTo>
                    <a:lnTo>
                      <a:pt x="2413540" y="104489"/>
                    </a:lnTo>
                    <a:lnTo>
                      <a:pt x="2413540" y="52292"/>
                    </a:lnTo>
                    <a:lnTo>
                      <a:pt x="2467166" y="52292"/>
                    </a:lnTo>
                    <a:lnTo>
                      <a:pt x="2520791" y="52292"/>
                    </a:lnTo>
                    <a:lnTo>
                      <a:pt x="2574417" y="52292"/>
                    </a:lnTo>
                    <a:lnTo>
                      <a:pt x="2574417" y="104489"/>
                    </a:lnTo>
                    <a:lnTo>
                      <a:pt x="2574417" y="156782"/>
                    </a:lnTo>
                    <a:lnTo>
                      <a:pt x="2520791" y="156782"/>
                    </a:lnTo>
                    <a:lnTo>
                      <a:pt x="2520791" y="104489"/>
                    </a:lnTo>
                    <a:lnTo>
                      <a:pt x="2467166" y="104489"/>
                    </a:lnTo>
                    <a:lnTo>
                      <a:pt x="2467166" y="156782"/>
                    </a:lnTo>
                    <a:lnTo>
                      <a:pt x="2467166" y="209074"/>
                    </a:lnTo>
                    <a:lnTo>
                      <a:pt x="2520791" y="209074"/>
                    </a:lnTo>
                    <a:lnTo>
                      <a:pt x="2574417" y="209074"/>
                    </a:lnTo>
                    <a:lnTo>
                      <a:pt x="2628043" y="209074"/>
                    </a:lnTo>
                    <a:lnTo>
                      <a:pt x="2628043" y="156782"/>
                    </a:lnTo>
                    <a:lnTo>
                      <a:pt x="2628043" y="104489"/>
                    </a:lnTo>
                    <a:lnTo>
                      <a:pt x="2628043" y="52292"/>
                    </a:lnTo>
                    <a:lnTo>
                      <a:pt x="2628043" y="0"/>
                    </a:lnTo>
                    <a:lnTo>
                      <a:pt x="2574417" y="0"/>
                    </a:lnTo>
                    <a:lnTo>
                      <a:pt x="2520791" y="0"/>
                    </a:lnTo>
                    <a:lnTo>
                      <a:pt x="2467166" y="0"/>
                    </a:lnTo>
                    <a:lnTo>
                      <a:pt x="2413540" y="0"/>
                    </a:lnTo>
                    <a:lnTo>
                      <a:pt x="2359914" y="0"/>
                    </a:lnTo>
                    <a:lnTo>
                      <a:pt x="2306288" y="0"/>
                    </a:lnTo>
                    <a:lnTo>
                      <a:pt x="2252663" y="0"/>
                    </a:lnTo>
                    <a:lnTo>
                      <a:pt x="2199037" y="0"/>
                    </a:lnTo>
                    <a:lnTo>
                      <a:pt x="2145316" y="0"/>
                    </a:lnTo>
                    <a:lnTo>
                      <a:pt x="2145316" y="52292"/>
                    </a:lnTo>
                    <a:lnTo>
                      <a:pt x="2145316" y="104489"/>
                    </a:lnTo>
                    <a:lnTo>
                      <a:pt x="2145316" y="156782"/>
                    </a:lnTo>
                    <a:lnTo>
                      <a:pt x="2145316" y="209074"/>
                    </a:lnTo>
                    <a:lnTo>
                      <a:pt x="2199037" y="209074"/>
                    </a:lnTo>
                    <a:lnTo>
                      <a:pt x="2252663" y="209074"/>
                    </a:lnTo>
                    <a:lnTo>
                      <a:pt x="2306288" y="209074"/>
                    </a:lnTo>
                    <a:lnTo>
                      <a:pt x="2306288" y="156782"/>
                    </a:lnTo>
                    <a:lnTo>
                      <a:pt x="2306288" y="104489"/>
                    </a:lnTo>
                    <a:lnTo>
                      <a:pt x="2252663" y="104489"/>
                    </a:lnTo>
                    <a:lnTo>
                      <a:pt x="2252663" y="156782"/>
                    </a:lnTo>
                    <a:lnTo>
                      <a:pt x="2199037" y="156782"/>
                    </a:lnTo>
                    <a:lnTo>
                      <a:pt x="2199037" y="104489"/>
                    </a:lnTo>
                    <a:lnTo>
                      <a:pt x="2199037" y="52292"/>
                    </a:lnTo>
                    <a:lnTo>
                      <a:pt x="2252663" y="52292"/>
                    </a:lnTo>
                    <a:lnTo>
                      <a:pt x="2306288" y="52292"/>
                    </a:lnTo>
                    <a:lnTo>
                      <a:pt x="2359914" y="52292"/>
                    </a:lnTo>
                    <a:lnTo>
                      <a:pt x="2359914" y="104489"/>
                    </a:lnTo>
                    <a:lnTo>
                      <a:pt x="2359914" y="156782"/>
                    </a:lnTo>
                    <a:lnTo>
                      <a:pt x="2359914" y="209074"/>
                    </a:lnTo>
                    <a:lnTo>
                      <a:pt x="2359914" y="261366"/>
                    </a:lnTo>
                    <a:lnTo>
                      <a:pt x="2306288" y="261366"/>
                    </a:lnTo>
                    <a:lnTo>
                      <a:pt x="2252663" y="261366"/>
                    </a:lnTo>
                    <a:lnTo>
                      <a:pt x="2199037" y="261366"/>
                    </a:lnTo>
                    <a:lnTo>
                      <a:pt x="2145316" y="261366"/>
                    </a:lnTo>
                    <a:lnTo>
                      <a:pt x="2091690" y="261366"/>
                    </a:lnTo>
                    <a:lnTo>
                      <a:pt x="2038064" y="261366"/>
                    </a:lnTo>
                    <a:lnTo>
                      <a:pt x="1984439" y="261366"/>
                    </a:lnTo>
                    <a:lnTo>
                      <a:pt x="1930813" y="261366"/>
                    </a:lnTo>
                    <a:lnTo>
                      <a:pt x="1877187" y="261366"/>
                    </a:lnTo>
                    <a:lnTo>
                      <a:pt x="1877187" y="209074"/>
                    </a:lnTo>
                    <a:lnTo>
                      <a:pt x="1877187" y="156782"/>
                    </a:lnTo>
                    <a:lnTo>
                      <a:pt x="1877187" y="104489"/>
                    </a:lnTo>
                    <a:lnTo>
                      <a:pt x="1877187" y="52292"/>
                    </a:lnTo>
                    <a:lnTo>
                      <a:pt x="1930813" y="52292"/>
                    </a:lnTo>
                    <a:lnTo>
                      <a:pt x="1984439" y="52292"/>
                    </a:lnTo>
                    <a:lnTo>
                      <a:pt x="2038064" y="52292"/>
                    </a:lnTo>
                    <a:lnTo>
                      <a:pt x="2038064" y="104489"/>
                    </a:lnTo>
                    <a:lnTo>
                      <a:pt x="2038064" y="156782"/>
                    </a:lnTo>
                    <a:lnTo>
                      <a:pt x="1984439" y="156782"/>
                    </a:lnTo>
                    <a:lnTo>
                      <a:pt x="1984439" y="104489"/>
                    </a:lnTo>
                    <a:lnTo>
                      <a:pt x="1930813" y="104489"/>
                    </a:lnTo>
                    <a:lnTo>
                      <a:pt x="1930813" y="156782"/>
                    </a:lnTo>
                    <a:lnTo>
                      <a:pt x="1930813" y="209074"/>
                    </a:lnTo>
                    <a:lnTo>
                      <a:pt x="1984439" y="209074"/>
                    </a:lnTo>
                    <a:lnTo>
                      <a:pt x="2038064" y="209074"/>
                    </a:lnTo>
                    <a:lnTo>
                      <a:pt x="2091690" y="209074"/>
                    </a:lnTo>
                    <a:lnTo>
                      <a:pt x="2091690" y="156782"/>
                    </a:lnTo>
                    <a:lnTo>
                      <a:pt x="2091690" y="104489"/>
                    </a:lnTo>
                    <a:lnTo>
                      <a:pt x="2091690" y="52292"/>
                    </a:lnTo>
                    <a:lnTo>
                      <a:pt x="2091690" y="0"/>
                    </a:lnTo>
                    <a:lnTo>
                      <a:pt x="2038064" y="0"/>
                    </a:lnTo>
                    <a:lnTo>
                      <a:pt x="1984439" y="0"/>
                    </a:lnTo>
                    <a:lnTo>
                      <a:pt x="1930813" y="0"/>
                    </a:lnTo>
                    <a:lnTo>
                      <a:pt x="1877187" y="0"/>
                    </a:lnTo>
                    <a:lnTo>
                      <a:pt x="1823561" y="0"/>
                    </a:lnTo>
                    <a:lnTo>
                      <a:pt x="1769936" y="0"/>
                    </a:lnTo>
                    <a:lnTo>
                      <a:pt x="1716310" y="0"/>
                    </a:lnTo>
                    <a:lnTo>
                      <a:pt x="1662684" y="0"/>
                    </a:lnTo>
                    <a:lnTo>
                      <a:pt x="1609058" y="0"/>
                    </a:lnTo>
                    <a:lnTo>
                      <a:pt x="1609058" y="52292"/>
                    </a:lnTo>
                    <a:lnTo>
                      <a:pt x="1609058" y="104489"/>
                    </a:lnTo>
                    <a:lnTo>
                      <a:pt x="1609058" y="156782"/>
                    </a:lnTo>
                    <a:lnTo>
                      <a:pt x="1609058" y="209074"/>
                    </a:lnTo>
                    <a:lnTo>
                      <a:pt x="1662684" y="209074"/>
                    </a:lnTo>
                    <a:lnTo>
                      <a:pt x="1716310" y="209074"/>
                    </a:lnTo>
                    <a:lnTo>
                      <a:pt x="1769936" y="209074"/>
                    </a:lnTo>
                    <a:lnTo>
                      <a:pt x="1769936" y="156782"/>
                    </a:lnTo>
                    <a:lnTo>
                      <a:pt x="1769936" y="104489"/>
                    </a:lnTo>
                    <a:lnTo>
                      <a:pt x="1716310" y="104489"/>
                    </a:lnTo>
                    <a:lnTo>
                      <a:pt x="1716310" y="156782"/>
                    </a:lnTo>
                    <a:lnTo>
                      <a:pt x="1662684" y="156782"/>
                    </a:lnTo>
                    <a:lnTo>
                      <a:pt x="1662684" y="104489"/>
                    </a:lnTo>
                    <a:lnTo>
                      <a:pt x="1662684" y="52292"/>
                    </a:lnTo>
                    <a:lnTo>
                      <a:pt x="1716310" y="52292"/>
                    </a:lnTo>
                    <a:lnTo>
                      <a:pt x="1769936" y="52292"/>
                    </a:lnTo>
                    <a:lnTo>
                      <a:pt x="1823561" y="52292"/>
                    </a:lnTo>
                    <a:lnTo>
                      <a:pt x="1823561" y="104489"/>
                    </a:lnTo>
                    <a:lnTo>
                      <a:pt x="1823561" y="156782"/>
                    </a:lnTo>
                    <a:lnTo>
                      <a:pt x="1823561" y="209074"/>
                    </a:lnTo>
                    <a:lnTo>
                      <a:pt x="1823561" y="261366"/>
                    </a:lnTo>
                    <a:lnTo>
                      <a:pt x="1769936" y="261366"/>
                    </a:lnTo>
                    <a:lnTo>
                      <a:pt x="1716310" y="261366"/>
                    </a:lnTo>
                    <a:lnTo>
                      <a:pt x="1662684" y="261366"/>
                    </a:lnTo>
                    <a:lnTo>
                      <a:pt x="1609058" y="261366"/>
                    </a:lnTo>
                    <a:lnTo>
                      <a:pt x="1555337" y="261366"/>
                    </a:lnTo>
                    <a:lnTo>
                      <a:pt x="1501712" y="261366"/>
                    </a:lnTo>
                    <a:lnTo>
                      <a:pt x="1448086" y="261366"/>
                    </a:lnTo>
                    <a:lnTo>
                      <a:pt x="1394460" y="261366"/>
                    </a:lnTo>
                    <a:lnTo>
                      <a:pt x="1340834" y="261366"/>
                    </a:lnTo>
                    <a:lnTo>
                      <a:pt x="1340834" y="209074"/>
                    </a:lnTo>
                    <a:lnTo>
                      <a:pt x="1340834" y="156782"/>
                    </a:lnTo>
                    <a:lnTo>
                      <a:pt x="1340834" y="104489"/>
                    </a:lnTo>
                    <a:lnTo>
                      <a:pt x="1340834" y="52292"/>
                    </a:lnTo>
                    <a:lnTo>
                      <a:pt x="1394460" y="52292"/>
                    </a:lnTo>
                    <a:lnTo>
                      <a:pt x="1448086" y="52292"/>
                    </a:lnTo>
                    <a:lnTo>
                      <a:pt x="1501712" y="52292"/>
                    </a:lnTo>
                    <a:lnTo>
                      <a:pt x="1501712" y="104489"/>
                    </a:lnTo>
                    <a:lnTo>
                      <a:pt x="1501712" y="156782"/>
                    </a:lnTo>
                    <a:lnTo>
                      <a:pt x="1448086" y="156782"/>
                    </a:lnTo>
                    <a:lnTo>
                      <a:pt x="1448086" y="104489"/>
                    </a:lnTo>
                    <a:lnTo>
                      <a:pt x="1394460" y="104489"/>
                    </a:lnTo>
                    <a:lnTo>
                      <a:pt x="1394460" y="156782"/>
                    </a:lnTo>
                    <a:lnTo>
                      <a:pt x="1394460" y="209074"/>
                    </a:lnTo>
                    <a:lnTo>
                      <a:pt x="1448086" y="209074"/>
                    </a:lnTo>
                    <a:lnTo>
                      <a:pt x="1501712" y="209074"/>
                    </a:lnTo>
                    <a:lnTo>
                      <a:pt x="1555337" y="209074"/>
                    </a:lnTo>
                    <a:lnTo>
                      <a:pt x="1555337" y="156782"/>
                    </a:lnTo>
                    <a:lnTo>
                      <a:pt x="1555337" y="104489"/>
                    </a:lnTo>
                    <a:lnTo>
                      <a:pt x="1555337" y="52292"/>
                    </a:lnTo>
                    <a:lnTo>
                      <a:pt x="1555337" y="0"/>
                    </a:lnTo>
                    <a:lnTo>
                      <a:pt x="1501712" y="0"/>
                    </a:lnTo>
                    <a:lnTo>
                      <a:pt x="1448086" y="0"/>
                    </a:lnTo>
                    <a:lnTo>
                      <a:pt x="1394460" y="0"/>
                    </a:lnTo>
                    <a:lnTo>
                      <a:pt x="1340834" y="0"/>
                    </a:lnTo>
                    <a:lnTo>
                      <a:pt x="1287209" y="0"/>
                    </a:lnTo>
                    <a:lnTo>
                      <a:pt x="1233583" y="0"/>
                    </a:lnTo>
                    <a:lnTo>
                      <a:pt x="1179957" y="0"/>
                    </a:lnTo>
                    <a:lnTo>
                      <a:pt x="1126331" y="0"/>
                    </a:lnTo>
                    <a:lnTo>
                      <a:pt x="1072706" y="0"/>
                    </a:lnTo>
                    <a:lnTo>
                      <a:pt x="1072706" y="52292"/>
                    </a:lnTo>
                    <a:lnTo>
                      <a:pt x="1072706" y="104489"/>
                    </a:lnTo>
                    <a:lnTo>
                      <a:pt x="1072706" y="156782"/>
                    </a:lnTo>
                    <a:lnTo>
                      <a:pt x="1072706" y="209074"/>
                    </a:lnTo>
                    <a:lnTo>
                      <a:pt x="1126331" y="209074"/>
                    </a:lnTo>
                    <a:lnTo>
                      <a:pt x="1179957" y="209074"/>
                    </a:lnTo>
                    <a:lnTo>
                      <a:pt x="1233583" y="209074"/>
                    </a:lnTo>
                    <a:lnTo>
                      <a:pt x="1233583" y="156782"/>
                    </a:lnTo>
                    <a:lnTo>
                      <a:pt x="1233583" y="104489"/>
                    </a:lnTo>
                    <a:lnTo>
                      <a:pt x="1179957" y="104489"/>
                    </a:lnTo>
                    <a:lnTo>
                      <a:pt x="1179957" y="156782"/>
                    </a:lnTo>
                    <a:lnTo>
                      <a:pt x="1126331" y="156782"/>
                    </a:lnTo>
                    <a:lnTo>
                      <a:pt x="1126331" y="104489"/>
                    </a:lnTo>
                    <a:lnTo>
                      <a:pt x="1126331" y="52292"/>
                    </a:lnTo>
                    <a:lnTo>
                      <a:pt x="1179957" y="52292"/>
                    </a:lnTo>
                    <a:lnTo>
                      <a:pt x="1233583" y="52292"/>
                    </a:lnTo>
                    <a:lnTo>
                      <a:pt x="1287209" y="52292"/>
                    </a:lnTo>
                    <a:lnTo>
                      <a:pt x="1287209" y="104489"/>
                    </a:lnTo>
                    <a:lnTo>
                      <a:pt x="1287209" y="156782"/>
                    </a:lnTo>
                    <a:lnTo>
                      <a:pt x="1287209" y="209074"/>
                    </a:lnTo>
                    <a:lnTo>
                      <a:pt x="1287209" y="261366"/>
                    </a:lnTo>
                    <a:lnTo>
                      <a:pt x="1233583" y="261366"/>
                    </a:lnTo>
                    <a:lnTo>
                      <a:pt x="1179957" y="261366"/>
                    </a:lnTo>
                    <a:lnTo>
                      <a:pt x="1126331" y="261366"/>
                    </a:lnTo>
                    <a:lnTo>
                      <a:pt x="1072706" y="261366"/>
                    </a:lnTo>
                    <a:lnTo>
                      <a:pt x="1018985" y="261366"/>
                    </a:lnTo>
                    <a:lnTo>
                      <a:pt x="965359" y="261366"/>
                    </a:lnTo>
                    <a:lnTo>
                      <a:pt x="911733" y="261366"/>
                    </a:lnTo>
                    <a:lnTo>
                      <a:pt x="858107" y="261366"/>
                    </a:lnTo>
                    <a:lnTo>
                      <a:pt x="804482" y="261366"/>
                    </a:lnTo>
                    <a:lnTo>
                      <a:pt x="804482" y="209074"/>
                    </a:lnTo>
                    <a:lnTo>
                      <a:pt x="804482" y="156782"/>
                    </a:lnTo>
                    <a:lnTo>
                      <a:pt x="804482" y="104489"/>
                    </a:lnTo>
                    <a:lnTo>
                      <a:pt x="804482" y="52292"/>
                    </a:lnTo>
                    <a:lnTo>
                      <a:pt x="858107" y="52292"/>
                    </a:lnTo>
                    <a:lnTo>
                      <a:pt x="911733" y="52292"/>
                    </a:lnTo>
                    <a:lnTo>
                      <a:pt x="965359" y="52292"/>
                    </a:lnTo>
                    <a:lnTo>
                      <a:pt x="965359" y="104489"/>
                    </a:lnTo>
                    <a:lnTo>
                      <a:pt x="965359" y="156782"/>
                    </a:lnTo>
                    <a:lnTo>
                      <a:pt x="911733" y="156782"/>
                    </a:lnTo>
                    <a:lnTo>
                      <a:pt x="911733" y="104489"/>
                    </a:lnTo>
                    <a:lnTo>
                      <a:pt x="858107" y="104489"/>
                    </a:lnTo>
                    <a:lnTo>
                      <a:pt x="858107" y="156782"/>
                    </a:lnTo>
                    <a:lnTo>
                      <a:pt x="858107" y="209074"/>
                    </a:lnTo>
                    <a:lnTo>
                      <a:pt x="911733" y="209074"/>
                    </a:lnTo>
                    <a:lnTo>
                      <a:pt x="965359" y="209074"/>
                    </a:lnTo>
                    <a:lnTo>
                      <a:pt x="1018985" y="209074"/>
                    </a:lnTo>
                    <a:lnTo>
                      <a:pt x="1018985" y="156782"/>
                    </a:lnTo>
                    <a:lnTo>
                      <a:pt x="1018985" y="104489"/>
                    </a:lnTo>
                    <a:lnTo>
                      <a:pt x="1018985" y="52292"/>
                    </a:lnTo>
                    <a:lnTo>
                      <a:pt x="1018985" y="0"/>
                    </a:lnTo>
                    <a:lnTo>
                      <a:pt x="965359" y="0"/>
                    </a:lnTo>
                    <a:lnTo>
                      <a:pt x="911733" y="0"/>
                    </a:lnTo>
                    <a:lnTo>
                      <a:pt x="858107" y="0"/>
                    </a:lnTo>
                    <a:lnTo>
                      <a:pt x="804482" y="0"/>
                    </a:lnTo>
                    <a:lnTo>
                      <a:pt x="750856" y="0"/>
                    </a:lnTo>
                    <a:lnTo>
                      <a:pt x="697230" y="0"/>
                    </a:lnTo>
                    <a:lnTo>
                      <a:pt x="643604" y="0"/>
                    </a:lnTo>
                    <a:lnTo>
                      <a:pt x="589979" y="0"/>
                    </a:lnTo>
                    <a:lnTo>
                      <a:pt x="536353" y="0"/>
                    </a:lnTo>
                    <a:lnTo>
                      <a:pt x="536353" y="52292"/>
                    </a:lnTo>
                    <a:lnTo>
                      <a:pt x="536353" y="104489"/>
                    </a:lnTo>
                    <a:lnTo>
                      <a:pt x="536353" y="156782"/>
                    </a:lnTo>
                    <a:lnTo>
                      <a:pt x="536353" y="209074"/>
                    </a:lnTo>
                    <a:lnTo>
                      <a:pt x="589979" y="209074"/>
                    </a:lnTo>
                    <a:lnTo>
                      <a:pt x="643604" y="209074"/>
                    </a:lnTo>
                    <a:lnTo>
                      <a:pt x="697230" y="209074"/>
                    </a:lnTo>
                    <a:lnTo>
                      <a:pt x="697230" y="156782"/>
                    </a:lnTo>
                    <a:lnTo>
                      <a:pt x="697230" y="104489"/>
                    </a:lnTo>
                    <a:lnTo>
                      <a:pt x="643604" y="104489"/>
                    </a:lnTo>
                    <a:lnTo>
                      <a:pt x="643604" y="156782"/>
                    </a:lnTo>
                    <a:lnTo>
                      <a:pt x="589979" y="156782"/>
                    </a:lnTo>
                    <a:lnTo>
                      <a:pt x="589979" y="104489"/>
                    </a:lnTo>
                    <a:lnTo>
                      <a:pt x="589979" y="52292"/>
                    </a:lnTo>
                    <a:lnTo>
                      <a:pt x="643604" y="52292"/>
                    </a:lnTo>
                    <a:lnTo>
                      <a:pt x="697230" y="52292"/>
                    </a:lnTo>
                    <a:lnTo>
                      <a:pt x="750856" y="52292"/>
                    </a:lnTo>
                    <a:lnTo>
                      <a:pt x="750856" y="104489"/>
                    </a:lnTo>
                    <a:lnTo>
                      <a:pt x="750856" y="156782"/>
                    </a:lnTo>
                    <a:lnTo>
                      <a:pt x="750856" y="209074"/>
                    </a:lnTo>
                    <a:lnTo>
                      <a:pt x="750856" y="261366"/>
                    </a:lnTo>
                    <a:lnTo>
                      <a:pt x="697230" y="261366"/>
                    </a:lnTo>
                    <a:lnTo>
                      <a:pt x="643604" y="261366"/>
                    </a:lnTo>
                    <a:lnTo>
                      <a:pt x="589979" y="261366"/>
                    </a:lnTo>
                    <a:lnTo>
                      <a:pt x="536353" y="261366"/>
                    </a:lnTo>
                    <a:lnTo>
                      <a:pt x="482632" y="261366"/>
                    </a:lnTo>
                    <a:lnTo>
                      <a:pt x="429006" y="261366"/>
                    </a:lnTo>
                    <a:lnTo>
                      <a:pt x="375380" y="261366"/>
                    </a:lnTo>
                    <a:lnTo>
                      <a:pt x="321755" y="261366"/>
                    </a:lnTo>
                    <a:lnTo>
                      <a:pt x="268129" y="261366"/>
                    </a:lnTo>
                    <a:lnTo>
                      <a:pt x="268129" y="209074"/>
                    </a:lnTo>
                    <a:lnTo>
                      <a:pt x="268129" y="156782"/>
                    </a:lnTo>
                    <a:lnTo>
                      <a:pt x="268129" y="104489"/>
                    </a:lnTo>
                    <a:lnTo>
                      <a:pt x="268129" y="52292"/>
                    </a:lnTo>
                    <a:lnTo>
                      <a:pt x="321755" y="52292"/>
                    </a:lnTo>
                    <a:lnTo>
                      <a:pt x="375380" y="52292"/>
                    </a:lnTo>
                    <a:lnTo>
                      <a:pt x="429006" y="52292"/>
                    </a:lnTo>
                    <a:lnTo>
                      <a:pt x="429006" y="104489"/>
                    </a:lnTo>
                    <a:lnTo>
                      <a:pt x="429006" y="156782"/>
                    </a:lnTo>
                    <a:lnTo>
                      <a:pt x="375380" y="156782"/>
                    </a:lnTo>
                    <a:lnTo>
                      <a:pt x="375380" y="104489"/>
                    </a:lnTo>
                    <a:lnTo>
                      <a:pt x="321755" y="104489"/>
                    </a:lnTo>
                    <a:lnTo>
                      <a:pt x="321755" y="156782"/>
                    </a:lnTo>
                    <a:lnTo>
                      <a:pt x="321755" y="209074"/>
                    </a:lnTo>
                    <a:lnTo>
                      <a:pt x="375380" y="209074"/>
                    </a:lnTo>
                    <a:lnTo>
                      <a:pt x="429006" y="209074"/>
                    </a:lnTo>
                    <a:lnTo>
                      <a:pt x="482632" y="209074"/>
                    </a:lnTo>
                    <a:lnTo>
                      <a:pt x="482632" y="156782"/>
                    </a:lnTo>
                    <a:lnTo>
                      <a:pt x="482632" y="104489"/>
                    </a:lnTo>
                    <a:lnTo>
                      <a:pt x="482632" y="52292"/>
                    </a:lnTo>
                    <a:lnTo>
                      <a:pt x="482632" y="0"/>
                    </a:lnTo>
                    <a:lnTo>
                      <a:pt x="429006" y="0"/>
                    </a:lnTo>
                    <a:lnTo>
                      <a:pt x="375380" y="0"/>
                    </a:lnTo>
                    <a:lnTo>
                      <a:pt x="321755" y="0"/>
                    </a:lnTo>
                    <a:lnTo>
                      <a:pt x="268129" y="0"/>
                    </a:lnTo>
                    <a:lnTo>
                      <a:pt x="214503" y="0"/>
                    </a:lnTo>
                    <a:lnTo>
                      <a:pt x="160877" y="0"/>
                    </a:lnTo>
                    <a:lnTo>
                      <a:pt x="107252" y="0"/>
                    </a:lnTo>
                    <a:lnTo>
                      <a:pt x="53626" y="0"/>
                    </a:lnTo>
                    <a:lnTo>
                      <a:pt x="0" y="0"/>
                    </a:lnTo>
                    <a:lnTo>
                      <a:pt x="0" y="52292"/>
                    </a:lnTo>
                    <a:lnTo>
                      <a:pt x="0" y="104489"/>
                    </a:lnTo>
                    <a:lnTo>
                      <a:pt x="0" y="156782"/>
                    </a:lnTo>
                    <a:lnTo>
                      <a:pt x="0" y="209074"/>
                    </a:lnTo>
                    <a:lnTo>
                      <a:pt x="53626" y="209074"/>
                    </a:lnTo>
                    <a:lnTo>
                      <a:pt x="107252" y="209074"/>
                    </a:lnTo>
                    <a:lnTo>
                      <a:pt x="160877" y="209074"/>
                    </a:lnTo>
                    <a:lnTo>
                      <a:pt x="160877" y="156782"/>
                    </a:lnTo>
                    <a:lnTo>
                      <a:pt x="160877" y="104489"/>
                    </a:lnTo>
                    <a:lnTo>
                      <a:pt x="107252" y="104489"/>
                    </a:lnTo>
                    <a:lnTo>
                      <a:pt x="107252" y="156782"/>
                    </a:lnTo>
                    <a:lnTo>
                      <a:pt x="53626" y="156782"/>
                    </a:lnTo>
                    <a:lnTo>
                      <a:pt x="53626" y="104489"/>
                    </a:lnTo>
                    <a:lnTo>
                      <a:pt x="53626" y="52292"/>
                    </a:lnTo>
                    <a:lnTo>
                      <a:pt x="107252" y="52292"/>
                    </a:lnTo>
                    <a:lnTo>
                      <a:pt x="160877" y="52292"/>
                    </a:lnTo>
                    <a:lnTo>
                      <a:pt x="214503" y="52292"/>
                    </a:lnTo>
                    <a:lnTo>
                      <a:pt x="214503" y="104489"/>
                    </a:lnTo>
                    <a:lnTo>
                      <a:pt x="214503" y="156782"/>
                    </a:lnTo>
                    <a:lnTo>
                      <a:pt x="214503" y="209074"/>
                    </a:lnTo>
                    <a:lnTo>
                      <a:pt x="214503" y="261366"/>
                    </a:lnTo>
                    <a:lnTo>
                      <a:pt x="160877" y="261366"/>
                    </a:lnTo>
                    <a:lnTo>
                      <a:pt x="107252" y="261366"/>
                    </a:lnTo>
                    <a:lnTo>
                      <a:pt x="53626" y="261366"/>
                    </a:lnTo>
                    <a:lnTo>
                      <a:pt x="0" y="261366"/>
                    </a:lnTo>
                    <a:lnTo>
                      <a:pt x="0" y="313658"/>
                    </a:lnTo>
                    <a:lnTo>
                      <a:pt x="53626" y="313658"/>
                    </a:lnTo>
                    <a:lnTo>
                      <a:pt x="107252" y="313658"/>
                    </a:lnTo>
                    <a:lnTo>
                      <a:pt x="160877" y="313658"/>
                    </a:lnTo>
                    <a:lnTo>
                      <a:pt x="214503" y="313658"/>
                    </a:lnTo>
                    <a:lnTo>
                      <a:pt x="268129" y="313658"/>
                    </a:lnTo>
                    <a:lnTo>
                      <a:pt x="321755" y="313658"/>
                    </a:lnTo>
                    <a:lnTo>
                      <a:pt x="375380" y="313658"/>
                    </a:lnTo>
                    <a:lnTo>
                      <a:pt x="429006" y="313658"/>
                    </a:lnTo>
                    <a:lnTo>
                      <a:pt x="482632" y="313658"/>
                    </a:lnTo>
                    <a:lnTo>
                      <a:pt x="536353" y="313658"/>
                    </a:lnTo>
                    <a:lnTo>
                      <a:pt x="589979" y="313658"/>
                    </a:lnTo>
                    <a:lnTo>
                      <a:pt x="643604" y="313658"/>
                    </a:lnTo>
                    <a:lnTo>
                      <a:pt x="697230" y="313658"/>
                    </a:lnTo>
                    <a:lnTo>
                      <a:pt x="750856" y="313658"/>
                    </a:lnTo>
                    <a:lnTo>
                      <a:pt x="804482" y="313658"/>
                    </a:lnTo>
                    <a:lnTo>
                      <a:pt x="858107" y="313658"/>
                    </a:lnTo>
                    <a:lnTo>
                      <a:pt x="911733" y="313658"/>
                    </a:lnTo>
                    <a:lnTo>
                      <a:pt x="965359" y="313658"/>
                    </a:lnTo>
                    <a:lnTo>
                      <a:pt x="1018985" y="313658"/>
                    </a:lnTo>
                    <a:lnTo>
                      <a:pt x="1072706" y="313658"/>
                    </a:lnTo>
                    <a:lnTo>
                      <a:pt x="1126331" y="313658"/>
                    </a:lnTo>
                    <a:lnTo>
                      <a:pt x="1179957" y="313658"/>
                    </a:lnTo>
                    <a:lnTo>
                      <a:pt x="1233583" y="313658"/>
                    </a:lnTo>
                    <a:lnTo>
                      <a:pt x="1287209" y="313658"/>
                    </a:lnTo>
                    <a:lnTo>
                      <a:pt x="1340834" y="313658"/>
                    </a:lnTo>
                    <a:lnTo>
                      <a:pt x="1394460" y="313658"/>
                    </a:lnTo>
                    <a:lnTo>
                      <a:pt x="1448086" y="313658"/>
                    </a:lnTo>
                    <a:lnTo>
                      <a:pt x="1501712" y="313658"/>
                    </a:lnTo>
                    <a:lnTo>
                      <a:pt x="1555337" y="313658"/>
                    </a:lnTo>
                    <a:lnTo>
                      <a:pt x="1609058" y="313658"/>
                    </a:lnTo>
                    <a:lnTo>
                      <a:pt x="1662684" y="313658"/>
                    </a:lnTo>
                    <a:lnTo>
                      <a:pt x="1716310" y="313658"/>
                    </a:lnTo>
                    <a:lnTo>
                      <a:pt x="1769936" y="313658"/>
                    </a:lnTo>
                    <a:lnTo>
                      <a:pt x="1823561" y="313658"/>
                    </a:lnTo>
                    <a:lnTo>
                      <a:pt x="1877187" y="313658"/>
                    </a:lnTo>
                    <a:lnTo>
                      <a:pt x="1930813" y="313658"/>
                    </a:lnTo>
                    <a:lnTo>
                      <a:pt x="1984439" y="313658"/>
                    </a:lnTo>
                    <a:lnTo>
                      <a:pt x="2038064" y="313658"/>
                    </a:lnTo>
                    <a:lnTo>
                      <a:pt x="2091690" y="313658"/>
                    </a:lnTo>
                    <a:lnTo>
                      <a:pt x="2145316" y="313658"/>
                    </a:lnTo>
                    <a:lnTo>
                      <a:pt x="2199037" y="313658"/>
                    </a:lnTo>
                    <a:lnTo>
                      <a:pt x="2252663" y="313658"/>
                    </a:lnTo>
                    <a:lnTo>
                      <a:pt x="2306288" y="313658"/>
                    </a:lnTo>
                    <a:lnTo>
                      <a:pt x="2359914" y="313658"/>
                    </a:lnTo>
                    <a:lnTo>
                      <a:pt x="2413540" y="313658"/>
                    </a:lnTo>
                    <a:lnTo>
                      <a:pt x="2467166" y="313658"/>
                    </a:lnTo>
                    <a:lnTo>
                      <a:pt x="2520791" y="313658"/>
                    </a:lnTo>
                    <a:lnTo>
                      <a:pt x="2574417" y="313658"/>
                    </a:lnTo>
                    <a:lnTo>
                      <a:pt x="2628043" y="313658"/>
                    </a:lnTo>
                    <a:lnTo>
                      <a:pt x="2681669" y="313658"/>
                    </a:lnTo>
                    <a:lnTo>
                      <a:pt x="2681669" y="2613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5" name="任意多边形: 形状 14"/>
              <p:cNvSpPr/>
              <p:nvPr/>
            </p:nvSpPr>
            <p:spPr>
              <a:xfrm>
                <a:off x="13275867" y="-2634071"/>
                <a:ext cx="2681668" cy="313658"/>
              </a:xfrm>
              <a:custGeom>
                <a:avLst/>
                <a:gdLst>
                  <a:gd name="connsiteX0" fmla="*/ 2628043 w 2681668"/>
                  <a:gd name="connsiteY0" fmla="*/ 261366 h 313658"/>
                  <a:gd name="connsiteX1" fmla="*/ 2574417 w 2681668"/>
                  <a:gd name="connsiteY1" fmla="*/ 261366 h 313658"/>
                  <a:gd name="connsiteX2" fmla="*/ 2520791 w 2681668"/>
                  <a:gd name="connsiteY2" fmla="*/ 261366 h 313658"/>
                  <a:gd name="connsiteX3" fmla="*/ 2467166 w 2681668"/>
                  <a:gd name="connsiteY3" fmla="*/ 261366 h 313658"/>
                  <a:gd name="connsiteX4" fmla="*/ 2413540 w 2681668"/>
                  <a:gd name="connsiteY4" fmla="*/ 261366 h 313658"/>
                  <a:gd name="connsiteX5" fmla="*/ 2413540 w 2681668"/>
                  <a:gd name="connsiteY5" fmla="*/ 209074 h 313658"/>
                  <a:gd name="connsiteX6" fmla="*/ 2413540 w 2681668"/>
                  <a:gd name="connsiteY6" fmla="*/ 156782 h 313658"/>
                  <a:gd name="connsiteX7" fmla="*/ 2413540 w 2681668"/>
                  <a:gd name="connsiteY7" fmla="*/ 104489 h 313658"/>
                  <a:gd name="connsiteX8" fmla="*/ 2413540 w 2681668"/>
                  <a:gd name="connsiteY8" fmla="*/ 52292 h 313658"/>
                  <a:gd name="connsiteX9" fmla="*/ 2467166 w 2681668"/>
                  <a:gd name="connsiteY9" fmla="*/ 52292 h 313658"/>
                  <a:gd name="connsiteX10" fmla="*/ 2520791 w 2681668"/>
                  <a:gd name="connsiteY10" fmla="*/ 52292 h 313658"/>
                  <a:gd name="connsiteX11" fmla="*/ 2574417 w 2681668"/>
                  <a:gd name="connsiteY11" fmla="*/ 52292 h 313658"/>
                  <a:gd name="connsiteX12" fmla="*/ 2574417 w 2681668"/>
                  <a:gd name="connsiteY12" fmla="*/ 104489 h 313658"/>
                  <a:gd name="connsiteX13" fmla="*/ 2574417 w 2681668"/>
                  <a:gd name="connsiteY13" fmla="*/ 156782 h 313658"/>
                  <a:gd name="connsiteX14" fmla="*/ 2520791 w 2681668"/>
                  <a:gd name="connsiteY14" fmla="*/ 156782 h 313658"/>
                  <a:gd name="connsiteX15" fmla="*/ 2520791 w 2681668"/>
                  <a:gd name="connsiteY15" fmla="*/ 104489 h 313658"/>
                  <a:gd name="connsiteX16" fmla="*/ 2467166 w 2681668"/>
                  <a:gd name="connsiteY16" fmla="*/ 104489 h 313658"/>
                  <a:gd name="connsiteX17" fmla="*/ 2467166 w 2681668"/>
                  <a:gd name="connsiteY17" fmla="*/ 156782 h 313658"/>
                  <a:gd name="connsiteX18" fmla="*/ 2467166 w 2681668"/>
                  <a:gd name="connsiteY18" fmla="*/ 209074 h 313658"/>
                  <a:gd name="connsiteX19" fmla="*/ 2520791 w 2681668"/>
                  <a:gd name="connsiteY19" fmla="*/ 209074 h 313658"/>
                  <a:gd name="connsiteX20" fmla="*/ 2574417 w 2681668"/>
                  <a:gd name="connsiteY20" fmla="*/ 209074 h 313658"/>
                  <a:gd name="connsiteX21" fmla="*/ 2628043 w 2681668"/>
                  <a:gd name="connsiteY21" fmla="*/ 209074 h 313658"/>
                  <a:gd name="connsiteX22" fmla="*/ 2628043 w 2681668"/>
                  <a:gd name="connsiteY22" fmla="*/ 156782 h 313658"/>
                  <a:gd name="connsiteX23" fmla="*/ 2628043 w 2681668"/>
                  <a:gd name="connsiteY23" fmla="*/ 104489 h 313658"/>
                  <a:gd name="connsiteX24" fmla="*/ 2628043 w 2681668"/>
                  <a:gd name="connsiteY24" fmla="*/ 52292 h 313658"/>
                  <a:gd name="connsiteX25" fmla="*/ 2628043 w 2681668"/>
                  <a:gd name="connsiteY25" fmla="*/ 0 h 313658"/>
                  <a:gd name="connsiteX26" fmla="*/ 2574417 w 2681668"/>
                  <a:gd name="connsiteY26" fmla="*/ 0 h 313658"/>
                  <a:gd name="connsiteX27" fmla="*/ 2520791 w 2681668"/>
                  <a:gd name="connsiteY27" fmla="*/ 0 h 313658"/>
                  <a:gd name="connsiteX28" fmla="*/ 2467166 w 2681668"/>
                  <a:gd name="connsiteY28" fmla="*/ 0 h 313658"/>
                  <a:gd name="connsiteX29" fmla="*/ 2413540 w 2681668"/>
                  <a:gd name="connsiteY29" fmla="*/ 0 h 313658"/>
                  <a:gd name="connsiteX30" fmla="*/ 2359914 w 2681668"/>
                  <a:gd name="connsiteY30" fmla="*/ 0 h 313658"/>
                  <a:gd name="connsiteX31" fmla="*/ 2306288 w 2681668"/>
                  <a:gd name="connsiteY31" fmla="*/ 0 h 313658"/>
                  <a:gd name="connsiteX32" fmla="*/ 2252663 w 2681668"/>
                  <a:gd name="connsiteY32" fmla="*/ 0 h 313658"/>
                  <a:gd name="connsiteX33" fmla="*/ 2199037 w 2681668"/>
                  <a:gd name="connsiteY33" fmla="*/ 0 h 313658"/>
                  <a:gd name="connsiteX34" fmla="*/ 2145316 w 2681668"/>
                  <a:gd name="connsiteY34" fmla="*/ 0 h 313658"/>
                  <a:gd name="connsiteX35" fmla="*/ 2145316 w 2681668"/>
                  <a:gd name="connsiteY35" fmla="*/ 52292 h 313658"/>
                  <a:gd name="connsiteX36" fmla="*/ 2145316 w 2681668"/>
                  <a:gd name="connsiteY36" fmla="*/ 104489 h 313658"/>
                  <a:gd name="connsiteX37" fmla="*/ 2145316 w 2681668"/>
                  <a:gd name="connsiteY37" fmla="*/ 156782 h 313658"/>
                  <a:gd name="connsiteX38" fmla="*/ 2145316 w 2681668"/>
                  <a:gd name="connsiteY38" fmla="*/ 209074 h 313658"/>
                  <a:gd name="connsiteX39" fmla="*/ 2199037 w 2681668"/>
                  <a:gd name="connsiteY39" fmla="*/ 209074 h 313658"/>
                  <a:gd name="connsiteX40" fmla="*/ 2252663 w 2681668"/>
                  <a:gd name="connsiteY40" fmla="*/ 209074 h 313658"/>
                  <a:gd name="connsiteX41" fmla="*/ 2306288 w 2681668"/>
                  <a:gd name="connsiteY41" fmla="*/ 209074 h 313658"/>
                  <a:gd name="connsiteX42" fmla="*/ 2306288 w 2681668"/>
                  <a:gd name="connsiteY42" fmla="*/ 156782 h 313658"/>
                  <a:gd name="connsiteX43" fmla="*/ 2306288 w 2681668"/>
                  <a:gd name="connsiteY43" fmla="*/ 104489 h 313658"/>
                  <a:gd name="connsiteX44" fmla="*/ 2252663 w 2681668"/>
                  <a:gd name="connsiteY44" fmla="*/ 104489 h 313658"/>
                  <a:gd name="connsiteX45" fmla="*/ 2252663 w 2681668"/>
                  <a:gd name="connsiteY45" fmla="*/ 156782 h 313658"/>
                  <a:gd name="connsiteX46" fmla="*/ 2199037 w 2681668"/>
                  <a:gd name="connsiteY46" fmla="*/ 156782 h 313658"/>
                  <a:gd name="connsiteX47" fmla="*/ 2199037 w 2681668"/>
                  <a:gd name="connsiteY47" fmla="*/ 104489 h 313658"/>
                  <a:gd name="connsiteX48" fmla="*/ 2199037 w 2681668"/>
                  <a:gd name="connsiteY48" fmla="*/ 52292 h 313658"/>
                  <a:gd name="connsiteX49" fmla="*/ 2252663 w 2681668"/>
                  <a:gd name="connsiteY49" fmla="*/ 52292 h 313658"/>
                  <a:gd name="connsiteX50" fmla="*/ 2306288 w 2681668"/>
                  <a:gd name="connsiteY50" fmla="*/ 52292 h 313658"/>
                  <a:gd name="connsiteX51" fmla="*/ 2359914 w 2681668"/>
                  <a:gd name="connsiteY51" fmla="*/ 52292 h 313658"/>
                  <a:gd name="connsiteX52" fmla="*/ 2359914 w 2681668"/>
                  <a:gd name="connsiteY52" fmla="*/ 104489 h 313658"/>
                  <a:gd name="connsiteX53" fmla="*/ 2359914 w 2681668"/>
                  <a:gd name="connsiteY53" fmla="*/ 156782 h 313658"/>
                  <a:gd name="connsiteX54" fmla="*/ 2359914 w 2681668"/>
                  <a:gd name="connsiteY54" fmla="*/ 209074 h 313658"/>
                  <a:gd name="connsiteX55" fmla="*/ 2359914 w 2681668"/>
                  <a:gd name="connsiteY55" fmla="*/ 261366 h 313658"/>
                  <a:gd name="connsiteX56" fmla="*/ 2306288 w 2681668"/>
                  <a:gd name="connsiteY56" fmla="*/ 261366 h 313658"/>
                  <a:gd name="connsiteX57" fmla="*/ 2252663 w 2681668"/>
                  <a:gd name="connsiteY57" fmla="*/ 261366 h 313658"/>
                  <a:gd name="connsiteX58" fmla="*/ 2199037 w 2681668"/>
                  <a:gd name="connsiteY58" fmla="*/ 261366 h 313658"/>
                  <a:gd name="connsiteX59" fmla="*/ 2145316 w 2681668"/>
                  <a:gd name="connsiteY59" fmla="*/ 261366 h 313658"/>
                  <a:gd name="connsiteX60" fmla="*/ 2091690 w 2681668"/>
                  <a:gd name="connsiteY60" fmla="*/ 261366 h 313658"/>
                  <a:gd name="connsiteX61" fmla="*/ 2038064 w 2681668"/>
                  <a:gd name="connsiteY61" fmla="*/ 261366 h 313658"/>
                  <a:gd name="connsiteX62" fmla="*/ 1984439 w 2681668"/>
                  <a:gd name="connsiteY62" fmla="*/ 261366 h 313658"/>
                  <a:gd name="connsiteX63" fmla="*/ 1930813 w 2681668"/>
                  <a:gd name="connsiteY63" fmla="*/ 261366 h 313658"/>
                  <a:gd name="connsiteX64" fmla="*/ 1877187 w 2681668"/>
                  <a:gd name="connsiteY64" fmla="*/ 261366 h 313658"/>
                  <a:gd name="connsiteX65" fmla="*/ 1877187 w 2681668"/>
                  <a:gd name="connsiteY65" fmla="*/ 209074 h 313658"/>
                  <a:gd name="connsiteX66" fmla="*/ 1877187 w 2681668"/>
                  <a:gd name="connsiteY66" fmla="*/ 156782 h 313658"/>
                  <a:gd name="connsiteX67" fmla="*/ 1877187 w 2681668"/>
                  <a:gd name="connsiteY67" fmla="*/ 104489 h 313658"/>
                  <a:gd name="connsiteX68" fmla="*/ 1877187 w 2681668"/>
                  <a:gd name="connsiteY68" fmla="*/ 52292 h 313658"/>
                  <a:gd name="connsiteX69" fmla="*/ 1930813 w 2681668"/>
                  <a:gd name="connsiteY69" fmla="*/ 52292 h 313658"/>
                  <a:gd name="connsiteX70" fmla="*/ 1984439 w 2681668"/>
                  <a:gd name="connsiteY70" fmla="*/ 52292 h 313658"/>
                  <a:gd name="connsiteX71" fmla="*/ 2038064 w 2681668"/>
                  <a:gd name="connsiteY71" fmla="*/ 52292 h 313658"/>
                  <a:gd name="connsiteX72" fmla="*/ 2038064 w 2681668"/>
                  <a:gd name="connsiteY72" fmla="*/ 104489 h 313658"/>
                  <a:gd name="connsiteX73" fmla="*/ 2038064 w 2681668"/>
                  <a:gd name="connsiteY73" fmla="*/ 156782 h 313658"/>
                  <a:gd name="connsiteX74" fmla="*/ 1984439 w 2681668"/>
                  <a:gd name="connsiteY74" fmla="*/ 156782 h 313658"/>
                  <a:gd name="connsiteX75" fmla="*/ 1984439 w 2681668"/>
                  <a:gd name="connsiteY75" fmla="*/ 104489 h 313658"/>
                  <a:gd name="connsiteX76" fmla="*/ 1930813 w 2681668"/>
                  <a:gd name="connsiteY76" fmla="*/ 104489 h 313658"/>
                  <a:gd name="connsiteX77" fmla="*/ 1930813 w 2681668"/>
                  <a:gd name="connsiteY77" fmla="*/ 156782 h 313658"/>
                  <a:gd name="connsiteX78" fmla="*/ 1930813 w 2681668"/>
                  <a:gd name="connsiteY78" fmla="*/ 209074 h 313658"/>
                  <a:gd name="connsiteX79" fmla="*/ 1984439 w 2681668"/>
                  <a:gd name="connsiteY79" fmla="*/ 209074 h 313658"/>
                  <a:gd name="connsiteX80" fmla="*/ 2038064 w 2681668"/>
                  <a:gd name="connsiteY80" fmla="*/ 209074 h 313658"/>
                  <a:gd name="connsiteX81" fmla="*/ 2091690 w 2681668"/>
                  <a:gd name="connsiteY81" fmla="*/ 209074 h 313658"/>
                  <a:gd name="connsiteX82" fmla="*/ 2091690 w 2681668"/>
                  <a:gd name="connsiteY82" fmla="*/ 156782 h 313658"/>
                  <a:gd name="connsiteX83" fmla="*/ 2091690 w 2681668"/>
                  <a:gd name="connsiteY83" fmla="*/ 104489 h 313658"/>
                  <a:gd name="connsiteX84" fmla="*/ 2091690 w 2681668"/>
                  <a:gd name="connsiteY84" fmla="*/ 52292 h 313658"/>
                  <a:gd name="connsiteX85" fmla="*/ 2091690 w 2681668"/>
                  <a:gd name="connsiteY85" fmla="*/ 0 h 313658"/>
                  <a:gd name="connsiteX86" fmla="*/ 2038064 w 2681668"/>
                  <a:gd name="connsiteY86" fmla="*/ 0 h 313658"/>
                  <a:gd name="connsiteX87" fmla="*/ 1984439 w 2681668"/>
                  <a:gd name="connsiteY87" fmla="*/ 0 h 313658"/>
                  <a:gd name="connsiteX88" fmla="*/ 1930813 w 2681668"/>
                  <a:gd name="connsiteY88" fmla="*/ 0 h 313658"/>
                  <a:gd name="connsiteX89" fmla="*/ 1877187 w 2681668"/>
                  <a:gd name="connsiteY89" fmla="*/ 0 h 313658"/>
                  <a:gd name="connsiteX90" fmla="*/ 1823561 w 2681668"/>
                  <a:gd name="connsiteY90" fmla="*/ 0 h 313658"/>
                  <a:gd name="connsiteX91" fmla="*/ 1769936 w 2681668"/>
                  <a:gd name="connsiteY91" fmla="*/ 0 h 313658"/>
                  <a:gd name="connsiteX92" fmla="*/ 1716310 w 2681668"/>
                  <a:gd name="connsiteY92" fmla="*/ 0 h 313658"/>
                  <a:gd name="connsiteX93" fmla="*/ 1662684 w 2681668"/>
                  <a:gd name="connsiteY93" fmla="*/ 0 h 313658"/>
                  <a:gd name="connsiteX94" fmla="*/ 1609058 w 2681668"/>
                  <a:gd name="connsiteY94" fmla="*/ 0 h 313658"/>
                  <a:gd name="connsiteX95" fmla="*/ 1609058 w 2681668"/>
                  <a:gd name="connsiteY95" fmla="*/ 52292 h 313658"/>
                  <a:gd name="connsiteX96" fmla="*/ 1609058 w 2681668"/>
                  <a:gd name="connsiteY96" fmla="*/ 104489 h 313658"/>
                  <a:gd name="connsiteX97" fmla="*/ 1609058 w 2681668"/>
                  <a:gd name="connsiteY97" fmla="*/ 156782 h 313658"/>
                  <a:gd name="connsiteX98" fmla="*/ 1609058 w 2681668"/>
                  <a:gd name="connsiteY98" fmla="*/ 209074 h 313658"/>
                  <a:gd name="connsiteX99" fmla="*/ 1662684 w 2681668"/>
                  <a:gd name="connsiteY99" fmla="*/ 209074 h 313658"/>
                  <a:gd name="connsiteX100" fmla="*/ 1716310 w 2681668"/>
                  <a:gd name="connsiteY100" fmla="*/ 209074 h 313658"/>
                  <a:gd name="connsiteX101" fmla="*/ 1769936 w 2681668"/>
                  <a:gd name="connsiteY101" fmla="*/ 209074 h 313658"/>
                  <a:gd name="connsiteX102" fmla="*/ 1769936 w 2681668"/>
                  <a:gd name="connsiteY102" fmla="*/ 156782 h 313658"/>
                  <a:gd name="connsiteX103" fmla="*/ 1769936 w 2681668"/>
                  <a:gd name="connsiteY103" fmla="*/ 104489 h 313658"/>
                  <a:gd name="connsiteX104" fmla="*/ 1716310 w 2681668"/>
                  <a:gd name="connsiteY104" fmla="*/ 104489 h 313658"/>
                  <a:gd name="connsiteX105" fmla="*/ 1716310 w 2681668"/>
                  <a:gd name="connsiteY105" fmla="*/ 156782 h 313658"/>
                  <a:gd name="connsiteX106" fmla="*/ 1662684 w 2681668"/>
                  <a:gd name="connsiteY106" fmla="*/ 156782 h 313658"/>
                  <a:gd name="connsiteX107" fmla="*/ 1662684 w 2681668"/>
                  <a:gd name="connsiteY107" fmla="*/ 104489 h 313658"/>
                  <a:gd name="connsiteX108" fmla="*/ 1662684 w 2681668"/>
                  <a:gd name="connsiteY108" fmla="*/ 52292 h 313658"/>
                  <a:gd name="connsiteX109" fmla="*/ 1716310 w 2681668"/>
                  <a:gd name="connsiteY109" fmla="*/ 52292 h 313658"/>
                  <a:gd name="connsiteX110" fmla="*/ 1769936 w 2681668"/>
                  <a:gd name="connsiteY110" fmla="*/ 52292 h 313658"/>
                  <a:gd name="connsiteX111" fmla="*/ 1823561 w 2681668"/>
                  <a:gd name="connsiteY111" fmla="*/ 52292 h 313658"/>
                  <a:gd name="connsiteX112" fmla="*/ 1823561 w 2681668"/>
                  <a:gd name="connsiteY112" fmla="*/ 104489 h 313658"/>
                  <a:gd name="connsiteX113" fmla="*/ 1823561 w 2681668"/>
                  <a:gd name="connsiteY113" fmla="*/ 156782 h 313658"/>
                  <a:gd name="connsiteX114" fmla="*/ 1823561 w 2681668"/>
                  <a:gd name="connsiteY114" fmla="*/ 209074 h 313658"/>
                  <a:gd name="connsiteX115" fmla="*/ 1823561 w 2681668"/>
                  <a:gd name="connsiteY115" fmla="*/ 261366 h 313658"/>
                  <a:gd name="connsiteX116" fmla="*/ 1769936 w 2681668"/>
                  <a:gd name="connsiteY116" fmla="*/ 261366 h 313658"/>
                  <a:gd name="connsiteX117" fmla="*/ 1716310 w 2681668"/>
                  <a:gd name="connsiteY117" fmla="*/ 261366 h 313658"/>
                  <a:gd name="connsiteX118" fmla="*/ 1662684 w 2681668"/>
                  <a:gd name="connsiteY118" fmla="*/ 261366 h 313658"/>
                  <a:gd name="connsiteX119" fmla="*/ 1609058 w 2681668"/>
                  <a:gd name="connsiteY119" fmla="*/ 261366 h 313658"/>
                  <a:gd name="connsiteX120" fmla="*/ 1555337 w 2681668"/>
                  <a:gd name="connsiteY120" fmla="*/ 261366 h 313658"/>
                  <a:gd name="connsiteX121" fmla="*/ 1501712 w 2681668"/>
                  <a:gd name="connsiteY121" fmla="*/ 261366 h 313658"/>
                  <a:gd name="connsiteX122" fmla="*/ 1448086 w 2681668"/>
                  <a:gd name="connsiteY122" fmla="*/ 261366 h 313658"/>
                  <a:gd name="connsiteX123" fmla="*/ 1394460 w 2681668"/>
                  <a:gd name="connsiteY123" fmla="*/ 261366 h 313658"/>
                  <a:gd name="connsiteX124" fmla="*/ 1340834 w 2681668"/>
                  <a:gd name="connsiteY124" fmla="*/ 261366 h 313658"/>
                  <a:gd name="connsiteX125" fmla="*/ 1340834 w 2681668"/>
                  <a:gd name="connsiteY125" fmla="*/ 209074 h 313658"/>
                  <a:gd name="connsiteX126" fmla="*/ 1340834 w 2681668"/>
                  <a:gd name="connsiteY126" fmla="*/ 156782 h 313658"/>
                  <a:gd name="connsiteX127" fmla="*/ 1340834 w 2681668"/>
                  <a:gd name="connsiteY127" fmla="*/ 104489 h 313658"/>
                  <a:gd name="connsiteX128" fmla="*/ 1340834 w 2681668"/>
                  <a:gd name="connsiteY128" fmla="*/ 52292 h 313658"/>
                  <a:gd name="connsiteX129" fmla="*/ 1394460 w 2681668"/>
                  <a:gd name="connsiteY129" fmla="*/ 52292 h 313658"/>
                  <a:gd name="connsiteX130" fmla="*/ 1448086 w 2681668"/>
                  <a:gd name="connsiteY130" fmla="*/ 52292 h 313658"/>
                  <a:gd name="connsiteX131" fmla="*/ 1501712 w 2681668"/>
                  <a:gd name="connsiteY131" fmla="*/ 52292 h 313658"/>
                  <a:gd name="connsiteX132" fmla="*/ 1501712 w 2681668"/>
                  <a:gd name="connsiteY132" fmla="*/ 104489 h 313658"/>
                  <a:gd name="connsiteX133" fmla="*/ 1501712 w 2681668"/>
                  <a:gd name="connsiteY133" fmla="*/ 156782 h 313658"/>
                  <a:gd name="connsiteX134" fmla="*/ 1448086 w 2681668"/>
                  <a:gd name="connsiteY134" fmla="*/ 156782 h 313658"/>
                  <a:gd name="connsiteX135" fmla="*/ 1448086 w 2681668"/>
                  <a:gd name="connsiteY135" fmla="*/ 104489 h 313658"/>
                  <a:gd name="connsiteX136" fmla="*/ 1394460 w 2681668"/>
                  <a:gd name="connsiteY136" fmla="*/ 104489 h 313658"/>
                  <a:gd name="connsiteX137" fmla="*/ 1394460 w 2681668"/>
                  <a:gd name="connsiteY137" fmla="*/ 156782 h 313658"/>
                  <a:gd name="connsiteX138" fmla="*/ 1394460 w 2681668"/>
                  <a:gd name="connsiteY138" fmla="*/ 209074 h 313658"/>
                  <a:gd name="connsiteX139" fmla="*/ 1448086 w 2681668"/>
                  <a:gd name="connsiteY139" fmla="*/ 209074 h 313658"/>
                  <a:gd name="connsiteX140" fmla="*/ 1501712 w 2681668"/>
                  <a:gd name="connsiteY140" fmla="*/ 209074 h 313658"/>
                  <a:gd name="connsiteX141" fmla="*/ 1555337 w 2681668"/>
                  <a:gd name="connsiteY141" fmla="*/ 209074 h 313658"/>
                  <a:gd name="connsiteX142" fmla="*/ 1555337 w 2681668"/>
                  <a:gd name="connsiteY142" fmla="*/ 156782 h 313658"/>
                  <a:gd name="connsiteX143" fmla="*/ 1555337 w 2681668"/>
                  <a:gd name="connsiteY143" fmla="*/ 104489 h 313658"/>
                  <a:gd name="connsiteX144" fmla="*/ 1555337 w 2681668"/>
                  <a:gd name="connsiteY144" fmla="*/ 52292 h 313658"/>
                  <a:gd name="connsiteX145" fmla="*/ 1555337 w 2681668"/>
                  <a:gd name="connsiteY145" fmla="*/ 0 h 313658"/>
                  <a:gd name="connsiteX146" fmla="*/ 1501712 w 2681668"/>
                  <a:gd name="connsiteY146" fmla="*/ 0 h 313658"/>
                  <a:gd name="connsiteX147" fmla="*/ 1448086 w 2681668"/>
                  <a:gd name="connsiteY147" fmla="*/ 0 h 313658"/>
                  <a:gd name="connsiteX148" fmla="*/ 1394460 w 2681668"/>
                  <a:gd name="connsiteY148" fmla="*/ 0 h 313658"/>
                  <a:gd name="connsiteX149" fmla="*/ 1340834 w 2681668"/>
                  <a:gd name="connsiteY149" fmla="*/ 0 h 313658"/>
                  <a:gd name="connsiteX150" fmla="*/ 1287209 w 2681668"/>
                  <a:gd name="connsiteY150" fmla="*/ 0 h 313658"/>
                  <a:gd name="connsiteX151" fmla="*/ 1233583 w 2681668"/>
                  <a:gd name="connsiteY151" fmla="*/ 0 h 313658"/>
                  <a:gd name="connsiteX152" fmla="*/ 1179957 w 2681668"/>
                  <a:gd name="connsiteY152" fmla="*/ 0 h 313658"/>
                  <a:gd name="connsiteX153" fmla="*/ 1126331 w 2681668"/>
                  <a:gd name="connsiteY153" fmla="*/ 0 h 313658"/>
                  <a:gd name="connsiteX154" fmla="*/ 1072706 w 2681668"/>
                  <a:gd name="connsiteY154" fmla="*/ 0 h 313658"/>
                  <a:gd name="connsiteX155" fmla="*/ 1072706 w 2681668"/>
                  <a:gd name="connsiteY155" fmla="*/ 52292 h 313658"/>
                  <a:gd name="connsiteX156" fmla="*/ 1072706 w 2681668"/>
                  <a:gd name="connsiteY156" fmla="*/ 104489 h 313658"/>
                  <a:gd name="connsiteX157" fmla="*/ 1072706 w 2681668"/>
                  <a:gd name="connsiteY157" fmla="*/ 156782 h 313658"/>
                  <a:gd name="connsiteX158" fmla="*/ 1072706 w 2681668"/>
                  <a:gd name="connsiteY158" fmla="*/ 209074 h 313658"/>
                  <a:gd name="connsiteX159" fmla="*/ 1126331 w 2681668"/>
                  <a:gd name="connsiteY159" fmla="*/ 209074 h 313658"/>
                  <a:gd name="connsiteX160" fmla="*/ 1179957 w 2681668"/>
                  <a:gd name="connsiteY160" fmla="*/ 209074 h 313658"/>
                  <a:gd name="connsiteX161" fmla="*/ 1233583 w 2681668"/>
                  <a:gd name="connsiteY161" fmla="*/ 209074 h 313658"/>
                  <a:gd name="connsiteX162" fmla="*/ 1233583 w 2681668"/>
                  <a:gd name="connsiteY162" fmla="*/ 156782 h 313658"/>
                  <a:gd name="connsiteX163" fmla="*/ 1233583 w 2681668"/>
                  <a:gd name="connsiteY163" fmla="*/ 104489 h 313658"/>
                  <a:gd name="connsiteX164" fmla="*/ 1179957 w 2681668"/>
                  <a:gd name="connsiteY164" fmla="*/ 104489 h 313658"/>
                  <a:gd name="connsiteX165" fmla="*/ 1179957 w 2681668"/>
                  <a:gd name="connsiteY165" fmla="*/ 156782 h 313658"/>
                  <a:gd name="connsiteX166" fmla="*/ 1126331 w 2681668"/>
                  <a:gd name="connsiteY166" fmla="*/ 156782 h 313658"/>
                  <a:gd name="connsiteX167" fmla="*/ 1126331 w 2681668"/>
                  <a:gd name="connsiteY167" fmla="*/ 104489 h 313658"/>
                  <a:gd name="connsiteX168" fmla="*/ 1126331 w 2681668"/>
                  <a:gd name="connsiteY168" fmla="*/ 52292 h 313658"/>
                  <a:gd name="connsiteX169" fmla="*/ 1179957 w 2681668"/>
                  <a:gd name="connsiteY169" fmla="*/ 52292 h 313658"/>
                  <a:gd name="connsiteX170" fmla="*/ 1233583 w 2681668"/>
                  <a:gd name="connsiteY170" fmla="*/ 52292 h 313658"/>
                  <a:gd name="connsiteX171" fmla="*/ 1287209 w 2681668"/>
                  <a:gd name="connsiteY171" fmla="*/ 52292 h 313658"/>
                  <a:gd name="connsiteX172" fmla="*/ 1287209 w 2681668"/>
                  <a:gd name="connsiteY172" fmla="*/ 104489 h 313658"/>
                  <a:gd name="connsiteX173" fmla="*/ 1287209 w 2681668"/>
                  <a:gd name="connsiteY173" fmla="*/ 156782 h 313658"/>
                  <a:gd name="connsiteX174" fmla="*/ 1287209 w 2681668"/>
                  <a:gd name="connsiteY174" fmla="*/ 209074 h 313658"/>
                  <a:gd name="connsiteX175" fmla="*/ 1287209 w 2681668"/>
                  <a:gd name="connsiteY175" fmla="*/ 261366 h 313658"/>
                  <a:gd name="connsiteX176" fmla="*/ 1233583 w 2681668"/>
                  <a:gd name="connsiteY176" fmla="*/ 261366 h 313658"/>
                  <a:gd name="connsiteX177" fmla="*/ 1179957 w 2681668"/>
                  <a:gd name="connsiteY177" fmla="*/ 261366 h 313658"/>
                  <a:gd name="connsiteX178" fmla="*/ 1126331 w 2681668"/>
                  <a:gd name="connsiteY178" fmla="*/ 261366 h 313658"/>
                  <a:gd name="connsiteX179" fmla="*/ 1072706 w 2681668"/>
                  <a:gd name="connsiteY179" fmla="*/ 261366 h 313658"/>
                  <a:gd name="connsiteX180" fmla="*/ 1018985 w 2681668"/>
                  <a:gd name="connsiteY180" fmla="*/ 261366 h 313658"/>
                  <a:gd name="connsiteX181" fmla="*/ 965359 w 2681668"/>
                  <a:gd name="connsiteY181" fmla="*/ 261366 h 313658"/>
                  <a:gd name="connsiteX182" fmla="*/ 911733 w 2681668"/>
                  <a:gd name="connsiteY182" fmla="*/ 261366 h 313658"/>
                  <a:gd name="connsiteX183" fmla="*/ 858107 w 2681668"/>
                  <a:gd name="connsiteY183" fmla="*/ 261366 h 313658"/>
                  <a:gd name="connsiteX184" fmla="*/ 804482 w 2681668"/>
                  <a:gd name="connsiteY184" fmla="*/ 261366 h 313658"/>
                  <a:gd name="connsiteX185" fmla="*/ 804482 w 2681668"/>
                  <a:gd name="connsiteY185" fmla="*/ 209074 h 313658"/>
                  <a:gd name="connsiteX186" fmla="*/ 804482 w 2681668"/>
                  <a:gd name="connsiteY186" fmla="*/ 156782 h 313658"/>
                  <a:gd name="connsiteX187" fmla="*/ 804482 w 2681668"/>
                  <a:gd name="connsiteY187" fmla="*/ 104489 h 313658"/>
                  <a:gd name="connsiteX188" fmla="*/ 804482 w 2681668"/>
                  <a:gd name="connsiteY188" fmla="*/ 52292 h 313658"/>
                  <a:gd name="connsiteX189" fmla="*/ 858107 w 2681668"/>
                  <a:gd name="connsiteY189" fmla="*/ 52292 h 313658"/>
                  <a:gd name="connsiteX190" fmla="*/ 911733 w 2681668"/>
                  <a:gd name="connsiteY190" fmla="*/ 52292 h 313658"/>
                  <a:gd name="connsiteX191" fmla="*/ 965359 w 2681668"/>
                  <a:gd name="connsiteY191" fmla="*/ 52292 h 313658"/>
                  <a:gd name="connsiteX192" fmla="*/ 965359 w 2681668"/>
                  <a:gd name="connsiteY192" fmla="*/ 104489 h 313658"/>
                  <a:gd name="connsiteX193" fmla="*/ 965359 w 2681668"/>
                  <a:gd name="connsiteY193" fmla="*/ 156782 h 313658"/>
                  <a:gd name="connsiteX194" fmla="*/ 911733 w 2681668"/>
                  <a:gd name="connsiteY194" fmla="*/ 156782 h 313658"/>
                  <a:gd name="connsiteX195" fmla="*/ 911733 w 2681668"/>
                  <a:gd name="connsiteY195" fmla="*/ 104489 h 313658"/>
                  <a:gd name="connsiteX196" fmla="*/ 858107 w 2681668"/>
                  <a:gd name="connsiteY196" fmla="*/ 104489 h 313658"/>
                  <a:gd name="connsiteX197" fmla="*/ 858107 w 2681668"/>
                  <a:gd name="connsiteY197" fmla="*/ 156782 h 313658"/>
                  <a:gd name="connsiteX198" fmla="*/ 858107 w 2681668"/>
                  <a:gd name="connsiteY198" fmla="*/ 209074 h 313658"/>
                  <a:gd name="connsiteX199" fmla="*/ 911733 w 2681668"/>
                  <a:gd name="connsiteY199" fmla="*/ 209074 h 313658"/>
                  <a:gd name="connsiteX200" fmla="*/ 965359 w 2681668"/>
                  <a:gd name="connsiteY200" fmla="*/ 209074 h 313658"/>
                  <a:gd name="connsiteX201" fmla="*/ 1018985 w 2681668"/>
                  <a:gd name="connsiteY201" fmla="*/ 209074 h 313658"/>
                  <a:gd name="connsiteX202" fmla="*/ 1018985 w 2681668"/>
                  <a:gd name="connsiteY202" fmla="*/ 156782 h 313658"/>
                  <a:gd name="connsiteX203" fmla="*/ 1018985 w 2681668"/>
                  <a:gd name="connsiteY203" fmla="*/ 104489 h 313658"/>
                  <a:gd name="connsiteX204" fmla="*/ 1018985 w 2681668"/>
                  <a:gd name="connsiteY204" fmla="*/ 52292 h 313658"/>
                  <a:gd name="connsiteX205" fmla="*/ 1018985 w 2681668"/>
                  <a:gd name="connsiteY205" fmla="*/ 0 h 313658"/>
                  <a:gd name="connsiteX206" fmla="*/ 965359 w 2681668"/>
                  <a:gd name="connsiteY206" fmla="*/ 0 h 313658"/>
                  <a:gd name="connsiteX207" fmla="*/ 911733 w 2681668"/>
                  <a:gd name="connsiteY207" fmla="*/ 0 h 313658"/>
                  <a:gd name="connsiteX208" fmla="*/ 858107 w 2681668"/>
                  <a:gd name="connsiteY208" fmla="*/ 0 h 313658"/>
                  <a:gd name="connsiteX209" fmla="*/ 804482 w 2681668"/>
                  <a:gd name="connsiteY209" fmla="*/ 0 h 313658"/>
                  <a:gd name="connsiteX210" fmla="*/ 750856 w 2681668"/>
                  <a:gd name="connsiteY210" fmla="*/ 0 h 313658"/>
                  <a:gd name="connsiteX211" fmla="*/ 697230 w 2681668"/>
                  <a:gd name="connsiteY211" fmla="*/ 0 h 313658"/>
                  <a:gd name="connsiteX212" fmla="*/ 643604 w 2681668"/>
                  <a:gd name="connsiteY212" fmla="*/ 0 h 313658"/>
                  <a:gd name="connsiteX213" fmla="*/ 589979 w 2681668"/>
                  <a:gd name="connsiteY213" fmla="*/ 0 h 313658"/>
                  <a:gd name="connsiteX214" fmla="*/ 536353 w 2681668"/>
                  <a:gd name="connsiteY214" fmla="*/ 0 h 313658"/>
                  <a:gd name="connsiteX215" fmla="*/ 536353 w 2681668"/>
                  <a:gd name="connsiteY215" fmla="*/ 52292 h 313658"/>
                  <a:gd name="connsiteX216" fmla="*/ 536353 w 2681668"/>
                  <a:gd name="connsiteY216" fmla="*/ 104489 h 313658"/>
                  <a:gd name="connsiteX217" fmla="*/ 536353 w 2681668"/>
                  <a:gd name="connsiteY217" fmla="*/ 156782 h 313658"/>
                  <a:gd name="connsiteX218" fmla="*/ 536353 w 2681668"/>
                  <a:gd name="connsiteY218" fmla="*/ 209074 h 313658"/>
                  <a:gd name="connsiteX219" fmla="*/ 589979 w 2681668"/>
                  <a:gd name="connsiteY219" fmla="*/ 209074 h 313658"/>
                  <a:gd name="connsiteX220" fmla="*/ 643604 w 2681668"/>
                  <a:gd name="connsiteY220" fmla="*/ 209074 h 313658"/>
                  <a:gd name="connsiteX221" fmla="*/ 697230 w 2681668"/>
                  <a:gd name="connsiteY221" fmla="*/ 209074 h 313658"/>
                  <a:gd name="connsiteX222" fmla="*/ 697230 w 2681668"/>
                  <a:gd name="connsiteY222" fmla="*/ 156782 h 313658"/>
                  <a:gd name="connsiteX223" fmla="*/ 697230 w 2681668"/>
                  <a:gd name="connsiteY223" fmla="*/ 104489 h 313658"/>
                  <a:gd name="connsiteX224" fmla="*/ 643604 w 2681668"/>
                  <a:gd name="connsiteY224" fmla="*/ 104489 h 313658"/>
                  <a:gd name="connsiteX225" fmla="*/ 643604 w 2681668"/>
                  <a:gd name="connsiteY225" fmla="*/ 156782 h 313658"/>
                  <a:gd name="connsiteX226" fmla="*/ 589979 w 2681668"/>
                  <a:gd name="connsiteY226" fmla="*/ 156782 h 313658"/>
                  <a:gd name="connsiteX227" fmla="*/ 589979 w 2681668"/>
                  <a:gd name="connsiteY227" fmla="*/ 104489 h 313658"/>
                  <a:gd name="connsiteX228" fmla="*/ 589979 w 2681668"/>
                  <a:gd name="connsiteY228" fmla="*/ 52292 h 313658"/>
                  <a:gd name="connsiteX229" fmla="*/ 643604 w 2681668"/>
                  <a:gd name="connsiteY229" fmla="*/ 52292 h 313658"/>
                  <a:gd name="connsiteX230" fmla="*/ 697230 w 2681668"/>
                  <a:gd name="connsiteY230" fmla="*/ 52292 h 313658"/>
                  <a:gd name="connsiteX231" fmla="*/ 750856 w 2681668"/>
                  <a:gd name="connsiteY231" fmla="*/ 52292 h 313658"/>
                  <a:gd name="connsiteX232" fmla="*/ 750856 w 2681668"/>
                  <a:gd name="connsiteY232" fmla="*/ 104489 h 313658"/>
                  <a:gd name="connsiteX233" fmla="*/ 750856 w 2681668"/>
                  <a:gd name="connsiteY233" fmla="*/ 156782 h 313658"/>
                  <a:gd name="connsiteX234" fmla="*/ 750856 w 2681668"/>
                  <a:gd name="connsiteY234" fmla="*/ 209074 h 313658"/>
                  <a:gd name="connsiteX235" fmla="*/ 750856 w 2681668"/>
                  <a:gd name="connsiteY235" fmla="*/ 261366 h 313658"/>
                  <a:gd name="connsiteX236" fmla="*/ 697230 w 2681668"/>
                  <a:gd name="connsiteY236" fmla="*/ 261366 h 313658"/>
                  <a:gd name="connsiteX237" fmla="*/ 643604 w 2681668"/>
                  <a:gd name="connsiteY237" fmla="*/ 261366 h 313658"/>
                  <a:gd name="connsiteX238" fmla="*/ 589979 w 2681668"/>
                  <a:gd name="connsiteY238" fmla="*/ 261366 h 313658"/>
                  <a:gd name="connsiteX239" fmla="*/ 536353 w 2681668"/>
                  <a:gd name="connsiteY239" fmla="*/ 261366 h 313658"/>
                  <a:gd name="connsiteX240" fmla="*/ 482632 w 2681668"/>
                  <a:gd name="connsiteY240" fmla="*/ 261366 h 313658"/>
                  <a:gd name="connsiteX241" fmla="*/ 429006 w 2681668"/>
                  <a:gd name="connsiteY241" fmla="*/ 261366 h 313658"/>
                  <a:gd name="connsiteX242" fmla="*/ 375380 w 2681668"/>
                  <a:gd name="connsiteY242" fmla="*/ 261366 h 313658"/>
                  <a:gd name="connsiteX243" fmla="*/ 321755 w 2681668"/>
                  <a:gd name="connsiteY243" fmla="*/ 261366 h 313658"/>
                  <a:gd name="connsiteX244" fmla="*/ 268129 w 2681668"/>
                  <a:gd name="connsiteY244" fmla="*/ 261366 h 313658"/>
                  <a:gd name="connsiteX245" fmla="*/ 268129 w 2681668"/>
                  <a:gd name="connsiteY245" fmla="*/ 209074 h 313658"/>
                  <a:gd name="connsiteX246" fmla="*/ 268129 w 2681668"/>
                  <a:gd name="connsiteY246" fmla="*/ 156782 h 313658"/>
                  <a:gd name="connsiteX247" fmla="*/ 268129 w 2681668"/>
                  <a:gd name="connsiteY247" fmla="*/ 104489 h 313658"/>
                  <a:gd name="connsiteX248" fmla="*/ 268129 w 2681668"/>
                  <a:gd name="connsiteY248" fmla="*/ 52292 h 313658"/>
                  <a:gd name="connsiteX249" fmla="*/ 321755 w 2681668"/>
                  <a:gd name="connsiteY249" fmla="*/ 52292 h 313658"/>
                  <a:gd name="connsiteX250" fmla="*/ 375380 w 2681668"/>
                  <a:gd name="connsiteY250" fmla="*/ 52292 h 313658"/>
                  <a:gd name="connsiteX251" fmla="*/ 429006 w 2681668"/>
                  <a:gd name="connsiteY251" fmla="*/ 52292 h 313658"/>
                  <a:gd name="connsiteX252" fmla="*/ 429006 w 2681668"/>
                  <a:gd name="connsiteY252" fmla="*/ 104489 h 313658"/>
                  <a:gd name="connsiteX253" fmla="*/ 429006 w 2681668"/>
                  <a:gd name="connsiteY253" fmla="*/ 156782 h 313658"/>
                  <a:gd name="connsiteX254" fmla="*/ 375380 w 2681668"/>
                  <a:gd name="connsiteY254" fmla="*/ 156782 h 313658"/>
                  <a:gd name="connsiteX255" fmla="*/ 375380 w 2681668"/>
                  <a:gd name="connsiteY255" fmla="*/ 104489 h 313658"/>
                  <a:gd name="connsiteX256" fmla="*/ 321755 w 2681668"/>
                  <a:gd name="connsiteY256" fmla="*/ 104489 h 313658"/>
                  <a:gd name="connsiteX257" fmla="*/ 321755 w 2681668"/>
                  <a:gd name="connsiteY257" fmla="*/ 156782 h 313658"/>
                  <a:gd name="connsiteX258" fmla="*/ 321755 w 2681668"/>
                  <a:gd name="connsiteY258" fmla="*/ 209074 h 313658"/>
                  <a:gd name="connsiteX259" fmla="*/ 375380 w 2681668"/>
                  <a:gd name="connsiteY259" fmla="*/ 209074 h 313658"/>
                  <a:gd name="connsiteX260" fmla="*/ 429006 w 2681668"/>
                  <a:gd name="connsiteY260" fmla="*/ 209074 h 313658"/>
                  <a:gd name="connsiteX261" fmla="*/ 482632 w 2681668"/>
                  <a:gd name="connsiteY261" fmla="*/ 209074 h 313658"/>
                  <a:gd name="connsiteX262" fmla="*/ 482632 w 2681668"/>
                  <a:gd name="connsiteY262" fmla="*/ 156782 h 313658"/>
                  <a:gd name="connsiteX263" fmla="*/ 482632 w 2681668"/>
                  <a:gd name="connsiteY263" fmla="*/ 104489 h 313658"/>
                  <a:gd name="connsiteX264" fmla="*/ 482632 w 2681668"/>
                  <a:gd name="connsiteY264" fmla="*/ 52292 h 313658"/>
                  <a:gd name="connsiteX265" fmla="*/ 482632 w 2681668"/>
                  <a:gd name="connsiteY265" fmla="*/ 0 h 313658"/>
                  <a:gd name="connsiteX266" fmla="*/ 429006 w 2681668"/>
                  <a:gd name="connsiteY266" fmla="*/ 0 h 313658"/>
                  <a:gd name="connsiteX267" fmla="*/ 375380 w 2681668"/>
                  <a:gd name="connsiteY267" fmla="*/ 0 h 313658"/>
                  <a:gd name="connsiteX268" fmla="*/ 321755 w 2681668"/>
                  <a:gd name="connsiteY268" fmla="*/ 0 h 313658"/>
                  <a:gd name="connsiteX269" fmla="*/ 268129 w 2681668"/>
                  <a:gd name="connsiteY269" fmla="*/ 0 h 313658"/>
                  <a:gd name="connsiteX270" fmla="*/ 214503 w 2681668"/>
                  <a:gd name="connsiteY270" fmla="*/ 0 h 313658"/>
                  <a:gd name="connsiteX271" fmla="*/ 160877 w 2681668"/>
                  <a:gd name="connsiteY271" fmla="*/ 0 h 313658"/>
                  <a:gd name="connsiteX272" fmla="*/ 107252 w 2681668"/>
                  <a:gd name="connsiteY272" fmla="*/ 0 h 313658"/>
                  <a:gd name="connsiteX273" fmla="*/ 53626 w 2681668"/>
                  <a:gd name="connsiteY273" fmla="*/ 0 h 313658"/>
                  <a:gd name="connsiteX274" fmla="*/ 0 w 2681668"/>
                  <a:gd name="connsiteY274" fmla="*/ 0 h 313658"/>
                  <a:gd name="connsiteX275" fmla="*/ 0 w 2681668"/>
                  <a:gd name="connsiteY275" fmla="*/ 52292 h 313658"/>
                  <a:gd name="connsiteX276" fmla="*/ 0 w 2681668"/>
                  <a:gd name="connsiteY276" fmla="*/ 104489 h 313658"/>
                  <a:gd name="connsiteX277" fmla="*/ 0 w 2681668"/>
                  <a:gd name="connsiteY277" fmla="*/ 156782 h 313658"/>
                  <a:gd name="connsiteX278" fmla="*/ 0 w 2681668"/>
                  <a:gd name="connsiteY278" fmla="*/ 209074 h 313658"/>
                  <a:gd name="connsiteX279" fmla="*/ 53626 w 2681668"/>
                  <a:gd name="connsiteY279" fmla="*/ 209074 h 313658"/>
                  <a:gd name="connsiteX280" fmla="*/ 107252 w 2681668"/>
                  <a:gd name="connsiteY280" fmla="*/ 209074 h 313658"/>
                  <a:gd name="connsiteX281" fmla="*/ 160877 w 2681668"/>
                  <a:gd name="connsiteY281" fmla="*/ 209074 h 313658"/>
                  <a:gd name="connsiteX282" fmla="*/ 160877 w 2681668"/>
                  <a:gd name="connsiteY282" fmla="*/ 156782 h 313658"/>
                  <a:gd name="connsiteX283" fmla="*/ 160877 w 2681668"/>
                  <a:gd name="connsiteY283" fmla="*/ 104489 h 313658"/>
                  <a:gd name="connsiteX284" fmla="*/ 107252 w 2681668"/>
                  <a:gd name="connsiteY284" fmla="*/ 104489 h 313658"/>
                  <a:gd name="connsiteX285" fmla="*/ 107252 w 2681668"/>
                  <a:gd name="connsiteY285" fmla="*/ 156782 h 313658"/>
                  <a:gd name="connsiteX286" fmla="*/ 53626 w 2681668"/>
                  <a:gd name="connsiteY286" fmla="*/ 156782 h 313658"/>
                  <a:gd name="connsiteX287" fmla="*/ 53626 w 2681668"/>
                  <a:gd name="connsiteY287" fmla="*/ 104489 h 313658"/>
                  <a:gd name="connsiteX288" fmla="*/ 53626 w 2681668"/>
                  <a:gd name="connsiteY288" fmla="*/ 52292 h 313658"/>
                  <a:gd name="connsiteX289" fmla="*/ 107252 w 2681668"/>
                  <a:gd name="connsiteY289" fmla="*/ 52292 h 313658"/>
                  <a:gd name="connsiteX290" fmla="*/ 160877 w 2681668"/>
                  <a:gd name="connsiteY290" fmla="*/ 52292 h 313658"/>
                  <a:gd name="connsiteX291" fmla="*/ 214503 w 2681668"/>
                  <a:gd name="connsiteY291" fmla="*/ 52292 h 313658"/>
                  <a:gd name="connsiteX292" fmla="*/ 214503 w 2681668"/>
                  <a:gd name="connsiteY292" fmla="*/ 104489 h 313658"/>
                  <a:gd name="connsiteX293" fmla="*/ 214503 w 2681668"/>
                  <a:gd name="connsiteY293" fmla="*/ 156782 h 313658"/>
                  <a:gd name="connsiteX294" fmla="*/ 214503 w 2681668"/>
                  <a:gd name="connsiteY294" fmla="*/ 209074 h 313658"/>
                  <a:gd name="connsiteX295" fmla="*/ 214503 w 2681668"/>
                  <a:gd name="connsiteY295" fmla="*/ 261366 h 313658"/>
                  <a:gd name="connsiteX296" fmla="*/ 160877 w 2681668"/>
                  <a:gd name="connsiteY296" fmla="*/ 261366 h 313658"/>
                  <a:gd name="connsiteX297" fmla="*/ 107252 w 2681668"/>
                  <a:gd name="connsiteY297" fmla="*/ 261366 h 313658"/>
                  <a:gd name="connsiteX298" fmla="*/ 53626 w 2681668"/>
                  <a:gd name="connsiteY298" fmla="*/ 261366 h 313658"/>
                  <a:gd name="connsiteX299" fmla="*/ 0 w 2681668"/>
                  <a:gd name="connsiteY299" fmla="*/ 261366 h 313658"/>
                  <a:gd name="connsiteX300" fmla="*/ 0 w 2681668"/>
                  <a:gd name="connsiteY300" fmla="*/ 313658 h 313658"/>
                  <a:gd name="connsiteX301" fmla="*/ 53626 w 2681668"/>
                  <a:gd name="connsiteY301" fmla="*/ 313658 h 313658"/>
                  <a:gd name="connsiteX302" fmla="*/ 107252 w 2681668"/>
                  <a:gd name="connsiteY302" fmla="*/ 313658 h 313658"/>
                  <a:gd name="connsiteX303" fmla="*/ 160877 w 2681668"/>
                  <a:gd name="connsiteY303" fmla="*/ 313658 h 313658"/>
                  <a:gd name="connsiteX304" fmla="*/ 214503 w 2681668"/>
                  <a:gd name="connsiteY304" fmla="*/ 313658 h 313658"/>
                  <a:gd name="connsiteX305" fmla="*/ 268129 w 2681668"/>
                  <a:gd name="connsiteY305" fmla="*/ 313658 h 313658"/>
                  <a:gd name="connsiteX306" fmla="*/ 321755 w 2681668"/>
                  <a:gd name="connsiteY306" fmla="*/ 313658 h 313658"/>
                  <a:gd name="connsiteX307" fmla="*/ 375380 w 2681668"/>
                  <a:gd name="connsiteY307" fmla="*/ 313658 h 313658"/>
                  <a:gd name="connsiteX308" fmla="*/ 429006 w 2681668"/>
                  <a:gd name="connsiteY308" fmla="*/ 313658 h 313658"/>
                  <a:gd name="connsiteX309" fmla="*/ 482632 w 2681668"/>
                  <a:gd name="connsiteY309" fmla="*/ 313658 h 313658"/>
                  <a:gd name="connsiteX310" fmla="*/ 536353 w 2681668"/>
                  <a:gd name="connsiteY310" fmla="*/ 313658 h 313658"/>
                  <a:gd name="connsiteX311" fmla="*/ 589979 w 2681668"/>
                  <a:gd name="connsiteY311" fmla="*/ 313658 h 313658"/>
                  <a:gd name="connsiteX312" fmla="*/ 643604 w 2681668"/>
                  <a:gd name="connsiteY312" fmla="*/ 313658 h 313658"/>
                  <a:gd name="connsiteX313" fmla="*/ 697230 w 2681668"/>
                  <a:gd name="connsiteY313" fmla="*/ 313658 h 313658"/>
                  <a:gd name="connsiteX314" fmla="*/ 750856 w 2681668"/>
                  <a:gd name="connsiteY314" fmla="*/ 313658 h 313658"/>
                  <a:gd name="connsiteX315" fmla="*/ 804482 w 2681668"/>
                  <a:gd name="connsiteY315" fmla="*/ 313658 h 313658"/>
                  <a:gd name="connsiteX316" fmla="*/ 858107 w 2681668"/>
                  <a:gd name="connsiteY316" fmla="*/ 313658 h 313658"/>
                  <a:gd name="connsiteX317" fmla="*/ 911733 w 2681668"/>
                  <a:gd name="connsiteY317" fmla="*/ 313658 h 313658"/>
                  <a:gd name="connsiteX318" fmla="*/ 965359 w 2681668"/>
                  <a:gd name="connsiteY318" fmla="*/ 313658 h 313658"/>
                  <a:gd name="connsiteX319" fmla="*/ 1018985 w 2681668"/>
                  <a:gd name="connsiteY319" fmla="*/ 313658 h 313658"/>
                  <a:gd name="connsiteX320" fmla="*/ 1072706 w 2681668"/>
                  <a:gd name="connsiteY320" fmla="*/ 313658 h 313658"/>
                  <a:gd name="connsiteX321" fmla="*/ 1126331 w 2681668"/>
                  <a:gd name="connsiteY321" fmla="*/ 313658 h 313658"/>
                  <a:gd name="connsiteX322" fmla="*/ 1179957 w 2681668"/>
                  <a:gd name="connsiteY322" fmla="*/ 313658 h 313658"/>
                  <a:gd name="connsiteX323" fmla="*/ 1233583 w 2681668"/>
                  <a:gd name="connsiteY323" fmla="*/ 313658 h 313658"/>
                  <a:gd name="connsiteX324" fmla="*/ 1287209 w 2681668"/>
                  <a:gd name="connsiteY324" fmla="*/ 313658 h 313658"/>
                  <a:gd name="connsiteX325" fmla="*/ 1340834 w 2681668"/>
                  <a:gd name="connsiteY325" fmla="*/ 313658 h 313658"/>
                  <a:gd name="connsiteX326" fmla="*/ 1394460 w 2681668"/>
                  <a:gd name="connsiteY326" fmla="*/ 313658 h 313658"/>
                  <a:gd name="connsiteX327" fmla="*/ 1448086 w 2681668"/>
                  <a:gd name="connsiteY327" fmla="*/ 313658 h 313658"/>
                  <a:gd name="connsiteX328" fmla="*/ 1501712 w 2681668"/>
                  <a:gd name="connsiteY328" fmla="*/ 313658 h 313658"/>
                  <a:gd name="connsiteX329" fmla="*/ 1555337 w 2681668"/>
                  <a:gd name="connsiteY329" fmla="*/ 313658 h 313658"/>
                  <a:gd name="connsiteX330" fmla="*/ 1609058 w 2681668"/>
                  <a:gd name="connsiteY330" fmla="*/ 313658 h 313658"/>
                  <a:gd name="connsiteX331" fmla="*/ 1662684 w 2681668"/>
                  <a:gd name="connsiteY331" fmla="*/ 313658 h 313658"/>
                  <a:gd name="connsiteX332" fmla="*/ 1716310 w 2681668"/>
                  <a:gd name="connsiteY332" fmla="*/ 313658 h 313658"/>
                  <a:gd name="connsiteX333" fmla="*/ 1769936 w 2681668"/>
                  <a:gd name="connsiteY333" fmla="*/ 313658 h 313658"/>
                  <a:gd name="connsiteX334" fmla="*/ 1823561 w 2681668"/>
                  <a:gd name="connsiteY334" fmla="*/ 313658 h 313658"/>
                  <a:gd name="connsiteX335" fmla="*/ 1877187 w 2681668"/>
                  <a:gd name="connsiteY335" fmla="*/ 313658 h 313658"/>
                  <a:gd name="connsiteX336" fmla="*/ 1930813 w 2681668"/>
                  <a:gd name="connsiteY336" fmla="*/ 313658 h 313658"/>
                  <a:gd name="connsiteX337" fmla="*/ 1984439 w 2681668"/>
                  <a:gd name="connsiteY337" fmla="*/ 313658 h 313658"/>
                  <a:gd name="connsiteX338" fmla="*/ 2038064 w 2681668"/>
                  <a:gd name="connsiteY338" fmla="*/ 313658 h 313658"/>
                  <a:gd name="connsiteX339" fmla="*/ 2091690 w 2681668"/>
                  <a:gd name="connsiteY339" fmla="*/ 313658 h 313658"/>
                  <a:gd name="connsiteX340" fmla="*/ 2145316 w 2681668"/>
                  <a:gd name="connsiteY340" fmla="*/ 313658 h 313658"/>
                  <a:gd name="connsiteX341" fmla="*/ 2199037 w 2681668"/>
                  <a:gd name="connsiteY341" fmla="*/ 313658 h 313658"/>
                  <a:gd name="connsiteX342" fmla="*/ 2252663 w 2681668"/>
                  <a:gd name="connsiteY342" fmla="*/ 313658 h 313658"/>
                  <a:gd name="connsiteX343" fmla="*/ 2306288 w 2681668"/>
                  <a:gd name="connsiteY343" fmla="*/ 313658 h 313658"/>
                  <a:gd name="connsiteX344" fmla="*/ 2359914 w 2681668"/>
                  <a:gd name="connsiteY344" fmla="*/ 313658 h 313658"/>
                  <a:gd name="connsiteX345" fmla="*/ 2413540 w 2681668"/>
                  <a:gd name="connsiteY345" fmla="*/ 313658 h 313658"/>
                  <a:gd name="connsiteX346" fmla="*/ 2467166 w 2681668"/>
                  <a:gd name="connsiteY346" fmla="*/ 313658 h 313658"/>
                  <a:gd name="connsiteX347" fmla="*/ 2520791 w 2681668"/>
                  <a:gd name="connsiteY347" fmla="*/ 313658 h 313658"/>
                  <a:gd name="connsiteX348" fmla="*/ 2574417 w 2681668"/>
                  <a:gd name="connsiteY348" fmla="*/ 313658 h 313658"/>
                  <a:gd name="connsiteX349" fmla="*/ 2628043 w 2681668"/>
                  <a:gd name="connsiteY349" fmla="*/ 313658 h 313658"/>
                  <a:gd name="connsiteX350" fmla="*/ 2681669 w 2681668"/>
                  <a:gd name="connsiteY350" fmla="*/ 313658 h 313658"/>
                  <a:gd name="connsiteX351" fmla="*/ 2681669 w 2681668"/>
                  <a:gd name="connsiteY351" fmla="*/ 261366 h 313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</a:cxnLst>
                <a:rect l="l" t="t" r="r" b="b"/>
                <a:pathLst>
                  <a:path w="2681668" h="313658">
                    <a:moveTo>
                      <a:pt x="2628043" y="261366"/>
                    </a:moveTo>
                    <a:lnTo>
                      <a:pt x="2574417" y="261366"/>
                    </a:lnTo>
                    <a:lnTo>
                      <a:pt x="2520791" y="261366"/>
                    </a:lnTo>
                    <a:lnTo>
                      <a:pt x="2467166" y="261366"/>
                    </a:lnTo>
                    <a:lnTo>
                      <a:pt x="2413540" y="261366"/>
                    </a:lnTo>
                    <a:lnTo>
                      <a:pt x="2413540" y="209074"/>
                    </a:lnTo>
                    <a:lnTo>
                      <a:pt x="2413540" y="156782"/>
                    </a:lnTo>
                    <a:lnTo>
                      <a:pt x="2413540" y="104489"/>
                    </a:lnTo>
                    <a:lnTo>
                      <a:pt x="2413540" y="52292"/>
                    </a:lnTo>
                    <a:lnTo>
                      <a:pt x="2467166" y="52292"/>
                    </a:lnTo>
                    <a:lnTo>
                      <a:pt x="2520791" y="52292"/>
                    </a:lnTo>
                    <a:lnTo>
                      <a:pt x="2574417" y="52292"/>
                    </a:lnTo>
                    <a:lnTo>
                      <a:pt x="2574417" y="104489"/>
                    </a:lnTo>
                    <a:lnTo>
                      <a:pt x="2574417" y="156782"/>
                    </a:lnTo>
                    <a:lnTo>
                      <a:pt x="2520791" y="156782"/>
                    </a:lnTo>
                    <a:lnTo>
                      <a:pt x="2520791" y="104489"/>
                    </a:lnTo>
                    <a:lnTo>
                      <a:pt x="2467166" y="104489"/>
                    </a:lnTo>
                    <a:lnTo>
                      <a:pt x="2467166" y="156782"/>
                    </a:lnTo>
                    <a:lnTo>
                      <a:pt x="2467166" y="209074"/>
                    </a:lnTo>
                    <a:lnTo>
                      <a:pt x="2520791" y="209074"/>
                    </a:lnTo>
                    <a:lnTo>
                      <a:pt x="2574417" y="209074"/>
                    </a:lnTo>
                    <a:lnTo>
                      <a:pt x="2628043" y="209074"/>
                    </a:lnTo>
                    <a:lnTo>
                      <a:pt x="2628043" y="156782"/>
                    </a:lnTo>
                    <a:lnTo>
                      <a:pt x="2628043" y="104489"/>
                    </a:lnTo>
                    <a:lnTo>
                      <a:pt x="2628043" y="52292"/>
                    </a:lnTo>
                    <a:lnTo>
                      <a:pt x="2628043" y="0"/>
                    </a:lnTo>
                    <a:lnTo>
                      <a:pt x="2574417" y="0"/>
                    </a:lnTo>
                    <a:lnTo>
                      <a:pt x="2520791" y="0"/>
                    </a:lnTo>
                    <a:lnTo>
                      <a:pt x="2467166" y="0"/>
                    </a:lnTo>
                    <a:lnTo>
                      <a:pt x="2413540" y="0"/>
                    </a:lnTo>
                    <a:lnTo>
                      <a:pt x="2359914" y="0"/>
                    </a:lnTo>
                    <a:lnTo>
                      <a:pt x="2306288" y="0"/>
                    </a:lnTo>
                    <a:lnTo>
                      <a:pt x="2252663" y="0"/>
                    </a:lnTo>
                    <a:lnTo>
                      <a:pt x="2199037" y="0"/>
                    </a:lnTo>
                    <a:lnTo>
                      <a:pt x="2145316" y="0"/>
                    </a:lnTo>
                    <a:lnTo>
                      <a:pt x="2145316" y="52292"/>
                    </a:lnTo>
                    <a:lnTo>
                      <a:pt x="2145316" y="104489"/>
                    </a:lnTo>
                    <a:lnTo>
                      <a:pt x="2145316" y="156782"/>
                    </a:lnTo>
                    <a:lnTo>
                      <a:pt x="2145316" y="209074"/>
                    </a:lnTo>
                    <a:lnTo>
                      <a:pt x="2199037" y="209074"/>
                    </a:lnTo>
                    <a:lnTo>
                      <a:pt x="2252663" y="209074"/>
                    </a:lnTo>
                    <a:lnTo>
                      <a:pt x="2306288" y="209074"/>
                    </a:lnTo>
                    <a:lnTo>
                      <a:pt x="2306288" y="156782"/>
                    </a:lnTo>
                    <a:lnTo>
                      <a:pt x="2306288" y="104489"/>
                    </a:lnTo>
                    <a:lnTo>
                      <a:pt x="2252663" y="104489"/>
                    </a:lnTo>
                    <a:lnTo>
                      <a:pt x="2252663" y="156782"/>
                    </a:lnTo>
                    <a:lnTo>
                      <a:pt x="2199037" y="156782"/>
                    </a:lnTo>
                    <a:lnTo>
                      <a:pt x="2199037" y="104489"/>
                    </a:lnTo>
                    <a:lnTo>
                      <a:pt x="2199037" y="52292"/>
                    </a:lnTo>
                    <a:lnTo>
                      <a:pt x="2252663" y="52292"/>
                    </a:lnTo>
                    <a:lnTo>
                      <a:pt x="2306288" y="52292"/>
                    </a:lnTo>
                    <a:lnTo>
                      <a:pt x="2359914" y="52292"/>
                    </a:lnTo>
                    <a:lnTo>
                      <a:pt x="2359914" y="104489"/>
                    </a:lnTo>
                    <a:lnTo>
                      <a:pt x="2359914" y="156782"/>
                    </a:lnTo>
                    <a:lnTo>
                      <a:pt x="2359914" y="209074"/>
                    </a:lnTo>
                    <a:lnTo>
                      <a:pt x="2359914" y="261366"/>
                    </a:lnTo>
                    <a:lnTo>
                      <a:pt x="2306288" y="261366"/>
                    </a:lnTo>
                    <a:lnTo>
                      <a:pt x="2252663" y="261366"/>
                    </a:lnTo>
                    <a:lnTo>
                      <a:pt x="2199037" y="261366"/>
                    </a:lnTo>
                    <a:lnTo>
                      <a:pt x="2145316" y="261366"/>
                    </a:lnTo>
                    <a:lnTo>
                      <a:pt x="2091690" y="261366"/>
                    </a:lnTo>
                    <a:lnTo>
                      <a:pt x="2038064" y="261366"/>
                    </a:lnTo>
                    <a:lnTo>
                      <a:pt x="1984439" y="261366"/>
                    </a:lnTo>
                    <a:lnTo>
                      <a:pt x="1930813" y="261366"/>
                    </a:lnTo>
                    <a:lnTo>
                      <a:pt x="1877187" y="261366"/>
                    </a:lnTo>
                    <a:lnTo>
                      <a:pt x="1877187" y="209074"/>
                    </a:lnTo>
                    <a:lnTo>
                      <a:pt x="1877187" y="156782"/>
                    </a:lnTo>
                    <a:lnTo>
                      <a:pt x="1877187" y="104489"/>
                    </a:lnTo>
                    <a:lnTo>
                      <a:pt x="1877187" y="52292"/>
                    </a:lnTo>
                    <a:lnTo>
                      <a:pt x="1930813" y="52292"/>
                    </a:lnTo>
                    <a:lnTo>
                      <a:pt x="1984439" y="52292"/>
                    </a:lnTo>
                    <a:lnTo>
                      <a:pt x="2038064" y="52292"/>
                    </a:lnTo>
                    <a:lnTo>
                      <a:pt x="2038064" y="104489"/>
                    </a:lnTo>
                    <a:lnTo>
                      <a:pt x="2038064" y="156782"/>
                    </a:lnTo>
                    <a:lnTo>
                      <a:pt x="1984439" y="156782"/>
                    </a:lnTo>
                    <a:lnTo>
                      <a:pt x="1984439" y="104489"/>
                    </a:lnTo>
                    <a:lnTo>
                      <a:pt x="1930813" y="104489"/>
                    </a:lnTo>
                    <a:lnTo>
                      <a:pt x="1930813" y="156782"/>
                    </a:lnTo>
                    <a:lnTo>
                      <a:pt x="1930813" y="209074"/>
                    </a:lnTo>
                    <a:lnTo>
                      <a:pt x="1984439" y="209074"/>
                    </a:lnTo>
                    <a:lnTo>
                      <a:pt x="2038064" y="209074"/>
                    </a:lnTo>
                    <a:lnTo>
                      <a:pt x="2091690" y="209074"/>
                    </a:lnTo>
                    <a:lnTo>
                      <a:pt x="2091690" y="156782"/>
                    </a:lnTo>
                    <a:lnTo>
                      <a:pt x="2091690" y="104489"/>
                    </a:lnTo>
                    <a:lnTo>
                      <a:pt x="2091690" y="52292"/>
                    </a:lnTo>
                    <a:lnTo>
                      <a:pt x="2091690" y="0"/>
                    </a:lnTo>
                    <a:lnTo>
                      <a:pt x="2038064" y="0"/>
                    </a:lnTo>
                    <a:lnTo>
                      <a:pt x="1984439" y="0"/>
                    </a:lnTo>
                    <a:lnTo>
                      <a:pt x="1930813" y="0"/>
                    </a:lnTo>
                    <a:lnTo>
                      <a:pt x="1877187" y="0"/>
                    </a:lnTo>
                    <a:lnTo>
                      <a:pt x="1823561" y="0"/>
                    </a:lnTo>
                    <a:lnTo>
                      <a:pt x="1769936" y="0"/>
                    </a:lnTo>
                    <a:lnTo>
                      <a:pt x="1716310" y="0"/>
                    </a:lnTo>
                    <a:lnTo>
                      <a:pt x="1662684" y="0"/>
                    </a:lnTo>
                    <a:lnTo>
                      <a:pt x="1609058" y="0"/>
                    </a:lnTo>
                    <a:lnTo>
                      <a:pt x="1609058" y="52292"/>
                    </a:lnTo>
                    <a:lnTo>
                      <a:pt x="1609058" y="104489"/>
                    </a:lnTo>
                    <a:lnTo>
                      <a:pt x="1609058" y="156782"/>
                    </a:lnTo>
                    <a:lnTo>
                      <a:pt x="1609058" y="209074"/>
                    </a:lnTo>
                    <a:lnTo>
                      <a:pt x="1662684" y="209074"/>
                    </a:lnTo>
                    <a:lnTo>
                      <a:pt x="1716310" y="209074"/>
                    </a:lnTo>
                    <a:lnTo>
                      <a:pt x="1769936" y="209074"/>
                    </a:lnTo>
                    <a:lnTo>
                      <a:pt x="1769936" y="156782"/>
                    </a:lnTo>
                    <a:lnTo>
                      <a:pt x="1769936" y="104489"/>
                    </a:lnTo>
                    <a:lnTo>
                      <a:pt x="1716310" y="104489"/>
                    </a:lnTo>
                    <a:lnTo>
                      <a:pt x="1716310" y="156782"/>
                    </a:lnTo>
                    <a:lnTo>
                      <a:pt x="1662684" y="156782"/>
                    </a:lnTo>
                    <a:lnTo>
                      <a:pt x="1662684" y="104489"/>
                    </a:lnTo>
                    <a:lnTo>
                      <a:pt x="1662684" y="52292"/>
                    </a:lnTo>
                    <a:lnTo>
                      <a:pt x="1716310" y="52292"/>
                    </a:lnTo>
                    <a:lnTo>
                      <a:pt x="1769936" y="52292"/>
                    </a:lnTo>
                    <a:lnTo>
                      <a:pt x="1823561" y="52292"/>
                    </a:lnTo>
                    <a:lnTo>
                      <a:pt x="1823561" y="104489"/>
                    </a:lnTo>
                    <a:lnTo>
                      <a:pt x="1823561" y="156782"/>
                    </a:lnTo>
                    <a:lnTo>
                      <a:pt x="1823561" y="209074"/>
                    </a:lnTo>
                    <a:lnTo>
                      <a:pt x="1823561" y="261366"/>
                    </a:lnTo>
                    <a:lnTo>
                      <a:pt x="1769936" y="261366"/>
                    </a:lnTo>
                    <a:lnTo>
                      <a:pt x="1716310" y="261366"/>
                    </a:lnTo>
                    <a:lnTo>
                      <a:pt x="1662684" y="261366"/>
                    </a:lnTo>
                    <a:lnTo>
                      <a:pt x="1609058" y="261366"/>
                    </a:lnTo>
                    <a:lnTo>
                      <a:pt x="1555337" y="261366"/>
                    </a:lnTo>
                    <a:lnTo>
                      <a:pt x="1501712" y="261366"/>
                    </a:lnTo>
                    <a:lnTo>
                      <a:pt x="1448086" y="261366"/>
                    </a:lnTo>
                    <a:lnTo>
                      <a:pt x="1394460" y="261366"/>
                    </a:lnTo>
                    <a:lnTo>
                      <a:pt x="1340834" y="261366"/>
                    </a:lnTo>
                    <a:lnTo>
                      <a:pt x="1340834" y="209074"/>
                    </a:lnTo>
                    <a:lnTo>
                      <a:pt x="1340834" y="156782"/>
                    </a:lnTo>
                    <a:lnTo>
                      <a:pt x="1340834" y="104489"/>
                    </a:lnTo>
                    <a:lnTo>
                      <a:pt x="1340834" y="52292"/>
                    </a:lnTo>
                    <a:lnTo>
                      <a:pt x="1394460" y="52292"/>
                    </a:lnTo>
                    <a:lnTo>
                      <a:pt x="1448086" y="52292"/>
                    </a:lnTo>
                    <a:lnTo>
                      <a:pt x="1501712" y="52292"/>
                    </a:lnTo>
                    <a:lnTo>
                      <a:pt x="1501712" y="104489"/>
                    </a:lnTo>
                    <a:lnTo>
                      <a:pt x="1501712" y="156782"/>
                    </a:lnTo>
                    <a:lnTo>
                      <a:pt x="1448086" y="156782"/>
                    </a:lnTo>
                    <a:lnTo>
                      <a:pt x="1448086" y="104489"/>
                    </a:lnTo>
                    <a:lnTo>
                      <a:pt x="1394460" y="104489"/>
                    </a:lnTo>
                    <a:lnTo>
                      <a:pt x="1394460" y="156782"/>
                    </a:lnTo>
                    <a:lnTo>
                      <a:pt x="1394460" y="209074"/>
                    </a:lnTo>
                    <a:lnTo>
                      <a:pt x="1448086" y="209074"/>
                    </a:lnTo>
                    <a:lnTo>
                      <a:pt x="1501712" y="209074"/>
                    </a:lnTo>
                    <a:lnTo>
                      <a:pt x="1555337" y="209074"/>
                    </a:lnTo>
                    <a:lnTo>
                      <a:pt x="1555337" y="156782"/>
                    </a:lnTo>
                    <a:lnTo>
                      <a:pt x="1555337" y="104489"/>
                    </a:lnTo>
                    <a:lnTo>
                      <a:pt x="1555337" y="52292"/>
                    </a:lnTo>
                    <a:lnTo>
                      <a:pt x="1555337" y="0"/>
                    </a:lnTo>
                    <a:lnTo>
                      <a:pt x="1501712" y="0"/>
                    </a:lnTo>
                    <a:lnTo>
                      <a:pt x="1448086" y="0"/>
                    </a:lnTo>
                    <a:lnTo>
                      <a:pt x="1394460" y="0"/>
                    </a:lnTo>
                    <a:lnTo>
                      <a:pt x="1340834" y="0"/>
                    </a:lnTo>
                    <a:lnTo>
                      <a:pt x="1287209" y="0"/>
                    </a:lnTo>
                    <a:lnTo>
                      <a:pt x="1233583" y="0"/>
                    </a:lnTo>
                    <a:lnTo>
                      <a:pt x="1179957" y="0"/>
                    </a:lnTo>
                    <a:lnTo>
                      <a:pt x="1126331" y="0"/>
                    </a:lnTo>
                    <a:lnTo>
                      <a:pt x="1072706" y="0"/>
                    </a:lnTo>
                    <a:lnTo>
                      <a:pt x="1072706" y="52292"/>
                    </a:lnTo>
                    <a:lnTo>
                      <a:pt x="1072706" y="104489"/>
                    </a:lnTo>
                    <a:lnTo>
                      <a:pt x="1072706" y="156782"/>
                    </a:lnTo>
                    <a:lnTo>
                      <a:pt x="1072706" y="209074"/>
                    </a:lnTo>
                    <a:lnTo>
                      <a:pt x="1126331" y="209074"/>
                    </a:lnTo>
                    <a:lnTo>
                      <a:pt x="1179957" y="209074"/>
                    </a:lnTo>
                    <a:lnTo>
                      <a:pt x="1233583" y="209074"/>
                    </a:lnTo>
                    <a:lnTo>
                      <a:pt x="1233583" y="156782"/>
                    </a:lnTo>
                    <a:lnTo>
                      <a:pt x="1233583" y="104489"/>
                    </a:lnTo>
                    <a:lnTo>
                      <a:pt x="1179957" y="104489"/>
                    </a:lnTo>
                    <a:lnTo>
                      <a:pt x="1179957" y="156782"/>
                    </a:lnTo>
                    <a:lnTo>
                      <a:pt x="1126331" y="156782"/>
                    </a:lnTo>
                    <a:lnTo>
                      <a:pt x="1126331" y="104489"/>
                    </a:lnTo>
                    <a:lnTo>
                      <a:pt x="1126331" y="52292"/>
                    </a:lnTo>
                    <a:lnTo>
                      <a:pt x="1179957" y="52292"/>
                    </a:lnTo>
                    <a:lnTo>
                      <a:pt x="1233583" y="52292"/>
                    </a:lnTo>
                    <a:lnTo>
                      <a:pt x="1287209" y="52292"/>
                    </a:lnTo>
                    <a:lnTo>
                      <a:pt x="1287209" y="104489"/>
                    </a:lnTo>
                    <a:lnTo>
                      <a:pt x="1287209" y="156782"/>
                    </a:lnTo>
                    <a:lnTo>
                      <a:pt x="1287209" y="209074"/>
                    </a:lnTo>
                    <a:lnTo>
                      <a:pt x="1287209" y="261366"/>
                    </a:lnTo>
                    <a:lnTo>
                      <a:pt x="1233583" y="261366"/>
                    </a:lnTo>
                    <a:lnTo>
                      <a:pt x="1179957" y="261366"/>
                    </a:lnTo>
                    <a:lnTo>
                      <a:pt x="1126331" y="261366"/>
                    </a:lnTo>
                    <a:lnTo>
                      <a:pt x="1072706" y="261366"/>
                    </a:lnTo>
                    <a:lnTo>
                      <a:pt x="1018985" y="261366"/>
                    </a:lnTo>
                    <a:lnTo>
                      <a:pt x="965359" y="261366"/>
                    </a:lnTo>
                    <a:lnTo>
                      <a:pt x="911733" y="261366"/>
                    </a:lnTo>
                    <a:lnTo>
                      <a:pt x="858107" y="261366"/>
                    </a:lnTo>
                    <a:lnTo>
                      <a:pt x="804482" y="261366"/>
                    </a:lnTo>
                    <a:lnTo>
                      <a:pt x="804482" y="209074"/>
                    </a:lnTo>
                    <a:lnTo>
                      <a:pt x="804482" y="156782"/>
                    </a:lnTo>
                    <a:lnTo>
                      <a:pt x="804482" y="104489"/>
                    </a:lnTo>
                    <a:lnTo>
                      <a:pt x="804482" y="52292"/>
                    </a:lnTo>
                    <a:lnTo>
                      <a:pt x="858107" y="52292"/>
                    </a:lnTo>
                    <a:lnTo>
                      <a:pt x="911733" y="52292"/>
                    </a:lnTo>
                    <a:lnTo>
                      <a:pt x="965359" y="52292"/>
                    </a:lnTo>
                    <a:lnTo>
                      <a:pt x="965359" y="104489"/>
                    </a:lnTo>
                    <a:lnTo>
                      <a:pt x="965359" y="156782"/>
                    </a:lnTo>
                    <a:lnTo>
                      <a:pt x="911733" y="156782"/>
                    </a:lnTo>
                    <a:lnTo>
                      <a:pt x="911733" y="104489"/>
                    </a:lnTo>
                    <a:lnTo>
                      <a:pt x="858107" y="104489"/>
                    </a:lnTo>
                    <a:lnTo>
                      <a:pt x="858107" y="156782"/>
                    </a:lnTo>
                    <a:lnTo>
                      <a:pt x="858107" y="209074"/>
                    </a:lnTo>
                    <a:lnTo>
                      <a:pt x="911733" y="209074"/>
                    </a:lnTo>
                    <a:lnTo>
                      <a:pt x="965359" y="209074"/>
                    </a:lnTo>
                    <a:lnTo>
                      <a:pt x="1018985" y="209074"/>
                    </a:lnTo>
                    <a:lnTo>
                      <a:pt x="1018985" y="156782"/>
                    </a:lnTo>
                    <a:lnTo>
                      <a:pt x="1018985" y="104489"/>
                    </a:lnTo>
                    <a:lnTo>
                      <a:pt x="1018985" y="52292"/>
                    </a:lnTo>
                    <a:lnTo>
                      <a:pt x="1018985" y="0"/>
                    </a:lnTo>
                    <a:lnTo>
                      <a:pt x="965359" y="0"/>
                    </a:lnTo>
                    <a:lnTo>
                      <a:pt x="911733" y="0"/>
                    </a:lnTo>
                    <a:lnTo>
                      <a:pt x="858107" y="0"/>
                    </a:lnTo>
                    <a:lnTo>
                      <a:pt x="804482" y="0"/>
                    </a:lnTo>
                    <a:lnTo>
                      <a:pt x="750856" y="0"/>
                    </a:lnTo>
                    <a:lnTo>
                      <a:pt x="697230" y="0"/>
                    </a:lnTo>
                    <a:lnTo>
                      <a:pt x="643604" y="0"/>
                    </a:lnTo>
                    <a:lnTo>
                      <a:pt x="589979" y="0"/>
                    </a:lnTo>
                    <a:lnTo>
                      <a:pt x="536353" y="0"/>
                    </a:lnTo>
                    <a:lnTo>
                      <a:pt x="536353" y="52292"/>
                    </a:lnTo>
                    <a:lnTo>
                      <a:pt x="536353" y="104489"/>
                    </a:lnTo>
                    <a:lnTo>
                      <a:pt x="536353" y="156782"/>
                    </a:lnTo>
                    <a:lnTo>
                      <a:pt x="536353" y="209074"/>
                    </a:lnTo>
                    <a:lnTo>
                      <a:pt x="589979" y="209074"/>
                    </a:lnTo>
                    <a:lnTo>
                      <a:pt x="643604" y="209074"/>
                    </a:lnTo>
                    <a:lnTo>
                      <a:pt x="697230" y="209074"/>
                    </a:lnTo>
                    <a:lnTo>
                      <a:pt x="697230" y="156782"/>
                    </a:lnTo>
                    <a:lnTo>
                      <a:pt x="697230" y="104489"/>
                    </a:lnTo>
                    <a:lnTo>
                      <a:pt x="643604" y="104489"/>
                    </a:lnTo>
                    <a:lnTo>
                      <a:pt x="643604" y="156782"/>
                    </a:lnTo>
                    <a:lnTo>
                      <a:pt x="589979" y="156782"/>
                    </a:lnTo>
                    <a:lnTo>
                      <a:pt x="589979" y="104489"/>
                    </a:lnTo>
                    <a:lnTo>
                      <a:pt x="589979" y="52292"/>
                    </a:lnTo>
                    <a:lnTo>
                      <a:pt x="643604" y="52292"/>
                    </a:lnTo>
                    <a:lnTo>
                      <a:pt x="697230" y="52292"/>
                    </a:lnTo>
                    <a:lnTo>
                      <a:pt x="750856" y="52292"/>
                    </a:lnTo>
                    <a:lnTo>
                      <a:pt x="750856" y="104489"/>
                    </a:lnTo>
                    <a:lnTo>
                      <a:pt x="750856" y="156782"/>
                    </a:lnTo>
                    <a:lnTo>
                      <a:pt x="750856" y="209074"/>
                    </a:lnTo>
                    <a:lnTo>
                      <a:pt x="750856" y="261366"/>
                    </a:lnTo>
                    <a:lnTo>
                      <a:pt x="697230" y="261366"/>
                    </a:lnTo>
                    <a:lnTo>
                      <a:pt x="643604" y="261366"/>
                    </a:lnTo>
                    <a:lnTo>
                      <a:pt x="589979" y="261366"/>
                    </a:lnTo>
                    <a:lnTo>
                      <a:pt x="536353" y="261366"/>
                    </a:lnTo>
                    <a:lnTo>
                      <a:pt x="482632" y="261366"/>
                    </a:lnTo>
                    <a:lnTo>
                      <a:pt x="429006" y="261366"/>
                    </a:lnTo>
                    <a:lnTo>
                      <a:pt x="375380" y="261366"/>
                    </a:lnTo>
                    <a:lnTo>
                      <a:pt x="321755" y="261366"/>
                    </a:lnTo>
                    <a:lnTo>
                      <a:pt x="268129" y="261366"/>
                    </a:lnTo>
                    <a:lnTo>
                      <a:pt x="268129" y="209074"/>
                    </a:lnTo>
                    <a:lnTo>
                      <a:pt x="268129" y="156782"/>
                    </a:lnTo>
                    <a:lnTo>
                      <a:pt x="268129" y="104489"/>
                    </a:lnTo>
                    <a:lnTo>
                      <a:pt x="268129" y="52292"/>
                    </a:lnTo>
                    <a:lnTo>
                      <a:pt x="321755" y="52292"/>
                    </a:lnTo>
                    <a:lnTo>
                      <a:pt x="375380" y="52292"/>
                    </a:lnTo>
                    <a:lnTo>
                      <a:pt x="429006" y="52292"/>
                    </a:lnTo>
                    <a:lnTo>
                      <a:pt x="429006" y="104489"/>
                    </a:lnTo>
                    <a:lnTo>
                      <a:pt x="429006" y="156782"/>
                    </a:lnTo>
                    <a:lnTo>
                      <a:pt x="375380" y="156782"/>
                    </a:lnTo>
                    <a:lnTo>
                      <a:pt x="375380" y="104489"/>
                    </a:lnTo>
                    <a:lnTo>
                      <a:pt x="321755" y="104489"/>
                    </a:lnTo>
                    <a:lnTo>
                      <a:pt x="321755" y="156782"/>
                    </a:lnTo>
                    <a:lnTo>
                      <a:pt x="321755" y="209074"/>
                    </a:lnTo>
                    <a:lnTo>
                      <a:pt x="375380" y="209074"/>
                    </a:lnTo>
                    <a:lnTo>
                      <a:pt x="429006" y="209074"/>
                    </a:lnTo>
                    <a:lnTo>
                      <a:pt x="482632" y="209074"/>
                    </a:lnTo>
                    <a:lnTo>
                      <a:pt x="482632" y="156782"/>
                    </a:lnTo>
                    <a:lnTo>
                      <a:pt x="482632" y="104489"/>
                    </a:lnTo>
                    <a:lnTo>
                      <a:pt x="482632" y="52292"/>
                    </a:lnTo>
                    <a:lnTo>
                      <a:pt x="482632" y="0"/>
                    </a:lnTo>
                    <a:lnTo>
                      <a:pt x="429006" y="0"/>
                    </a:lnTo>
                    <a:lnTo>
                      <a:pt x="375380" y="0"/>
                    </a:lnTo>
                    <a:lnTo>
                      <a:pt x="321755" y="0"/>
                    </a:lnTo>
                    <a:lnTo>
                      <a:pt x="268129" y="0"/>
                    </a:lnTo>
                    <a:lnTo>
                      <a:pt x="214503" y="0"/>
                    </a:lnTo>
                    <a:lnTo>
                      <a:pt x="160877" y="0"/>
                    </a:lnTo>
                    <a:lnTo>
                      <a:pt x="107252" y="0"/>
                    </a:lnTo>
                    <a:lnTo>
                      <a:pt x="53626" y="0"/>
                    </a:lnTo>
                    <a:lnTo>
                      <a:pt x="0" y="0"/>
                    </a:lnTo>
                    <a:lnTo>
                      <a:pt x="0" y="52292"/>
                    </a:lnTo>
                    <a:lnTo>
                      <a:pt x="0" y="104489"/>
                    </a:lnTo>
                    <a:lnTo>
                      <a:pt x="0" y="156782"/>
                    </a:lnTo>
                    <a:lnTo>
                      <a:pt x="0" y="209074"/>
                    </a:lnTo>
                    <a:lnTo>
                      <a:pt x="53626" y="209074"/>
                    </a:lnTo>
                    <a:lnTo>
                      <a:pt x="107252" y="209074"/>
                    </a:lnTo>
                    <a:lnTo>
                      <a:pt x="160877" y="209074"/>
                    </a:lnTo>
                    <a:lnTo>
                      <a:pt x="160877" y="156782"/>
                    </a:lnTo>
                    <a:lnTo>
                      <a:pt x="160877" y="104489"/>
                    </a:lnTo>
                    <a:lnTo>
                      <a:pt x="107252" y="104489"/>
                    </a:lnTo>
                    <a:lnTo>
                      <a:pt x="107252" y="156782"/>
                    </a:lnTo>
                    <a:lnTo>
                      <a:pt x="53626" y="156782"/>
                    </a:lnTo>
                    <a:lnTo>
                      <a:pt x="53626" y="104489"/>
                    </a:lnTo>
                    <a:lnTo>
                      <a:pt x="53626" y="52292"/>
                    </a:lnTo>
                    <a:lnTo>
                      <a:pt x="107252" y="52292"/>
                    </a:lnTo>
                    <a:lnTo>
                      <a:pt x="160877" y="52292"/>
                    </a:lnTo>
                    <a:lnTo>
                      <a:pt x="214503" y="52292"/>
                    </a:lnTo>
                    <a:lnTo>
                      <a:pt x="214503" y="104489"/>
                    </a:lnTo>
                    <a:lnTo>
                      <a:pt x="214503" y="156782"/>
                    </a:lnTo>
                    <a:lnTo>
                      <a:pt x="214503" y="209074"/>
                    </a:lnTo>
                    <a:lnTo>
                      <a:pt x="214503" y="261366"/>
                    </a:lnTo>
                    <a:lnTo>
                      <a:pt x="160877" y="261366"/>
                    </a:lnTo>
                    <a:lnTo>
                      <a:pt x="107252" y="261366"/>
                    </a:lnTo>
                    <a:lnTo>
                      <a:pt x="53626" y="261366"/>
                    </a:lnTo>
                    <a:lnTo>
                      <a:pt x="0" y="261366"/>
                    </a:lnTo>
                    <a:lnTo>
                      <a:pt x="0" y="313658"/>
                    </a:lnTo>
                    <a:lnTo>
                      <a:pt x="53626" y="313658"/>
                    </a:lnTo>
                    <a:lnTo>
                      <a:pt x="107252" y="313658"/>
                    </a:lnTo>
                    <a:lnTo>
                      <a:pt x="160877" y="313658"/>
                    </a:lnTo>
                    <a:lnTo>
                      <a:pt x="214503" y="313658"/>
                    </a:lnTo>
                    <a:lnTo>
                      <a:pt x="268129" y="313658"/>
                    </a:lnTo>
                    <a:lnTo>
                      <a:pt x="321755" y="313658"/>
                    </a:lnTo>
                    <a:lnTo>
                      <a:pt x="375380" y="313658"/>
                    </a:lnTo>
                    <a:lnTo>
                      <a:pt x="429006" y="313658"/>
                    </a:lnTo>
                    <a:lnTo>
                      <a:pt x="482632" y="313658"/>
                    </a:lnTo>
                    <a:lnTo>
                      <a:pt x="536353" y="313658"/>
                    </a:lnTo>
                    <a:lnTo>
                      <a:pt x="589979" y="313658"/>
                    </a:lnTo>
                    <a:lnTo>
                      <a:pt x="643604" y="313658"/>
                    </a:lnTo>
                    <a:lnTo>
                      <a:pt x="697230" y="313658"/>
                    </a:lnTo>
                    <a:lnTo>
                      <a:pt x="750856" y="313658"/>
                    </a:lnTo>
                    <a:lnTo>
                      <a:pt x="804482" y="313658"/>
                    </a:lnTo>
                    <a:lnTo>
                      <a:pt x="858107" y="313658"/>
                    </a:lnTo>
                    <a:lnTo>
                      <a:pt x="911733" y="313658"/>
                    </a:lnTo>
                    <a:lnTo>
                      <a:pt x="965359" y="313658"/>
                    </a:lnTo>
                    <a:lnTo>
                      <a:pt x="1018985" y="313658"/>
                    </a:lnTo>
                    <a:lnTo>
                      <a:pt x="1072706" y="313658"/>
                    </a:lnTo>
                    <a:lnTo>
                      <a:pt x="1126331" y="313658"/>
                    </a:lnTo>
                    <a:lnTo>
                      <a:pt x="1179957" y="313658"/>
                    </a:lnTo>
                    <a:lnTo>
                      <a:pt x="1233583" y="313658"/>
                    </a:lnTo>
                    <a:lnTo>
                      <a:pt x="1287209" y="313658"/>
                    </a:lnTo>
                    <a:lnTo>
                      <a:pt x="1340834" y="313658"/>
                    </a:lnTo>
                    <a:lnTo>
                      <a:pt x="1394460" y="313658"/>
                    </a:lnTo>
                    <a:lnTo>
                      <a:pt x="1448086" y="313658"/>
                    </a:lnTo>
                    <a:lnTo>
                      <a:pt x="1501712" y="313658"/>
                    </a:lnTo>
                    <a:lnTo>
                      <a:pt x="1555337" y="313658"/>
                    </a:lnTo>
                    <a:lnTo>
                      <a:pt x="1609058" y="313658"/>
                    </a:lnTo>
                    <a:lnTo>
                      <a:pt x="1662684" y="313658"/>
                    </a:lnTo>
                    <a:lnTo>
                      <a:pt x="1716310" y="313658"/>
                    </a:lnTo>
                    <a:lnTo>
                      <a:pt x="1769936" y="313658"/>
                    </a:lnTo>
                    <a:lnTo>
                      <a:pt x="1823561" y="313658"/>
                    </a:lnTo>
                    <a:lnTo>
                      <a:pt x="1877187" y="313658"/>
                    </a:lnTo>
                    <a:lnTo>
                      <a:pt x="1930813" y="313658"/>
                    </a:lnTo>
                    <a:lnTo>
                      <a:pt x="1984439" y="313658"/>
                    </a:lnTo>
                    <a:lnTo>
                      <a:pt x="2038064" y="313658"/>
                    </a:lnTo>
                    <a:lnTo>
                      <a:pt x="2091690" y="313658"/>
                    </a:lnTo>
                    <a:lnTo>
                      <a:pt x="2145316" y="313658"/>
                    </a:lnTo>
                    <a:lnTo>
                      <a:pt x="2199037" y="313658"/>
                    </a:lnTo>
                    <a:lnTo>
                      <a:pt x="2252663" y="313658"/>
                    </a:lnTo>
                    <a:lnTo>
                      <a:pt x="2306288" y="313658"/>
                    </a:lnTo>
                    <a:lnTo>
                      <a:pt x="2359914" y="313658"/>
                    </a:lnTo>
                    <a:lnTo>
                      <a:pt x="2413540" y="313658"/>
                    </a:lnTo>
                    <a:lnTo>
                      <a:pt x="2467166" y="313658"/>
                    </a:lnTo>
                    <a:lnTo>
                      <a:pt x="2520791" y="313658"/>
                    </a:lnTo>
                    <a:lnTo>
                      <a:pt x="2574417" y="313658"/>
                    </a:lnTo>
                    <a:lnTo>
                      <a:pt x="2628043" y="313658"/>
                    </a:lnTo>
                    <a:lnTo>
                      <a:pt x="2681669" y="313658"/>
                    </a:lnTo>
                    <a:lnTo>
                      <a:pt x="2681669" y="2613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587375" y="449808"/>
            <a:ext cx="2324655" cy="452773"/>
            <a:chOff x="3911651" y="810340"/>
            <a:chExt cx="3668120" cy="714439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 rotWithShape="1">
            <a:blip r:embed="rId3" cstate="email"/>
            <a:srcRect/>
            <a:stretch>
              <a:fillRect/>
            </a:stretch>
          </p:blipFill>
          <p:spPr bwMode="auto">
            <a:xfrm>
              <a:off x="4683919" y="822453"/>
              <a:ext cx="2895852" cy="695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图片 3" descr="图片包含 图示&#10;&#10;AI 生成的内容可能不正确。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3911651" y="810340"/>
              <a:ext cx="715119" cy="714439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/>
          <a:srcRect l="1214" t="54692" r="1214"/>
          <a:stretch>
            <a:fillRect/>
          </a:stretch>
        </p:blipFill>
        <p:spPr>
          <a:xfrm>
            <a:off x="0" y="0"/>
            <a:ext cx="12192000" cy="1739364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587375" y="449808"/>
            <a:ext cx="2324655" cy="452773"/>
            <a:chOff x="3911651" y="810340"/>
            <a:chExt cx="3668120" cy="714439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 rotWithShape="1">
            <a:blip r:embed="rId4" cstate="email"/>
            <a:srcRect/>
            <a:stretch>
              <a:fillRect/>
            </a:stretch>
          </p:blipFill>
          <p:spPr bwMode="auto">
            <a:xfrm>
              <a:off x="4683919" y="822453"/>
              <a:ext cx="2895852" cy="695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图片 5" descr="图片包含 图示&#10;&#10;AI 生成的内容可能不正确。"/>
            <p:cNvPicPr>
              <a:picLocks noChangeAspect="1"/>
            </p:cNvPicPr>
            <p:nvPr/>
          </p:nvPicPr>
          <p:blipFill>
            <a:blip r:embed="rId5" cstate="email"/>
            <a:stretch>
              <a:fillRect/>
            </a:stretch>
          </p:blipFill>
          <p:spPr>
            <a:xfrm>
              <a:off x="3911651" y="810340"/>
              <a:ext cx="715119" cy="714439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紫羽蓝辰采集到中国风纸质纹理_4xigxp"/>
          <p:cNvPicPr>
            <a:picLocks noGrp="1" noChangeAspect="1"/>
          </p:cNvPicPr>
          <p:nvPr userDrawn="1" isPhoto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10365" b="10365"/>
          <a:stretch>
            <a:fillRect/>
          </a:stretch>
        </p:blipFill>
        <p:spPr>
          <a:xfrm>
            <a:off x="5" y="-10453"/>
            <a:ext cx="12191991" cy="6858000"/>
          </a:xfrm>
          <a:prstGeom prst="rect">
            <a:avLst/>
          </a:prstGeom>
        </p:spPr>
      </p:pic>
      <p:pic>
        <p:nvPicPr>
          <p:cNvPr id="8" name="图片 7" descr="图片包含 黑暗, 男人, 游戏机, 动物&#10;&#10;描述已自动生成"/>
          <p:cNvPicPr>
            <a:picLocks noChangeAspect="1"/>
          </p:cNvPicPr>
          <p:nvPr userDrawn="1"/>
        </p:nvPicPr>
        <p:blipFill>
          <a:blip r:embed="rId4" cstate="email">
            <a:alphaModFix amt="94000"/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2968749"/>
            <a:ext cx="12192000" cy="4535714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587375" y="579767"/>
            <a:ext cx="2754552" cy="536504"/>
            <a:chOff x="3911651" y="810340"/>
            <a:chExt cx="3668120" cy="714439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5" cstate="email"/>
            <a:srcRect/>
            <a:stretch>
              <a:fillRect/>
            </a:stretch>
          </p:blipFill>
          <p:spPr bwMode="auto">
            <a:xfrm>
              <a:off x="4683919" y="822453"/>
              <a:ext cx="2895852" cy="695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图片 11" descr="图片包含 图示&#10;&#10;AI 生成的内容可能不正确。"/>
            <p:cNvPicPr>
              <a:picLocks noChangeAspect="1"/>
            </p:cNvPicPr>
            <p:nvPr/>
          </p:nvPicPr>
          <p:blipFill>
            <a:blip r:embed="rId6" cstate="email"/>
            <a:stretch>
              <a:fillRect/>
            </a:stretch>
          </p:blipFill>
          <p:spPr>
            <a:xfrm>
              <a:off x="3911651" y="810340"/>
              <a:ext cx="715119" cy="714439"/>
            </a:xfrm>
            <a:prstGeom prst="rect">
              <a:avLst/>
            </a:prstGeom>
          </p:spPr>
        </p:pic>
      </p:grpSp>
      <p:grpSp>
        <p:nvGrpSpPr>
          <p:cNvPr id="47" name="组合 46"/>
          <p:cNvGrpSpPr/>
          <p:nvPr userDrawn="1"/>
        </p:nvGrpSpPr>
        <p:grpSpPr>
          <a:xfrm>
            <a:off x="0" y="397385"/>
            <a:ext cx="12192000" cy="4114816"/>
            <a:chOff x="0" y="848535"/>
            <a:chExt cx="12192000" cy="4114816"/>
          </a:xfrm>
        </p:grpSpPr>
        <p:pic>
          <p:nvPicPr>
            <p:cNvPr id="48" name="图片 47" descr="图片包含 图示&#10;&#10;AI 生成的内容可能不正确。"/>
            <p:cNvPicPr>
              <a:picLocks noChangeAspect="1"/>
            </p:cNvPicPr>
            <p:nvPr/>
          </p:nvPicPr>
          <p:blipFill>
            <a:blip r:embed="rId7" cstate="email">
              <a:alphaModFix amt="3000"/>
            </a:blip>
            <a:srcRect/>
            <a:stretch>
              <a:fillRect/>
            </a:stretch>
          </p:blipFill>
          <p:spPr>
            <a:xfrm>
              <a:off x="0" y="848535"/>
              <a:ext cx="2032430" cy="4114816"/>
            </a:xfrm>
            <a:custGeom>
              <a:avLst/>
              <a:gdLst>
                <a:gd name="connsiteX0" fmla="*/ 0 w 2032430"/>
                <a:gd name="connsiteY0" fmla="*/ 0 h 4114816"/>
                <a:gd name="connsiteX1" fmla="*/ 2032430 w 2032430"/>
                <a:gd name="connsiteY1" fmla="*/ 0 h 4114816"/>
                <a:gd name="connsiteX2" fmla="*/ 2032430 w 2032430"/>
                <a:gd name="connsiteY2" fmla="*/ 4114816 h 4114816"/>
                <a:gd name="connsiteX3" fmla="*/ 0 w 2032430"/>
                <a:gd name="connsiteY3" fmla="*/ 4114816 h 4114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2430" h="4114816">
                  <a:moveTo>
                    <a:pt x="0" y="0"/>
                  </a:moveTo>
                  <a:lnTo>
                    <a:pt x="2032430" y="0"/>
                  </a:lnTo>
                  <a:lnTo>
                    <a:pt x="2032430" y="4114816"/>
                  </a:lnTo>
                  <a:lnTo>
                    <a:pt x="0" y="4114816"/>
                  </a:lnTo>
                  <a:close/>
                </a:path>
              </a:pathLst>
            </a:custGeom>
          </p:spPr>
        </p:pic>
        <p:pic>
          <p:nvPicPr>
            <p:cNvPr id="49" name="图片 48" descr="图片包含 图示&#10;&#10;AI 生成的内容可能不正确。"/>
            <p:cNvPicPr>
              <a:picLocks noChangeAspect="1"/>
            </p:cNvPicPr>
            <p:nvPr/>
          </p:nvPicPr>
          <p:blipFill>
            <a:blip r:embed="rId8" cstate="email">
              <a:alphaModFix amt="3000"/>
            </a:blip>
            <a:srcRect/>
            <a:stretch>
              <a:fillRect/>
            </a:stretch>
          </p:blipFill>
          <p:spPr>
            <a:xfrm>
              <a:off x="10147515" y="848535"/>
              <a:ext cx="2044485" cy="4114816"/>
            </a:xfrm>
            <a:custGeom>
              <a:avLst/>
              <a:gdLst>
                <a:gd name="connsiteX0" fmla="*/ 0 w 2044485"/>
                <a:gd name="connsiteY0" fmla="*/ 0 h 4114816"/>
                <a:gd name="connsiteX1" fmla="*/ 2044485 w 2044485"/>
                <a:gd name="connsiteY1" fmla="*/ 0 h 4114816"/>
                <a:gd name="connsiteX2" fmla="*/ 2044485 w 2044485"/>
                <a:gd name="connsiteY2" fmla="*/ 4114816 h 4114816"/>
                <a:gd name="connsiteX3" fmla="*/ 0 w 2044485"/>
                <a:gd name="connsiteY3" fmla="*/ 4114816 h 4114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44485" h="4114816">
                  <a:moveTo>
                    <a:pt x="0" y="0"/>
                  </a:moveTo>
                  <a:lnTo>
                    <a:pt x="2044485" y="0"/>
                  </a:lnTo>
                  <a:lnTo>
                    <a:pt x="2044485" y="4114816"/>
                  </a:lnTo>
                  <a:lnTo>
                    <a:pt x="0" y="4114816"/>
                  </a:lnTo>
                  <a:close/>
                </a:path>
              </a:pathLst>
            </a:custGeom>
          </p:spPr>
        </p:pic>
      </p:grpSp>
      <p:grpSp>
        <p:nvGrpSpPr>
          <p:cNvPr id="55" name="组合 54"/>
          <p:cNvGrpSpPr/>
          <p:nvPr userDrawn="1"/>
        </p:nvGrpSpPr>
        <p:grpSpPr>
          <a:xfrm>
            <a:off x="-655255" y="5291711"/>
            <a:ext cx="17188430" cy="3313967"/>
            <a:chOff x="-787160" y="5600519"/>
            <a:chExt cx="17188430" cy="3313967"/>
          </a:xfrm>
        </p:grpSpPr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-787160" y="5737512"/>
              <a:ext cx="4342920" cy="2091117"/>
            </a:xfrm>
            <a:prstGeom prst="rect">
              <a:avLst/>
            </a:prstGeom>
          </p:spPr>
        </p:pic>
        <p:pic>
          <p:nvPicPr>
            <p:cNvPr id="57" name="图片 56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968166" y="5786159"/>
              <a:ext cx="4342920" cy="2091117"/>
            </a:xfrm>
            <a:prstGeom prst="rect">
              <a:avLst/>
            </a:prstGeom>
          </p:spPr>
        </p:pic>
        <p:pic>
          <p:nvPicPr>
            <p:cNvPr id="58" name="图片 57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3524714" y="5739149"/>
              <a:ext cx="4342920" cy="2091117"/>
            </a:xfrm>
            <a:prstGeom prst="rect">
              <a:avLst/>
            </a:prstGeom>
          </p:spPr>
        </p:pic>
        <p:pic>
          <p:nvPicPr>
            <p:cNvPr id="59" name="图片 58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2190751" y="6347930"/>
              <a:ext cx="4342920" cy="2091117"/>
            </a:xfrm>
            <a:prstGeom prst="rect">
              <a:avLst/>
            </a:prstGeom>
          </p:spPr>
        </p:pic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1887746" y="6046084"/>
              <a:ext cx="4342920" cy="2091117"/>
            </a:xfrm>
            <a:prstGeom prst="rect">
              <a:avLst/>
            </a:prstGeom>
          </p:spPr>
        </p:pic>
        <p:pic>
          <p:nvPicPr>
            <p:cNvPr id="61" name="图片 60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5867868" y="6001075"/>
              <a:ext cx="4342920" cy="2091117"/>
            </a:xfrm>
            <a:prstGeom prst="rect">
              <a:avLst/>
            </a:prstGeom>
          </p:spPr>
        </p:pic>
        <p:pic>
          <p:nvPicPr>
            <p:cNvPr id="62" name="图片 61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5288508" y="6229212"/>
              <a:ext cx="4342920" cy="2091117"/>
            </a:xfrm>
            <a:prstGeom prst="rect">
              <a:avLst/>
            </a:prstGeom>
          </p:spPr>
        </p:pic>
        <p:pic>
          <p:nvPicPr>
            <p:cNvPr id="63" name="图片 62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8078871" y="5962413"/>
              <a:ext cx="4342920" cy="2091117"/>
            </a:xfrm>
            <a:prstGeom prst="rect">
              <a:avLst/>
            </a:prstGeom>
          </p:spPr>
        </p:pic>
        <p:pic>
          <p:nvPicPr>
            <p:cNvPr id="64" name="图片 63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10346451" y="5758529"/>
              <a:ext cx="4342920" cy="2091117"/>
            </a:xfrm>
            <a:prstGeom prst="rect">
              <a:avLst/>
            </a:prstGeom>
          </p:spPr>
        </p:pic>
        <p:pic>
          <p:nvPicPr>
            <p:cNvPr id="65" name="图片 64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12058350" y="5600519"/>
              <a:ext cx="4342920" cy="2091117"/>
            </a:xfrm>
            <a:prstGeom prst="rect">
              <a:avLst/>
            </a:prstGeom>
          </p:spPr>
        </p:pic>
        <p:pic>
          <p:nvPicPr>
            <p:cNvPr id="66" name="图片 65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5379074" y="6188879"/>
              <a:ext cx="4342920" cy="2091117"/>
            </a:xfrm>
            <a:prstGeom prst="rect">
              <a:avLst/>
            </a:prstGeom>
          </p:spPr>
        </p:pic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5377470" y="6823369"/>
              <a:ext cx="4342920" cy="2091117"/>
            </a:xfrm>
            <a:prstGeom prst="rect">
              <a:avLst/>
            </a:prstGeom>
          </p:spPr>
        </p:pic>
      </p:grp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10" cstate="email"/>
          <a:stretch>
            <a:fillRect/>
          </a:stretch>
        </p:blipFill>
        <p:spPr>
          <a:xfrm>
            <a:off x="2520" y="3385740"/>
            <a:ext cx="12186960" cy="3182388"/>
          </a:xfrm>
          <a:prstGeom prst="rect">
            <a:avLst/>
          </a:prstGeom>
        </p:spPr>
      </p:pic>
      <p:grpSp>
        <p:nvGrpSpPr>
          <p:cNvPr id="68" name="组合 67"/>
          <p:cNvGrpSpPr/>
          <p:nvPr userDrawn="1"/>
        </p:nvGrpSpPr>
        <p:grpSpPr>
          <a:xfrm>
            <a:off x="0" y="6460615"/>
            <a:ext cx="12192000" cy="397385"/>
            <a:chOff x="0" y="5703084"/>
            <a:chExt cx="12192000" cy="1185642"/>
          </a:xfrm>
        </p:grpSpPr>
        <p:sp>
          <p:nvSpPr>
            <p:cNvPr id="69" name="矩形 68"/>
            <p:cNvSpPr/>
            <p:nvPr/>
          </p:nvSpPr>
          <p:spPr>
            <a:xfrm>
              <a:off x="0" y="5703084"/>
              <a:ext cx="12192000" cy="487481"/>
            </a:xfrm>
            <a:prstGeom prst="rect">
              <a:avLst/>
            </a:prstGeom>
            <a:gradFill>
              <a:gsLst>
                <a:gs pos="0">
                  <a:srgbClr val="A16361"/>
                </a:gs>
                <a:gs pos="85000">
                  <a:srgbClr val="781F1C"/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 panose="00020600040101010101" charset="-122"/>
                <a:ea typeface="OPPOSans M" panose="00020600040101010101" charset="-122"/>
                <a:cs typeface="+mn-cs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 flipH="1">
              <a:off x="0" y="6183946"/>
              <a:ext cx="12192000" cy="232451"/>
            </a:xfrm>
            <a:prstGeom prst="rect">
              <a:avLst/>
            </a:prstGeom>
            <a:gradFill>
              <a:gsLst>
                <a:gs pos="0">
                  <a:srgbClr val="CAA846">
                    <a:lumMod val="5000"/>
                    <a:lumOff val="95000"/>
                  </a:srgbClr>
                </a:gs>
                <a:gs pos="74000">
                  <a:srgbClr val="CAA846">
                    <a:lumMod val="45000"/>
                    <a:lumOff val="55000"/>
                  </a:srgbClr>
                </a:gs>
                <a:gs pos="83000">
                  <a:srgbClr val="CAA846">
                    <a:lumMod val="45000"/>
                    <a:lumOff val="55000"/>
                  </a:srgbClr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 panose="00020600040101010101" charset="-122"/>
                <a:ea typeface="OPPOSans M" panose="00020600040101010101" charset="-122"/>
                <a:cs typeface="+mn-cs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0" y="6401245"/>
              <a:ext cx="12192000" cy="487481"/>
            </a:xfrm>
            <a:prstGeom prst="rect">
              <a:avLst/>
            </a:prstGeom>
            <a:gradFill flip="none" rotWithShape="1">
              <a:gsLst>
                <a:gs pos="0">
                  <a:srgbClr val="A16361"/>
                </a:gs>
                <a:gs pos="54000">
                  <a:srgbClr val="781F1C"/>
                </a:gs>
              </a:gsLst>
              <a:lin ang="81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 panose="00020600040101010101" charset="-122"/>
                <a:ea typeface="OPPOSans M" panose="00020600040101010101" charset="-122"/>
                <a:cs typeface="+mn-cs"/>
              </a:endParaRPr>
            </a:p>
          </p:txBody>
        </p:sp>
      </p:grpSp>
      <p:grpSp>
        <p:nvGrpSpPr>
          <p:cNvPr id="72" name="组合 71"/>
          <p:cNvGrpSpPr/>
          <p:nvPr userDrawn="1"/>
        </p:nvGrpSpPr>
        <p:grpSpPr>
          <a:xfrm>
            <a:off x="0" y="6281830"/>
            <a:ext cx="12190255" cy="238216"/>
            <a:chOff x="-93343" y="-2634071"/>
            <a:chExt cx="16050878" cy="313658"/>
          </a:xfrm>
          <a:solidFill>
            <a:srgbClr val="781F1C"/>
          </a:solidFill>
        </p:grpSpPr>
        <p:sp>
          <p:nvSpPr>
            <p:cNvPr id="73" name="任意多边形: 形状 72"/>
            <p:cNvSpPr/>
            <p:nvPr/>
          </p:nvSpPr>
          <p:spPr>
            <a:xfrm>
              <a:off x="-93343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4" name="任意多边形: 形状 73"/>
            <p:cNvSpPr/>
            <p:nvPr/>
          </p:nvSpPr>
          <p:spPr>
            <a:xfrm>
              <a:off x="2580387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5" name="任意多边形: 形状 74"/>
            <p:cNvSpPr/>
            <p:nvPr/>
          </p:nvSpPr>
          <p:spPr>
            <a:xfrm>
              <a:off x="5252530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6" name="任意多边形: 形状 75"/>
            <p:cNvSpPr/>
            <p:nvPr/>
          </p:nvSpPr>
          <p:spPr>
            <a:xfrm>
              <a:off x="7938960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7" name="任意多边形: 形状 76"/>
            <p:cNvSpPr/>
            <p:nvPr/>
          </p:nvSpPr>
          <p:spPr>
            <a:xfrm>
              <a:off x="10611103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8" name="任意多边形: 形状 77"/>
            <p:cNvSpPr/>
            <p:nvPr/>
          </p:nvSpPr>
          <p:spPr>
            <a:xfrm>
              <a:off x="13275867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9352995" y="449808"/>
            <a:ext cx="2324655" cy="452773"/>
            <a:chOff x="3911651" y="810340"/>
            <a:chExt cx="3668120" cy="714439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 rotWithShape="1">
            <a:blip r:embed="rId2" cstate="email"/>
            <a:srcRect/>
            <a:stretch>
              <a:fillRect/>
            </a:stretch>
          </p:blipFill>
          <p:spPr bwMode="auto">
            <a:xfrm>
              <a:off x="4683919" y="822453"/>
              <a:ext cx="2895852" cy="695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图片 3" descr="图片包含 图示&#10;&#10;AI 生成的内容可能不正确。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3911651" y="810340"/>
              <a:ext cx="715119" cy="714439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组合 56"/>
          <p:cNvGrpSpPr/>
          <p:nvPr userDrawn="1"/>
        </p:nvGrpSpPr>
        <p:grpSpPr>
          <a:xfrm>
            <a:off x="9352995" y="449808"/>
            <a:ext cx="2324655" cy="452773"/>
            <a:chOff x="3911651" y="810340"/>
            <a:chExt cx="3668120" cy="714439"/>
          </a:xfrm>
        </p:grpSpPr>
        <p:pic>
          <p:nvPicPr>
            <p:cNvPr id="58" name="Picture 2"/>
            <p:cNvPicPr>
              <a:picLocks noChangeAspect="1" noChangeArrowheads="1"/>
            </p:cNvPicPr>
            <p:nvPr/>
          </p:nvPicPr>
          <p:blipFill rotWithShape="1">
            <a:blip r:embed="rId2" cstate="email"/>
            <a:srcRect/>
            <a:stretch>
              <a:fillRect/>
            </a:stretch>
          </p:blipFill>
          <p:spPr bwMode="auto">
            <a:xfrm>
              <a:off x="4683919" y="822453"/>
              <a:ext cx="2895852" cy="695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图片 58" descr="图片包含 图示&#10;&#10;AI 生成的内容可能不正确。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3911651" y="810340"/>
              <a:ext cx="715119" cy="714439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紫羽蓝辰采集到中国风纸质纹理_4xigxp"/>
          <p:cNvPicPr>
            <a:picLocks noGrp="1" noChangeAspect="1"/>
          </p:cNvPicPr>
          <p:nvPr userDrawn="1" isPhoto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10365" b="10365"/>
          <a:stretch>
            <a:fillRect/>
          </a:stretch>
        </p:blipFill>
        <p:spPr>
          <a:xfrm>
            <a:off x="5" y="-10453"/>
            <a:ext cx="12191991" cy="6858000"/>
          </a:xfrm>
          <a:prstGeom prst="rect">
            <a:avLst/>
          </a:prstGeom>
        </p:spPr>
      </p:pic>
      <p:pic>
        <p:nvPicPr>
          <p:cNvPr id="8" name="图片 7" descr="图片包含 黑暗, 男人, 游戏机, 动物&#10;&#10;描述已自动生成"/>
          <p:cNvPicPr>
            <a:picLocks noChangeAspect="1"/>
          </p:cNvPicPr>
          <p:nvPr userDrawn="1"/>
        </p:nvPicPr>
        <p:blipFill>
          <a:blip r:embed="rId4" cstate="email">
            <a:alphaModFix amt="94000"/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2968749"/>
            <a:ext cx="12192000" cy="4535714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587375" y="579767"/>
            <a:ext cx="2754552" cy="536504"/>
            <a:chOff x="3911651" y="810340"/>
            <a:chExt cx="3668120" cy="714439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5" cstate="email"/>
            <a:srcRect/>
            <a:stretch>
              <a:fillRect/>
            </a:stretch>
          </p:blipFill>
          <p:spPr bwMode="auto">
            <a:xfrm>
              <a:off x="4683919" y="822453"/>
              <a:ext cx="2895852" cy="695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图片 11" descr="图片包含 图示&#10;&#10;AI 生成的内容可能不正确。"/>
            <p:cNvPicPr>
              <a:picLocks noChangeAspect="1"/>
            </p:cNvPicPr>
            <p:nvPr/>
          </p:nvPicPr>
          <p:blipFill>
            <a:blip r:embed="rId6" cstate="email"/>
            <a:stretch>
              <a:fillRect/>
            </a:stretch>
          </p:blipFill>
          <p:spPr>
            <a:xfrm>
              <a:off x="3911651" y="810340"/>
              <a:ext cx="715119" cy="714439"/>
            </a:xfrm>
            <a:prstGeom prst="rect">
              <a:avLst/>
            </a:prstGeom>
          </p:spPr>
        </p:pic>
      </p:grpSp>
      <p:grpSp>
        <p:nvGrpSpPr>
          <p:cNvPr id="47" name="组合 46"/>
          <p:cNvGrpSpPr/>
          <p:nvPr userDrawn="1"/>
        </p:nvGrpSpPr>
        <p:grpSpPr>
          <a:xfrm>
            <a:off x="0" y="397385"/>
            <a:ext cx="12192000" cy="4114816"/>
            <a:chOff x="0" y="848535"/>
            <a:chExt cx="12192000" cy="4114816"/>
          </a:xfrm>
        </p:grpSpPr>
        <p:pic>
          <p:nvPicPr>
            <p:cNvPr id="48" name="图片 47" descr="图片包含 图示&#10;&#10;AI 生成的内容可能不正确。"/>
            <p:cNvPicPr>
              <a:picLocks noChangeAspect="1"/>
            </p:cNvPicPr>
            <p:nvPr/>
          </p:nvPicPr>
          <p:blipFill>
            <a:blip r:embed="rId7" cstate="email">
              <a:alphaModFix amt="3000"/>
            </a:blip>
            <a:srcRect/>
            <a:stretch>
              <a:fillRect/>
            </a:stretch>
          </p:blipFill>
          <p:spPr>
            <a:xfrm>
              <a:off x="0" y="848535"/>
              <a:ext cx="2032430" cy="4114816"/>
            </a:xfrm>
            <a:custGeom>
              <a:avLst/>
              <a:gdLst>
                <a:gd name="connsiteX0" fmla="*/ 0 w 2032430"/>
                <a:gd name="connsiteY0" fmla="*/ 0 h 4114816"/>
                <a:gd name="connsiteX1" fmla="*/ 2032430 w 2032430"/>
                <a:gd name="connsiteY1" fmla="*/ 0 h 4114816"/>
                <a:gd name="connsiteX2" fmla="*/ 2032430 w 2032430"/>
                <a:gd name="connsiteY2" fmla="*/ 4114816 h 4114816"/>
                <a:gd name="connsiteX3" fmla="*/ 0 w 2032430"/>
                <a:gd name="connsiteY3" fmla="*/ 4114816 h 4114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2430" h="4114816">
                  <a:moveTo>
                    <a:pt x="0" y="0"/>
                  </a:moveTo>
                  <a:lnTo>
                    <a:pt x="2032430" y="0"/>
                  </a:lnTo>
                  <a:lnTo>
                    <a:pt x="2032430" y="4114816"/>
                  </a:lnTo>
                  <a:lnTo>
                    <a:pt x="0" y="4114816"/>
                  </a:lnTo>
                  <a:close/>
                </a:path>
              </a:pathLst>
            </a:custGeom>
          </p:spPr>
        </p:pic>
        <p:pic>
          <p:nvPicPr>
            <p:cNvPr id="49" name="图片 48" descr="图片包含 图示&#10;&#10;AI 生成的内容可能不正确。"/>
            <p:cNvPicPr>
              <a:picLocks noChangeAspect="1"/>
            </p:cNvPicPr>
            <p:nvPr/>
          </p:nvPicPr>
          <p:blipFill>
            <a:blip r:embed="rId8" cstate="email">
              <a:alphaModFix amt="3000"/>
            </a:blip>
            <a:srcRect/>
            <a:stretch>
              <a:fillRect/>
            </a:stretch>
          </p:blipFill>
          <p:spPr>
            <a:xfrm>
              <a:off x="10147515" y="848535"/>
              <a:ext cx="2044485" cy="4114816"/>
            </a:xfrm>
            <a:custGeom>
              <a:avLst/>
              <a:gdLst>
                <a:gd name="connsiteX0" fmla="*/ 0 w 2044485"/>
                <a:gd name="connsiteY0" fmla="*/ 0 h 4114816"/>
                <a:gd name="connsiteX1" fmla="*/ 2044485 w 2044485"/>
                <a:gd name="connsiteY1" fmla="*/ 0 h 4114816"/>
                <a:gd name="connsiteX2" fmla="*/ 2044485 w 2044485"/>
                <a:gd name="connsiteY2" fmla="*/ 4114816 h 4114816"/>
                <a:gd name="connsiteX3" fmla="*/ 0 w 2044485"/>
                <a:gd name="connsiteY3" fmla="*/ 4114816 h 4114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44485" h="4114816">
                  <a:moveTo>
                    <a:pt x="0" y="0"/>
                  </a:moveTo>
                  <a:lnTo>
                    <a:pt x="2044485" y="0"/>
                  </a:lnTo>
                  <a:lnTo>
                    <a:pt x="2044485" y="4114816"/>
                  </a:lnTo>
                  <a:lnTo>
                    <a:pt x="0" y="4114816"/>
                  </a:lnTo>
                  <a:close/>
                </a:path>
              </a:pathLst>
            </a:custGeom>
          </p:spPr>
        </p:pic>
      </p:grpSp>
      <p:grpSp>
        <p:nvGrpSpPr>
          <p:cNvPr id="55" name="组合 54"/>
          <p:cNvGrpSpPr/>
          <p:nvPr userDrawn="1"/>
        </p:nvGrpSpPr>
        <p:grpSpPr>
          <a:xfrm>
            <a:off x="-655255" y="5291711"/>
            <a:ext cx="17188430" cy="3313967"/>
            <a:chOff x="-787160" y="5600519"/>
            <a:chExt cx="17188430" cy="3313967"/>
          </a:xfrm>
        </p:grpSpPr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-787160" y="5737512"/>
              <a:ext cx="4342920" cy="2091117"/>
            </a:xfrm>
            <a:prstGeom prst="rect">
              <a:avLst/>
            </a:prstGeom>
          </p:spPr>
        </p:pic>
        <p:pic>
          <p:nvPicPr>
            <p:cNvPr id="57" name="图片 56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968166" y="5786159"/>
              <a:ext cx="4342920" cy="2091117"/>
            </a:xfrm>
            <a:prstGeom prst="rect">
              <a:avLst/>
            </a:prstGeom>
          </p:spPr>
        </p:pic>
        <p:pic>
          <p:nvPicPr>
            <p:cNvPr id="58" name="图片 57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3524714" y="5739149"/>
              <a:ext cx="4342920" cy="2091117"/>
            </a:xfrm>
            <a:prstGeom prst="rect">
              <a:avLst/>
            </a:prstGeom>
          </p:spPr>
        </p:pic>
        <p:pic>
          <p:nvPicPr>
            <p:cNvPr id="59" name="图片 58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2190751" y="6347930"/>
              <a:ext cx="4342920" cy="2091117"/>
            </a:xfrm>
            <a:prstGeom prst="rect">
              <a:avLst/>
            </a:prstGeom>
          </p:spPr>
        </p:pic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1887746" y="6046084"/>
              <a:ext cx="4342920" cy="2091117"/>
            </a:xfrm>
            <a:prstGeom prst="rect">
              <a:avLst/>
            </a:prstGeom>
          </p:spPr>
        </p:pic>
        <p:pic>
          <p:nvPicPr>
            <p:cNvPr id="61" name="图片 60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5867868" y="6001075"/>
              <a:ext cx="4342920" cy="2091117"/>
            </a:xfrm>
            <a:prstGeom prst="rect">
              <a:avLst/>
            </a:prstGeom>
          </p:spPr>
        </p:pic>
        <p:pic>
          <p:nvPicPr>
            <p:cNvPr id="62" name="图片 61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5288508" y="6229212"/>
              <a:ext cx="4342920" cy="2091117"/>
            </a:xfrm>
            <a:prstGeom prst="rect">
              <a:avLst/>
            </a:prstGeom>
          </p:spPr>
        </p:pic>
        <p:pic>
          <p:nvPicPr>
            <p:cNvPr id="63" name="图片 62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8078871" y="5962413"/>
              <a:ext cx="4342920" cy="2091117"/>
            </a:xfrm>
            <a:prstGeom prst="rect">
              <a:avLst/>
            </a:prstGeom>
          </p:spPr>
        </p:pic>
        <p:pic>
          <p:nvPicPr>
            <p:cNvPr id="64" name="图片 63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10346451" y="5758529"/>
              <a:ext cx="4342920" cy="2091117"/>
            </a:xfrm>
            <a:prstGeom prst="rect">
              <a:avLst/>
            </a:prstGeom>
          </p:spPr>
        </p:pic>
        <p:pic>
          <p:nvPicPr>
            <p:cNvPr id="65" name="图片 64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12058350" y="5600519"/>
              <a:ext cx="4342920" cy="2091117"/>
            </a:xfrm>
            <a:prstGeom prst="rect">
              <a:avLst/>
            </a:prstGeom>
          </p:spPr>
        </p:pic>
        <p:pic>
          <p:nvPicPr>
            <p:cNvPr id="66" name="图片 65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5379074" y="6188879"/>
              <a:ext cx="4342920" cy="2091117"/>
            </a:xfrm>
            <a:prstGeom prst="rect">
              <a:avLst/>
            </a:prstGeom>
          </p:spPr>
        </p:pic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5377470" y="6823369"/>
              <a:ext cx="4342920" cy="2091117"/>
            </a:xfrm>
            <a:prstGeom prst="rect">
              <a:avLst/>
            </a:prstGeom>
          </p:spPr>
        </p:pic>
      </p:grp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10" cstate="email"/>
          <a:stretch>
            <a:fillRect/>
          </a:stretch>
        </p:blipFill>
        <p:spPr>
          <a:xfrm>
            <a:off x="2520" y="3385740"/>
            <a:ext cx="12186960" cy="3182388"/>
          </a:xfrm>
          <a:prstGeom prst="rect">
            <a:avLst/>
          </a:prstGeom>
        </p:spPr>
      </p:pic>
      <p:grpSp>
        <p:nvGrpSpPr>
          <p:cNvPr id="68" name="组合 67"/>
          <p:cNvGrpSpPr/>
          <p:nvPr userDrawn="1"/>
        </p:nvGrpSpPr>
        <p:grpSpPr>
          <a:xfrm>
            <a:off x="0" y="6460615"/>
            <a:ext cx="12192000" cy="397385"/>
            <a:chOff x="0" y="5703084"/>
            <a:chExt cx="12192000" cy="1185642"/>
          </a:xfrm>
        </p:grpSpPr>
        <p:sp>
          <p:nvSpPr>
            <p:cNvPr id="69" name="矩形 68"/>
            <p:cNvSpPr/>
            <p:nvPr/>
          </p:nvSpPr>
          <p:spPr>
            <a:xfrm>
              <a:off x="0" y="5703084"/>
              <a:ext cx="12192000" cy="487481"/>
            </a:xfrm>
            <a:prstGeom prst="rect">
              <a:avLst/>
            </a:prstGeom>
            <a:gradFill>
              <a:gsLst>
                <a:gs pos="0">
                  <a:srgbClr val="A16361"/>
                </a:gs>
                <a:gs pos="85000">
                  <a:srgbClr val="781F1C"/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 panose="00020600040101010101" charset="-122"/>
                <a:ea typeface="OPPOSans M" panose="00020600040101010101" charset="-122"/>
                <a:cs typeface="+mn-cs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 flipH="1">
              <a:off x="0" y="6183946"/>
              <a:ext cx="12192000" cy="232451"/>
            </a:xfrm>
            <a:prstGeom prst="rect">
              <a:avLst/>
            </a:prstGeom>
            <a:gradFill>
              <a:gsLst>
                <a:gs pos="0">
                  <a:srgbClr val="CAA846">
                    <a:lumMod val="5000"/>
                    <a:lumOff val="95000"/>
                  </a:srgbClr>
                </a:gs>
                <a:gs pos="74000">
                  <a:srgbClr val="CAA846">
                    <a:lumMod val="45000"/>
                    <a:lumOff val="55000"/>
                  </a:srgbClr>
                </a:gs>
                <a:gs pos="83000">
                  <a:srgbClr val="CAA846">
                    <a:lumMod val="45000"/>
                    <a:lumOff val="55000"/>
                  </a:srgbClr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 panose="00020600040101010101" charset="-122"/>
                <a:ea typeface="OPPOSans M" panose="00020600040101010101" charset="-122"/>
                <a:cs typeface="+mn-cs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0" y="6401245"/>
              <a:ext cx="12192000" cy="487481"/>
            </a:xfrm>
            <a:prstGeom prst="rect">
              <a:avLst/>
            </a:prstGeom>
            <a:gradFill flip="none" rotWithShape="1">
              <a:gsLst>
                <a:gs pos="0">
                  <a:srgbClr val="A16361"/>
                </a:gs>
                <a:gs pos="54000">
                  <a:srgbClr val="781F1C"/>
                </a:gs>
              </a:gsLst>
              <a:lin ang="81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 panose="00020600040101010101" charset="-122"/>
                <a:ea typeface="OPPOSans M" panose="00020600040101010101" charset="-122"/>
                <a:cs typeface="+mn-cs"/>
              </a:endParaRPr>
            </a:p>
          </p:txBody>
        </p:sp>
      </p:grpSp>
      <p:grpSp>
        <p:nvGrpSpPr>
          <p:cNvPr id="72" name="组合 71"/>
          <p:cNvGrpSpPr/>
          <p:nvPr userDrawn="1"/>
        </p:nvGrpSpPr>
        <p:grpSpPr>
          <a:xfrm>
            <a:off x="0" y="6281830"/>
            <a:ext cx="12190255" cy="238216"/>
            <a:chOff x="-93343" y="-2634071"/>
            <a:chExt cx="16050878" cy="313658"/>
          </a:xfrm>
          <a:solidFill>
            <a:srgbClr val="781F1C"/>
          </a:solidFill>
        </p:grpSpPr>
        <p:sp>
          <p:nvSpPr>
            <p:cNvPr id="73" name="任意多边形: 形状 72"/>
            <p:cNvSpPr/>
            <p:nvPr/>
          </p:nvSpPr>
          <p:spPr>
            <a:xfrm>
              <a:off x="-93343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4" name="任意多边形: 形状 73"/>
            <p:cNvSpPr/>
            <p:nvPr/>
          </p:nvSpPr>
          <p:spPr>
            <a:xfrm>
              <a:off x="2580387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5" name="任意多边形: 形状 74"/>
            <p:cNvSpPr/>
            <p:nvPr/>
          </p:nvSpPr>
          <p:spPr>
            <a:xfrm>
              <a:off x="5252530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6" name="任意多边形: 形状 75"/>
            <p:cNvSpPr/>
            <p:nvPr/>
          </p:nvSpPr>
          <p:spPr>
            <a:xfrm>
              <a:off x="7938960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7" name="任意多边形: 形状 76"/>
            <p:cNvSpPr/>
            <p:nvPr/>
          </p:nvSpPr>
          <p:spPr>
            <a:xfrm>
              <a:off x="10611103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8" name="任意多边形: 形状 77"/>
            <p:cNvSpPr/>
            <p:nvPr/>
          </p:nvSpPr>
          <p:spPr>
            <a:xfrm>
              <a:off x="13275867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9352995" y="449808"/>
            <a:ext cx="2324655" cy="452773"/>
            <a:chOff x="3911651" y="810340"/>
            <a:chExt cx="3668120" cy="714439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 rotWithShape="1">
            <a:blip r:embed="rId2" cstate="email"/>
            <a:srcRect/>
            <a:stretch>
              <a:fillRect/>
            </a:stretch>
          </p:blipFill>
          <p:spPr bwMode="auto">
            <a:xfrm>
              <a:off x="4683919" y="822453"/>
              <a:ext cx="2895852" cy="695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图片 3" descr="图片包含 图示&#10;&#10;AI 生成的内容可能不正确。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3911651" y="810340"/>
              <a:ext cx="715119" cy="714439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组合 56"/>
          <p:cNvGrpSpPr/>
          <p:nvPr userDrawn="1"/>
        </p:nvGrpSpPr>
        <p:grpSpPr>
          <a:xfrm>
            <a:off x="9352995" y="449808"/>
            <a:ext cx="2324655" cy="452773"/>
            <a:chOff x="3911651" y="810340"/>
            <a:chExt cx="3668120" cy="714439"/>
          </a:xfrm>
        </p:grpSpPr>
        <p:pic>
          <p:nvPicPr>
            <p:cNvPr id="58" name="Picture 2"/>
            <p:cNvPicPr>
              <a:picLocks noChangeAspect="1" noChangeArrowheads="1"/>
            </p:cNvPicPr>
            <p:nvPr/>
          </p:nvPicPr>
          <p:blipFill rotWithShape="1">
            <a:blip r:embed="rId2" cstate="email"/>
            <a:srcRect/>
            <a:stretch>
              <a:fillRect/>
            </a:stretch>
          </p:blipFill>
          <p:spPr bwMode="auto">
            <a:xfrm>
              <a:off x="4683919" y="822453"/>
              <a:ext cx="2895852" cy="695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图片 58" descr="图片包含 图示&#10;&#10;AI 生成的内容可能不正确。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3911651" y="810340"/>
              <a:ext cx="715119" cy="714439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紫羽蓝辰采集到中国风纸质纹理_4xigxp"/>
          <p:cNvPicPr>
            <a:picLocks noGrp="1" noChangeAspect="1"/>
          </p:cNvPicPr>
          <p:nvPr userDrawn="1" isPhoto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10365" b="10365"/>
          <a:stretch>
            <a:fillRect/>
          </a:stretch>
        </p:blipFill>
        <p:spPr>
          <a:xfrm>
            <a:off x="5" y="-10453"/>
            <a:ext cx="12191991" cy="6858000"/>
          </a:xfrm>
          <a:prstGeom prst="rect">
            <a:avLst/>
          </a:prstGeom>
        </p:spPr>
      </p:pic>
      <p:pic>
        <p:nvPicPr>
          <p:cNvPr id="8" name="图片 7" descr="图片包含 黑暗, 男人, 游戏机, 动物&#10;&#10;描述已自动生成"/>
          <p:cNvPicPr>
            <a:picLocks noChangeAspect="1"/>
          </p:cNvPicPr>
          <p:nvPr userDrawn="1"/>
        </p:nvPicPr>
        <p:blipFill>
          <a:blip r:embed="rId4" cstate="email">
            <a:alphaModFix amt="94000"/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2968749"/>
            <a:ext cx="12192000" cy="4535714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587375" y="579767"/>
            <a:ext cx="2754552" cy="536504"/>
            <a:chOff x="3911651" y="810340"/>
            <a:chExt cx="3668120" cy="714439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5" cstate="email"/>
            <a:srcRect/>
            <a:stretch>
              <a:fillRect/>
            </a:stretch>
          </p:blipFill>
          <p:spPr bwMode="auto">
            <a:xfrm>
              <a:off x="4683919" y="822453"/>
              <a:ext cx="2895852" cy="695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图片 11" descr="图片包含 图示&#10;&#10;AI 生成的内容可能不正确。"/>
            <p:cNvPicPr>
              <a:picLocks noChangeAspect="1"/>
            </p:cNvPicPr>
            <p:nvPr/>
          </p:nvPicPr>
          <p:blipFill>
            <a:blip r:embed="rId6" cstate="email"/>
            <a:stretch>
              <a:fillRect/>
            </a:stretch>
          </p:blipFill>
          <p:spPr>
            <a:xfrm>
              <a:off x="3911651" y="810340"/>
              <a:ext cx="715119" cy="714439"/>
            </a:xfrm>
            <a:prstGeom prst="rect">
              <a:avLst/>
            </a:prstGeom>
          </p:spPr>
        </p:pic>
      </p:grpSp>
      <p:grpSp>
        <p:nvGrpSpPr>
          <p:cNvPr id="47" name="组合 46"/>
          <p:cNvGrpSpPr/>
          <p:nvPr userDrawn="1"/>
        </p:nvGrpSpPr>
        <p:grpSpPr>
          <a:xfrm>
            <a:off x="0" y="397385"/>
            <a:ext cx="12192000" cy="4114816"/>
            <a:chOff x="0" y="848535"/>
            <a:chExt cx="12192000" cy="4114816"/>
          </a:xfrm>
        </p:grpSpPr>
        <p:pic>
          <p:nvPicPr>
            <p:cNvPr id="48" name="图片 47" descr="图片包含 图示&#10;&#10;AI 生成的内容可能不正确。"/>
            <p:cNvPicPr>
              <a:picLocks noChangeAspect="1"/>
            </p:cNvPicPr>
            <p:nvPr/>
          </p:nvPicPr>
          <p:blipFill>
            <a:blip r:embed="rId7" cstate="email">
              <a:alphaModFix amt="3000"/>
            </a:blip>
            <a:srcRect/>
            <a:stretch>
              <a:fillRect/>
            </a:stretch>
          </p:blipFill>
          <p:spPr>
            <a:xfrm>
              <a:off x="0" y="848535"/>
              <a:ext cx="2032430" cy="4114816"/>
            </a:xfrm>
            <a:custGeom>
              <a:avLst/>
              <a:gdLst>
                <a:gd name="connsiteX0" fmla="*/ 0 w 2032430"/>
                <a:gd name="connsiteY0" fmla="*/ 0 h 4114816"/>
                <a:gd name="connsiteX1" fmla="*/ 2032430 w 2032430"/>
                <a:gd name="connsiteY1" fmla="*/ 0 h 4114816"/>
                <a:gd name="connsiteX2" fmla="*/ 2032430 w 2032430"/>
                <a:gd name="connsiteY2" fmla="*/ 4114816 h 4114816"/>
                <a:gd name="connsiteX3" fmla="*/ 0 w 2032430"/>
                <a:gd name="connsiteY3" fmla="*/ 4114816 h 4114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2430" h="4114816">
                  <a:moveTo>
                    <a:pt x="0" y="0"/>
                  </a:moveTo>
                  <a:lnTo>
                    <a:pt x="2032430" y="0"/>
                  </a:lnTo>
                  <a:lnTo>
                    <a:pt x="2032430" y="4114816"/>
                  </a:lnTo>
                  <a:lnTo>
                    <a:pt x="0" y="4114816"/>
                  </a:lnTo>
                  <a:close/>
                </a:path>
              </a:pathLst>
            </a:custGeom>
          </p:spPr>
        </p:pic>
        <p:pic>
          <p:nvPicPr>
            <p:cNvPr id="49" name="图片 48" descr="图片包含 图示&#10;&#10;AI 生成的内容可能不正确。"/>
            <p:cNvPicPr>
              <a:picLocks noChangeAspect="1"/>
            </p:cNvPicPr>
            <p:nvPr/>
          </p:nvPicPr>
          <p:blipFill>
            <a:blip r:embed="rId8" cstate="email">
              <a:alphaModFix amt="3000"/>
            </a:blip>
            <a:srcRect/>
            <a:stretch>
              <a:fillRect/>
            </a:stretch>
          </p:blipFill>
          <p:spPr>
            <a:xfrm>
              <a:off x="10147515" y="848535"/>
              <a:ext cx="2044485" cy="4114816"/>
            </a:xfrm>
            <a:custGeom>
              <a:avLst/>
              <a:gdLst>
                <a:gd name="connsiteX0" fmla="*/ 0 w 2044485"/>
                <a:gd name="connsiteY0" fmla="*/ 0 h 4114816"/>
                <a:gd name="connsiteX1" fmla="*/ 2044485 w 2044485"/>
                <a:gd name="connsiteY1" fmla="*/ 0 h 4114816"/>
                <a:gd name="connsiteX2" fmla="*/ 2044485 w 2044485"/>
                <a:gd name="connsiteY2" fmla="*/ 4114816 h 4114816"/>
                <a:gd name="connsiteX3" fmla="*/ 0 w 2044485"/>
                <a:gd name="connsiteY3" fmla="*/ 4114816 h 4114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44485" h="4114816">
                  <a:moveTo>
                    <a:pt x="0" y="0"/>
                  </a:moveTo>
                  <a:lnTo>
                    <a:pt x="2044485" y="0"/>
                  </a:lnTo>
                  <a:lnTo>
                    <a:pt x="2044485" y="4114816"/>
                  </a:lnTo>
                  <a:lnTo>
                    <a:pt x="0" y="4114816"/>
                  </a:lnTo>
                  <a:close/>
                </a:path>
              </a:pathLst>
            </a:custGeom>
          </p:spPr>
        </p:pic>
      </p:grpSp>
      <p:grpSp>
        <p:nvGrpSpPr>
          <p:cNvPr id="55" name="组合 54"/>
          <p:cNvGrpSpPr/>
          <p:nvPr userDrawn="1"/>
        </p:nvGrpSpPr>
        <p:grpSpPr>
          <a:xfrm>
            <a:off x="-655255" y="5291711"/>
            <a:ext cx="17188430" cy="3313967"/>
            <a:chOff x="-787160" y="5600519"/>
            <a:chExt cx="17188430" cy="3313967"/>
          </a:xfrm>
        </p:grpSpPr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-787160" y="5737512"/>
              <a:ext cx="4342920" cy="2091117"/>
            </a:xfrm>
            <a:prstGeom prst="rect">
              <a:avLst/>
            </a:prstGeom>
          </p:spPr>
        </p:pic>
        <p:pic>
          <p:nvPicPr>
            <p:cNvPr id="57" name="图片 56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968166" y="5786159"/>
              <a:ext cx="4342920" cy="2091117"/>
            </a:xfrm>
            <a:prstGeom prst="rect">
              <a:avLst/>
            </a:prstGeom>
          </p:spPr>
        </p:pic>
        <p:pic>
          <p:nvPicPr>
            <p:cNvPr id="58" name="图片 57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3524714" y="5739149"/>
              <a:ext cx="4342920" cy="2091117"/>
            </a:xfrm>
            <a:prstGeom prst="rect">
              <a:avLst/>
            </a:prstGeom>
          </p:spPr>
        </p:pic>
        <p:pic>
          <p:nvPicPr>
            <p:cNvPr id="59" name="图片 58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2190751" y="6347930"/>
              <a:ext cx="4342920" cy="2091117"/>
            </a:xfrm>
            <a:prstGeom prst="rect">
              <a:avLst/>
            </a:prstGeom>
          </p:spPr>
        </p:pic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1887746" y="6046084"/>
              <a:ext cx="4342920" cy="2091117"/>
            </a:xfrm>
            <a:prstGeom prst="rect">
              <a:avLst/>
            </a:prstGeom>
          </p:spPr>
        </p:pic>
        <p:pic>
          <p:nvPicPr>
            <p:cNvPr id="61" name="图片 60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5867868" y="6001075"/>
              <a:ext cx="4342920" cy="2091117"/>
            </a:xfrm>
            <a:prstGeom prst="rect">
              <a:avLst/>
            </a:prstGeom>
          </p:spPr>
        </p:pic>
        <p:pic>
          <p:nvPicPr>
            <p:cNvPr id="62" name="图片 61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5288508" y="6229212"/>
              <a:ext cx="4342920" cy="2091117"/>
            </a:xfrm>
            <a:prstGeom prst="rect">
              <a:avLst/>
            </a:prstGeom>
          </p:spPr>
        </p:pic>
        <p:pic>
          <p:nvPicPr>
            <p:cNvPr id="63" name="图片 62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8078871" y="5962413"/>
              <a:ext cx="4342920" cy="2091117"/>
            </a:xfrm>
            <a:prstGeom prst="rect">
              <a:avLst/>
            </a:prstGeom>
          </p:spPr>
        </p:pic>
        <p:pic>
          <p:nvPicPr>
            <p:cNvPr id="64" name="图片 63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10346451" y="5758529"/>
              <a:ext cx="4342920" cy="2091117"/>
            </a:xfrm>
            <a:prstGeom prst="rect">
              <a:avLst/>
            </a:prstGeom>
          </p:spPr>
        </p:pic>
        <p:pic>
          <p:nvPicPr>
            <p:cNvPr id="65" name="图片 64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12058350" y="5600519"/>
              <a:ext cx="4342920" cy="2091117"/>
            </a:xfrm>
            <a:prstGeom prst="rect">
              <a:avLst/>
            </a:prstGeom>
          </p:spPr>
        </p:pic>
        <p:pic>
          <p:nvPicPr>
            <p:cNvPr id="66" name="图片 65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5379074" y="6188879"/>
              <a:ext cx="4342920" cy="2091117"/>
            </a:xfrm>
            <a:prstGeom prst="rect">
              <a:avLst/>
            </a:prstGeom>
          </p:spPr>
        </p:pic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5377470" y="6823369"/>
              <a:ext cx="4342920" cy="2091117"/>
            </a:xfrm>
            <a:prstGeom prst="rect">
              <a:avLst/>
            </a:prstGeom>
          </p:spPr>
        </p:pic>
      </p:grp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10" cstate="email"/>
          <a:stretch>
            <a:fillRect/>
          </a:stretch>
        </p:blipFill>
        <p:spPr>
          <a:xfrm>
            <a:off x="2520" y="3385740"/>
            <a:ext cx="12186960" cy="3182388"/>
          </a:xfrm>
          <a:prstGeom prst="rect">
            <a:avLst/>
          </a:prstGeom>
        </p:spPr>
      </p:pic>
      <p:grpSp>
        <p:nvGrpSpPr>
          <p:cNvPr id="68" name="组合 67"/>
          <p:cNvGrpSpPr/>
          <p:nvPr userDrawn="1"/>
        </p:nvGrpSpPr>
        <p:grpSpPr>
          <a:xfrm>
            <a:off x="0" y="6460615"/>
            <a:ext cx="12192000" cy="397385"/>
            <a:chOff x="0" y="5703084"/>
            <a:chExt cx="12192000" cy="1185642"/>
          </a:xfrm>
        </p:grpSpPr>
        <p:sp>
          <p:nvSpPr>
            <p:cNvPr id="69" name="矩形 68"/>
            <p:cNvSpPr/>
            <p:nvPr/>
          </p:nvSpPr>
          <p:spPr>
            <a:xfrm>
              <a:off x="0" y="5703084"/>
              <a:ext cx="12192000" cy="487481"/>
            </a:xfrm>
            <a:prstGeom prst="rect">
              <a:avLst/>
            </a:prstGeom>
            <a:gradFill>
              <a:gsLst>
                <a:gs pos="0">
                  <a:srgbClr val="A16361"/>
                </a:gs>
                <a:gs pos="85000">
                  <a:srgbClr val="781F1C"/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 panose="00020600040101010101" charset="-122"/>
                <a:ea typeface="OPPOSans M" panose="00020600040101010101" charset="-122"/>
                <a:cs typeface="+mn-cs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 flipH="1">
              <a:off x="0" y="6183946"/>
              <a:ext cx="12192000" cy="232451"/>
            </a:xfrm>
            <a:prstGeom prst="rect">
              <a:avLst/>
            </a:prstGeom>
            <a:gradFill>
              <a:gsLst>
                <a:gs pos="0">
                  <a:srgbClr val="CAA846">
                    <a:lumMod val="5000"/>
                    <a:lumOff val="95000"/>
                  </a:srgbClr>
                </a:gs>
                <a:gs pos="74000">
                  <a:srgbClr val="CAA846">
                    <a:lumMod val="45000"/>
                    <a:lumOff val="55000"/>
                  </a:srgbClr>
                </a:gs>
                <a:gs pos="83000">
                  <a:srgbClr val="CAA846">
                    <a:lumMod val="45000"/>
                    <a:lumOff val="55000"/>
                  </a:srgbClr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 panose="00020600040101010101" charset="-122"/>
                <a:ea typeface="OPPOSans M" panose="00020600040101010101" charset="-122"/>
                <a:cs typeface="+mn-cs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0" y="6401245"/>
              <a:ext cx="12192000" cy="487481"/>
            </a:xfrm>
            <a:prstGeom prst="rect">
              <a:avLst/>
            </a:prstGeom>
            <a:gradFill flip="none" rotWithShape="1">
              <a:gsLst>
                <a:gs pos="0">
                  <a:srgbClr val="A16361"/>
                </a:gs>
                <a:gs pos="54000">
                  <a:srgbClr val="781F1C"/>
                </a:gs>
              </a:gsLst>
              <a:lin ang="81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 panose="00020600040101010101" charset="-122"/>
                <a:ea typeface="OPPOSans M" panose="00020600040101010101" charset="-122"/>
                <a:cs typeface="+mn-cs"/>
              </a:endParaRPr>
            </a:p>
          </p:txBody>
        </p:sp>
      </p:grpSp>
      <p:grpSp>
        <p:nvGrpSpPr>
          <p:cNvPr id="72" name="组合 71"/>
          <p:cNvGrpSpPr/>
          <p:nvPr userDrawn="1"/>
        </p:nvGrpSpPr>
        <p:grpSpPr>
          <a:xfrm>
            <a:off x="0" y="6281830"/>
            <a:ext cx="12190255" cy="238216"/>
            <a:chOff x="-93343" y="-2634071"/>
            <a:chExt cx="16050878" cy="313658"/>
          </a:xfrm>
          <a:solidFill>
            <a:srgbClr val="781F1C"/>
          </a:solidFill>
        </p:grpSpPr>
        <p:sp>
          <p:nvSpPr>
            <p:cNvPr id="73" name="任意多边形: 形状 72"/>
            <p:cNvSpPr/>
            <p:nvPr/>
          </p:nvSpPr>
          <p:spPr>
            <a:xfrm>
              <a:off x="-93343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4" name="任意多边形: 形状 73"/>
            <p:cNvSpPr/>
            <p:nvPr/>
          </p:nvSpPr>
          <p:spPr>
            <a:xfrm>
              <a:off x="2580387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5" name="任意多边形: 形状 74"/>
            <p:cNvSpPr/>
            <p:nvPr/>
          </p:nvSpPr>
          <p:spPr>
            <a:xfrm>
              <a:off x="5252530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6" name="任意多边形: 形状 75"/>
            <p:cNvSpPr/>
            <p:nvPr/>
          </p:nvSpPr>
          <p:spPr>
            <a:xfrm>
              <a:off x="7938960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7" name="任意多边形: 形状 76"/>
            <p:cNvSpPr/>
            <p:nvPr/>
          </p:nvSpPr>
          <p:spPr>
            <a:xfrm>
              <a:off x="10611103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8" name="任意多边形: 形状 77"/>
            <p:cNvSpPr/>
            <p:nvPr/>
          </p:nvSpPr>
          <p:spPr>
            <a:xfrm>
              <a:off x="13275867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9352995" y="449808"/>
            <a:ext cx="2324655" cy="452773"/>
            <a:chOff x="3911651" y="810340"/>
            <a:chExt cx="3668120" cy="714439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 rotWithShape="1">
            <a:blip r:embed="rId2" cstate="email"/>
            <a:srcRect/>
            <a:stretch>
              <a:fillRect/>
            </a:stretch>
          </p:blipFill>
          <p:spPr bwMode="auto">
            <a:xfrm>
              <a:off x="4683919" y="822453"/>
              <a:ext cx="2895852" cy="695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图片 3" descr="图片包含 图示&#10;&#10;AI 生成的内容可能不正确。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3911651" y="810340"/>
              <a:ext cx="715119" cy="714439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组合 56"/>
          <p:cNvGrpSpPr/>
          <p:nvPr userDrawn="1"/>
        </p:nvGrpSpPr>
        <p:grpSpPr>
          <a:xfrm>
            <a:off x="9352995" y="449808"/>
            <a:ext cx="2324655" cy="452773"/>
            <a:chOff x="3911651" y="810340"/>
            <a:chExt cx="3668120" cy="714439"/>
          </a:xfrm>
        </p:grpSpPr>
        <p:pic>
          <p:nvPicPr>
            <p:cNvPr id="58" name="Picture 2"/>
            <p:cNvPicPr>
              <a:picLocks noChangeAspect="1" noChangeArrowheads="1"/>
            </p:cNvPicPr>
            <p:nvPr/>
          </p:nvPicPr>
          <p:blipFill rotWithShape="1">
            <a:blip r:embed="rId2" cstate="email"/>
            <a:srcRect/>
            <a:stretch>
              <a:fillRect/>
            </a:stretch>
          </p:blipFill>
          <p:spPr bwMode="auto">
            <a:xfrm>
              <a:off x="4683919" y="822453"/>
              <a:ext cx="2895852" cy="695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图片 58" descr="图片包含 图示&#10;&#10;AI 生成的内容可能不正确。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3911651" y="810340"/>
              <a:ext cx="715119" cy="714439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包含 黑暗, 男人, 游戏机, 动物&#10;&#10;描述已自动生成"/>
          <p:cNvPicPr>
            <a:picLocks noChangeAspect="1"/>
          </p:cNvPicPr>
          <p:nvPr userDrawn="1"/>
        </p:nvPicPr>
        <p:blipFill>
          <a:blip r:embed="rId2" cstate="email">
            <a:alphaModFix amt="94000"/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2968749"/>
            <a:ext cx="12192000" cy="4535714"/>
          </a:xfrm>
          <a:prstGeom prst="rect">
            <a:avLst/>
          </a:prstGeom>
        </p:spPr>
      </p:pic>
      <p:pic>
        <p:nvPicPr>
          <p:cNvPr id="7" name="图片 6" descr="紫羽蓝辰采集到中国风纸质纹理_4xigxp"/>
          <p:cNvPicPr>
            <a:picLocks noGrp="1" noChangeAspect="1"/>
          </p:cNvPicPr>
          <p:nvPr userDrawn="1" isPhoto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10365" b="10365"/>
          <a:stretch>
            <a:fillRect/>
          </a:stretch>
        </p:blipFill>
        <p:spPr>
          <a:xfrm>
            <a:off x="5" y="-10453"/>
            <a:ext cx="12191991" cy="685800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587375" y="579767"/>
            <a:ext cx="2754552" cy="536504"/>
            <a:chOff x="3911651" y="810340"/>
            <a:chExt cx="3668120" cy="714439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5" cstate="email"/>
            <a:srcRect/>
            <a:stretch>
              <a:fillRect/>
            </a:stretch>
          </p:blipFill>
          <p:spPr bwMode="auto">
            <a:xfrm>
              <a:off x="4683919" y="822453"/>
              <a:ext cx="2895852" cy="695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图片 11" descr="图片包含 图示&#10;&#10;AI 生成的内容可能不正确。"/>
            <p:cNvPicPr>
              <a:picLocks noChangeAspect="1"/>
            </p:cNvPicPr>
            <p:nvPr/>
          </p:nvPicPr>
          <p:blipFill>
            <a:blip r:embed="rId6" cstate="email"/>
            <a:stretch>
              <a:fillRect/>
            </a:stretch>
          </p:blipFill>
          <p:spPr>
            <a:xfrm>
              <a:off x="3911651" y="810340"/>
              <a:ext cx="715119" cy="714439"/>
            </a:xfrm>
            <a:prstGeom prst="rect">
              <a:avLst/>
            </a:prstGeom>
          </p:spPr>
        </p:pic>
      </p:grpSp>
      <p:grpSp>
        <p:nvGrpSpPr>
          <p:cNvPr id="47" name="组合 46"/>
          <p:cNvGrpSpPr/>
          <p:nvPr userDrawn="1"/>
        </p:nvGrpSpPr>
        <p:grpSpPr>
          <a:xfrm>
            <a:off x="0" y="397385"/>
            <a:ext cx="12192000" cy="4114816"/>
            <a:chOff x="0" y="848535"/>
            <a:chExt cx="12192000" cy="4114816"/>
          </a:xfrm>
        </p:grpSpPr>
        <p:pic>
          <p:nvPicPr>
            <p:cNvPr id="48" name="图片 47" descr="图片包含 图示&#10;&#10;AI 生成的内容可能不正确。"/>
            <p:cNvPicPr>
              <a:picLocks noChangeAspect="1"/>
            </p:cNvPicPr>
            <p:nvPr/>
          </p:nvPicPr>
          <p:blipFill>
            <a:blip r:embed="rId7" cstate="email">
              <a:alphaModFix amt="3000"/>
            </a:blip>
            <a:srcRect/>
            <a:stretch>
              <a:fillRect/>
            </a:stretch>
          </p:blipFill>
          <p:spPr>
            <a:xfrm>
              <a:off x="0" y="848535"/>
              <a:ext cx="2032430" cy="4114816"/>
            </a:xfrm>
            <a:custGeom>
              <a:avLst/>
              <a:gdLst>
                <a:gd name="connsiteX0" fmla="*/ 0 w 2032430"/>
                <a:gd name="connsiteY0" fmla="*/ 0 h 4114816"/>
                <a:gd name="connsiteX1" fmla="*/ 2032430 w 2032430"/>
                <a:gd name="connsiteY1" fmla="*/ 0 h 4114816"/>
                <a:gd name="connsiteX2" fmla="*/ 2032430 w 2032430"/>
                <a:gd name="connsiteY2" fmla="*/ 4114816 h 4114816"/>
                <a:gd name="connsiteX3" fmla="*/ 0 w 2032430"/>
                <a:gd name="connsiteY3" fmla="*/ 4114816 h 4114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2430" h="4114816">
                  <a:moveTo>
                    <a:pt x="0" y="0"/>
                  </a:moveTo>
                  <a:lnTo>
                    <a:pt x="2032430" y="0"/>
                  </a:lnTo>
                  <a:lnTo>
                    <a:pt x="2032430" y="4114816"/>
                  </a:lnTo>
                  <a:lnTo>
                    <a:pt x="0" y="4114816"/>
                  </a:lnTo>
                  <a:close/>
                </a:path>
              </a:pathLst>
            </a:custGeom>
          </p:spPr>
        </p:pic>
        <p:pic>
          <p:nvPicPr>
            <p:cNvPr id="49" name="图片 48" descr="图片包含 图示&#10;&#10;AI 生成的内容可能不正确。"/>
            <p:cNvPicPr>
              <a:picLocks noChangeAspect="1"/>
            </p:cNvPicPr>
            <p:nvPr/>
          </p:nvPicPr>
          <p:blipFill>
            <a:blip r:embed="rId8" cstate="email">
              <a:alphaModFix amt="3000"/>
            </a:blip>
            <a:srcRect/>
            <a:stretch>
              <a:fillRect/>
            </a:stretch>
          </p:blipFill>
          <p:spPr>
            <a:xfrm>
              <a:off x="10147515" y="848535"/>
              <a:ext cx="2044485" cy="4114816"/>
            </a:xfrm>
            <a:custGeom>
              <a:avLst/>
              <a:gdLst>
                <a:gd name="connsiteX0" fmla="*/ 0 w 2044485"/>
                <a:gd name="connsiteY0" fmla="*/ 0 h 4114816"/>
                <a:gd name="connsiteX1" fmla="*/ 2044485 w 2044485"/>
                <a:gd name="connsiteY1" fmla="*/ 0 h 4114816"/>
                <a:gd name="connsiteX2" fmla="*/ 2044485 w 2044485"/>
                <a:gd name="connsiteY2" fmla="*/ 4114816 h 4114816"/>
                <a:gd name="connsiteX3" fmla="*/ 0 w 2044485"/>
                <a:gd name="connsiteY3" fmla="*/ 4114816 h 4114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44485" h="4114816">
                  <a:moveTo>
                    <a:pt x="0" y="0"/>
                  </a:moveTo>
                  <a:lnTo>
                    <a:pt x="2044485" y="0"/>
                  </a:lnTo>
                  <a:lnTo>
                    <a:pt x="2044485" y="4114816"/>
                  </a:lnTo>
                  <a:lnTo>
                    <a:pt x="0" y="4114816"/>
                  </a:lnTo>
                  <a:close/>
                </a:path>
              </a:pathLst>
            </a:custGeom>
          </p:spPr>
        </p:pic>
      </p:grpSp>
      <p:pic>
        <p:nvPicPr>
          <p:cNvPr id="1164" name="图片 1163"/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3231269"/>
            <a:ext cx="12189731" cy="3948979"/>
          </a:xfrm>
          <a:prstGeom prst="rect">
            <a:avLst/>
          </a:prstGeom>
        </p:spPr>
      </p:pic>
      <p:grpSp>
        <p:nvGrpSpPr>
          <p:cNvPr id="55" name="组合 54"/>
          <p:cNvGrpSpPr/>
          <p:nvPr userDrawn="1"/>
        </p:nvGrpSpPr>
        <p:grpSpPr>
          <a:xfrm>
            <a:off x="-655255" y="5166705"/>
            <a:ext cx="17188430" cy="3313967"/>
            <a:chOff x="-787160" y="5600519"/>
            <a:chExt cx="17188430" cy="3313967"/>
          </a:xfrm>
        </p:grpSpPr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-787160" y="5737512"/>
              <a:ext cx="4342920" cy="2091117"/>
            </a:xfrm>
            <a:prstGeom prst="rect">
              <a:avLst/>
            </a:prstGeom>
          </p:spPr>
        </p:pic>
        <p:pic>
          <p:nvPicPr>
            <p:cNvPr id="57" name="图片 56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968166" y="5786159"/>
              <a:ext cx="4342920" cy="2091117"/>
            </a:xfrm>
            <a:prstGeom prst="rect">
              <a:avLst/>
            </a:prstGeom>
          </p:spPr>
        </p:pic>
        <p:pic>
          <p:nvPicPr>
            <p:cNvPr id="58" name="图片 57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3524714" y="5739149"/>
              <a:ext cx="4342920" cy="2091117"/>
            </a:xfrm>
            <a:prstGeom prst="rect">
              <a:avLst/>
            </a:prstGeom>
          </p:spPr>
        </p:pic>
        <p:pic>
          <p:nvPicPr>
            <p:cNvPr id="59" name="图片 58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2190751" y="6347930"/>
              <a:ext cx="4342920" cy="2091117"/>
            </a:xfrm>
            <a:prstGeom prst="rect">
              <a:avLst/>
            </a:prstGeom>
          </p:spPr>
        </p:pic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1887746" y="6046084"/>
              <a:ext cx="4342920" cy="2091117"/>
            </a:xfrm>
            <a:prstGeom prst="rect">
              <a:avLst/>
            </a:prstGeom>
          </p:spPr>
        </p:pic>
        <p:pic>
          <p:nvPicPr>
            <p:cNvPr id="61" name="图片 60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5867868" y="6001075"/>
              <a:ext cx="4342920" cy="2091117"/>
            </a:xfrm>
            <a:prstGeom prst="rect">
              <a:avLst/>
            </a:prstGeom>
          </p:spPr>
        </p:pic>
        <p:pic>
          <p:nvPicPr>
            <p:cNvPr id="62" name="图片 61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5288508" y="6229212"/>
              <a:ext cx="4342920" cy="2091117"/>
            </a:xfrm>
            <a:prstGeom prst="rect">
              <a:avLst/>
            </a:prstGeom>
          </p:spPr>
        </p:pic>
        <p:pic>
          <p:nvPicPr>
            <p:cNvPr id="63" name="图片 62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8078871" y="5962413"/>
              <a:ext cx="4342920" cy="2091117"/>
            </a:xfrm>
            <a:prstGeom prst="rect">
              <a:avLst/>
            </a:prstGeom>
          </p:spPr>
        </p:pic>
        <p:pic>
          <p:nvPicPr>
            <p:cNvPr id="64" name="图片 63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10346451" y="5758529"/>
              <a:ext cx="4342920" cy="2091117"/>
            </a:xfrm>
            <a:prstGeom prst="rect">
              <a:avLst/>
            </a:prstGeom>
          </p:spPr>
        </p:pic>
        <p:pic>
          <p:nvPicPr>
            <p:cNvPr id="65" name="图片 64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12058350" y="5600519"/>
              <a:ext cx="4342920" cy="2091117"/>
            </a:xfrm>
            <a:prstGeom prst="rect">
              <a:avLst/>
            </a:prstGeom>
          </p:spPr>
        </p:pic>
        <p:pic>
          <p:nvPicPr>
            <p:cNvPr id="66" name="图片 65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5379074" y="6188879"/>
              <a:ext cx="4342920" cy="2091117"/>
            </a:xfrm>
            <a:prstGeom prst="rect">
              <a:avLst/>
            </a:prstGeom>
          </p:spPr>
        </p:pic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5377470" y="6823369"/>
              <a:ext cx="4342920" cy="2091117"/>
            </a:xfrm>
            <a:prstGeom prst="rect">
              <a:avLst/>
            </a:prstGeom>
          </p:spPr>
        </p:pic>
      </p:grpSp>
      <p:grpSp>
        <p:nvGrpSpPr>
          <p:cNvPr id="68" name="组合 67"/>
          <p:cNvGrpSpPr/>
          <p:nvPr userDrawn="1"/>
        </p:nvGrpSpPr>
        <p:grpSpPr>
          <a:xfrm>
            <a:off x="0" y="6460615"/>
            <a:ext cx="12192000" cy="397385"/>
            <a:chOff x="0" y="5703084"/>
            <a:chExt cx="12192000" cy="1185642"/>
          </a:xfrm>
        </p:grpSpPr>
        <p:sp>
          <p:nvSpPr>
            <p:cNvPr id="69" name="矩形 68"/>
            <p:cNvSpPr/>
            <p:nvPr/>
          </p:nvSpPr>
          <p:spPr>
            <a:xfrm>
              <a:off x="0" y="5703084"/>
              <a:ext cx="12192000" cy="487481"/>
            </a:xfrm>
            <a:prstGeom prst="rect">
              <a:avLst/>
            </a:prstGeom>
            <a:gradFill>
              <a:gsLst>
                <a:gs pos="0">
                  <a:srgbClr val="A16361"/>
                </a:gs>
                <a:gs pos="85000">
                  <a:srgbClr val="781F1C"/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 panose="00020600040101010101" charset="-122"/>
                <a:ea typeface="OPPOSans M" panose="00020600040101010101" charset="-122"/>
                <a:cs typeface="+mn-cs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 flipH="1">
              <a:off x="0" y="6183946"/>
              <a:ext cx="12192000" cy="232451"/>
            </a:xfrm>
            <a:prstGeom prst="rect">
              <a:avLst/>
            </a:prstGeom>
            <a:gradFill>
              <a:gsLst>
                <a:gs pos="0">
                  <a:srgbClr val="CAA846">
                    <a:lumMod val="5000"/>
                    <a:lumOff val="95000"/>
                  </a:srgbClr>
                </a:gs>
                <a:gs pos="74000">
                  <a:srgbClr val="CAA846">
                    <a:lumMod val="45000"/>
                    <a:lumOff val="55000"/>
                  </a:srgbClr>
                </a:gs>
                <a:gs pos="83000">
                  <a:srgbClr val="CAA846">
                    <a:lumMod val="45000"/>
                    <a:lumOff val="55000"/>
                  </a:srgbClr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 panose="00020600040101010101" charset="-122"/>
                <a:ea typeface="OPPOSans M" panose="00020600040101010101" charset="-122"/>
                <a:cs typeface="+mn-cs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0" y="6401245"/>
              <a:ext cx="12192000" cy="487481"/>
            </a:xfrm>
            <a:prstGeom prst="rect">
              <a:avLst/>
            </a:prstGeom>
            <a:gradFill flip="none" rotWithShape="1">
              <a:gsLst>
                <a:gs pos="0">
                  <a:srgbClr val="A16361"/>
                </a:gs>
                <a:gs pos="54000">
                  <a:srgbClr val="781F1C"/>
                </a:gs>
              </a:gsLst>
              <a:lin ang="81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 panose="00020600040101010101" charset="-122"/>
                <a:ea typeface="OPPOSans M" panose="00020600040101010101" charset="-122"/>
                <a:cs typeface="+mn-cs"/>
              </a:endParaRPr>
            </a:p>
          </p:txBody>
        </p:sp>
      </p:grpSp>
      <p:grpSp>
        <p:nvGrpSpPr>
          <p:cNvPr id="72" name="组合 71"/>
          <p:cNvGrpSpPr/>
          <p:nvPr userDrawn="1"/>
        </p:nvGrpSpPr>
        <p:grpSpPr>
          <a:xfrm>
            <a:off x="0" y="6281830"/>
            <a:ext cx="12190255" cy="238216"/>
            <a:chOff x="-93343" y="-2634071"/>
            <a:chExt cx="16050878" cy="313658"/>
          </a:xfrm>
          <a:solidFill>
            <a:srgbClr val="781F1C"/>
          </a:solidFill>
        </p:grpSpPr>
        <p:sp>
          <p:nvSpPr>
            <p:cNvPr id="73" name="任意多边形: 形状 72"/>
            <p:cNvSpPr/>
            <p:nvPr/>
          </p:nvSpPr>
          <p:spPr>
            <a:xfrm>
              <a:off x="-93343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4" name="任意多边形: 形状 73"/>
            <p:cNvSpPr/>
            <p:nvPr/>
          </p:nvSpPr>
          <p:spPr>
            <a:xfrm>
              <a:off x="2580387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5" name="任意多边形: 形状 74"/>
            <p:cNvSpPr/>
            <p:nvPr/>
          </p:nvSpPr>
          <p:spPr>
            <a:xfrm>
              <a:off x="5252530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6" name="任意多边形: 形状 75"/>
            <p:cNvSpPr/>
            <p:nvPr/>
          </p:nvSpPr>
          <p:spPr>
            <a:xfrm>
              <a:off x="7938960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7" name="任意多边形: 形状 76"/>
            <p:cNvSpPr/>
            <p:nvPr/>
          </p:nvSpPr>
          <p:spPr>
            <a:xfrm>
              <a:off x="10611103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8" name="任意多边形: 形状 77"/>
            <p:cNvSpPr/>
            <p:nvPr/>
          </p:nvSpPr>
          <p:spPr>
            <a:xfrm>
              <a:off x="13275867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>
          <a:blip r:embed="rId2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587375" y="449808"/>
            <a:ext cx="2324655" cy="452773"/>
            <a:chOff x="3911651" y="810340"/>
            <a:chExt cx="3668120" cy="714439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 rotWithShape="1">
            <a:blip r:embed="rId3" cstate="email"/>
            <a:srcRect/>
            <a:stretch>
              <a:fillRect/>
            </a:stretch>
          </p:blipFill>
          <p:spPr bwMode="auto">
            <a:xfrm>
              <a:off x="4683919" y="822453"/>
              <a:ext cx="2895852" cy="695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图片 3" descr="图片包含 图示&#10;&#10;AI 生成的内容可能不正确。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3911651" y="810340"/>
              <a:ext cx="715119" cy="714439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587375" y="449808"/>
            <a:ext cx="2324655" cy="452773"/>
            <a:chOff x="3911651" y="810340"/>
            <a:chExt cx="3668120" cy="714439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 rotWithShape="1">
            <a:blip r:embed="rId3" cstate="email"/>
            <a:srcRect/>
            <a:stretch>
              <a:fillRect/>
            </a:stretch>
          </p:blipFill>
          <p:spPr bwMode="auto">
            <a:xfrm>
              <a:off x="4683919" y="822453"/>
              <a:ext cx="2895852" cy="695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图片 3" descr="图片包含 图示&#10;&#10;AI 生成的内容可能不正确。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3911651" y="810340"/>
              <a:ext cx="715119" cy="714439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blipFill>
          <a:blip r:embed="rId2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 userDrawn="1"/>
        </p:nvGrpSpPr>
        <p:grpSpPr>
          <a:xfrm>
            <a:off x="0" y="6281830"/>
            <a:ext cx="12192000" cy="576170"/>
            <a:chOff x="0" y="6619784"/>
            <a:chExt cx="12192000" cy="576170"/>
          </a:xfrm>
        </p:grpSpPr>
        <p:grpSp>
          <p:nvGrpSpPr>
            <p:cNvPr id="5" name="组合 4"/>
            <p:cNvGrpSpPr/>
            <p:nvPr userDrawn="1"/>
          </p:nvGrpSpPr>
          <p:grpSpPr>
            <a:xfrm>
              <a:off x="0" y="6798569"/>
              <a:ext cx="12192000" cy="397385"/>
              <a:chOff x="0" y="5703084"/>
              <a:chExt cx="12192000" cy="1185642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0" y="5703084"/>
                <a:ext cx="12192000" cy="487481"/>
              </a:xfrm>
              <a:prstGeom prst="rect">
                <a:avLst/>
              </a:prstGeom>
              <a:gradFill>
                <a:gsLst>
                  <a:gs pos="0">
                    <a:srgbClr val="A16361"/>
                  </a:gs>
                  <a:gs pos="85000">
                    <a:srgbClr val="781F1C"/>
                  </a:gs>
                </a:gsLst>
                <a:lin ang="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POSans M" panose="00020600040101010101" charset="-122"/>
                  <a:ea typeface="OPPOSans M" panose="00020600040101010101" charset="-122"/>
                  <a:cs typeface="+mn-cs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 flipH="1">
                <a:off x="0" y="6183946"/>
                <a:ext cx="12192000" cy="232451"/>
              </a:xfrm>
              <a:prstGeom prst="rect">
                <a:avLst/>
              </a:prstGeom>
              <a:gradFill>
                <a:gsLst>
                  <a:gs pos="0">
                    <a:srgbClr val="CAA846">
                      <a:lumMod val="5000"/>
                      <a:lumOff val="95000"/>
                    </a:srgbClr>
                  </a:gs>
                  <a:gs pos="74000">
                    <a:srgbClr val="CAA846">
                      <a:lumMod val="45000"/>
                      <a:lumOff val="55000"/>
                    </a:srgbClr>
                  </a:gs>
                  <a:gs pos="83000">
                    <a:srgbClr val="CAA846">
                      <a:lumMod val="45000"/>
                      <a:lumOff val="55000"/>
                    </a:srgbClr>
                  </a:gs>
                </a:gsLst>
                <a:lin ang="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POSans M" panose="00020600040101010101" charset="-122"/>
                  <a:ea typeface="OPPOSans M" panose="00020600040101010101" charset="-122"/>
                  <a:cs typeface="+mn-cs"/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0" y="6401245"/>
                <a:ext cx="12192000" cy="487481"/>
              </a:xfrm>
              <a:prstGeom prst="rect">
                <a:avLst/>
              </a:prstGeom>
              <a:gradFill flip="none" rotWithShape="1">
                <a:gsLst>
                  <a:gs pos="0">
                    <a:srgbClr val="A16361"/>
                  </a:gs>
                  <a:gs pos="54000">
                    <a:srgbClr val="781F1C"/>
                  </a:gs>
                </a:gsLst>
                <a:lin ang="81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POSans M" panose="00020600040101010101" charset="-122"/>
                  <a:ea typeface="OPPOSans M" panose="00020600040101010101" charset="-122"/>
                  <a:cs typeface="+mn-cs"/>
                </a:endParaRPr>
              </a:p>
            </p:txBody>
          </p:sp>
        </p:grpSp>
        <p:grpSp>
          <p:nvGrpSpPr>
            <p:cNvPr id="9" name="组合 8"/>
            <p:cNvGrpSpPr/>
            <p:nvPr userDrawn="1"/>
          </p:nvGrpSpPr>
          <p:grpSpPr>
            <a:xfrm>
              <a:off x="0" y="6619784"/>
              <a:ext cx="12190255" cy="238216"/>
              <a:chOff x="-93343" y="-2634071"/>
              <a:chExt cx="16050878" cy="313658"/>
            </a:xfrm>
            <a:solidFill>
              <a:srgbClr val="781F1C"/>
            </a:solidFill>
          </p:grpSpPr>
          <p:sp>
            <p:nvSpPr>
              <p:cNvPr id="10" name="任意多边形: 形状 9"/>
              <p:cNvSpPr/>
              <p:nvPr/>
            </p:nvSpPr>
            <p:spPr>
              <a:xfrm>
                <a:off x="-93343" y="-2634071"/>
                <a:ext cx="2681668" cy="313658"/>
              </a:xfrm>
              <a:custGeom>
                <a:avLst/>
                <a:gdLst>
                  <a:gd name="connsiteX0" fmla="*/ 2628043 w 2681668"/>
                  <a:gd name="connsiteY0" fmla="*/ 261366 h 313658"/>
                  <a:gd name="connsiteX1" fmla="*/ 2574417 w 2681668"/>
                  <a:gd name="connsiteY1" fmla="*/ 261366 h 313658"/>
                  <a:gd name="connsiteX2" fmla="*/ 2520791 w 2681668"/>
                  <a:gd name="connsiteY2" fmla="*/ 261366 h 313658"/>
                  <a:gd name="connsiteX3" fmla="*/ 2467166 w 2681668"/>
                  <a:gd name="connsiteY3" fmla="*/ 261366 h 313658"/>
                  <a:gd name="connsiteX4" fmla="*/ 2413540 w 2681668"/>
                  <a:gd name="connsiteY4" fmla="*/ 261366 h 313658"/>
                  <a:gd name="connsiteX5" fmla="*/ 2413540 w 2681668"/>
                  <a:gd name="connsiteY5" fmla="*/ 209074 h 313658"/>
                  <a:gd name="connsiteX6" fmla="*/ 2413540 w 2681668"/>
                  <a:gd name="connsiteY6" fmla="*/ 156782 h 313658"/>
                  <a:gd name="connsiteX7" fmla="*/ 2413540 w 2681668"/>
                  <a:gd name="connsiteY7" fmla="*/ 104489 h 313658"/>
                  <a:gd name="connsiteX8" fmla="*/ 2413540 w 2681668"/>
                  <a:gd name="connsiteY8" fmla="*/ 52292 h 313658"/>
                  <a:gd name="connsiteX9" fmla="*/ 2467166 w 2681668"/>
                  <a:gd name="connsiteY9" fmla="*/ 52292 h 313658"/>
                  <a:gd name="connsiteX10" fmla="*/ 2520791 w 2681668"/>
                  <a:gd name="connsiteY10" fmla="*/ 52292 h 313658"/>
                  <a:gd name="connsiteX11" fmla="*/ 2574417 w 2681668"/>
                  <a:gd name="connsiteY11" fmla="*/ 52292 h 313658"/>
                  <a:gd name="connsiteX12" fmla="*/ 2574417 w 2681668"/>
                  <a:gd name="connsiteY12" fmla="*/ 104489 h 313658"/>
                  <a:gd name="connsiteX13" fmla="*/ 2574417 w 2681668"/>
                  <a:gd name="connsiteY13" fmla="*/ 156782 h 313658"/>
                  <a:gd name="connsiteX14" fmla="*/ 2520791 w 2681668"/>
                  <a:gd name="connsiteY14" fmla="*/ 156782 h 313658"/>
                  <a:gd name="connsiteX15" fmla="*/ 2520791 w 2681668"/>
                  <a:gd name="connsiteY15" fmla="*/ 104489 h 313658"/>
                  <a:gd name="connsiteX16" fmla="*/ 2467166 w 2681668"/>
                  <a:gd name="connsiteY16" fmla="*/ 104489 h 313658"/>
                  <a:gd name="connsiteX17" fmla="*/ 2467166 w 2681668"/>
                  <a:gd name="connsiteY17" fmla="*/ 156782 h 313658"/>
                  <a:gd name="connsiteX18" fmla="*/ 2467166 w 2681668"/>
                  <a:gd name="connsiteY18" fmla="*/ 209074 h 313658"/>
                  <a:gd name="connsiteX19" fmla="*/ 2520791 w 2681668"/>
                  <a:gd name="connsiteY19" fmla="*/ 209074 h 313658"/>
                  <a:gd name="connsiteX20" fmla="*/ 2574417 w 2681668"/>
                  <a:gd name="connsiteY20" fmla="*/ 209074 h 313658"/>
                  <a:gd name="connsiteX21" fmla="*/ 2628043 w 2681668"/>
                  <a:gd name="connsiteY21" fmla="*/ 209074 h 313658"/>
                  <a:gd name="connsiteX22" fmla="*/ 2628043 w 2681668"/>
                  <a:gd name="connsiteY22" fmla="*/ 156782 h 313658"/>
                  <a:gd name="connsiteX23" fmla="*/ 2628043 w 2681668"/>
                  <a:gd name="connsiteY23" fmla="*/ 104489 h 313658"/>
                  <a:gd name="connsiteX24" fmla="*/ 2628043 w 2681668"/>
                  <a:gd name="connsiteY24" fmla="*/ 52292 h 313658"/>
                  <a:gd name="connsiteX25" fmla="*/ 2628043 w 2681668"/>
                  <a:gd name="connsiteY25" fmla="*/ 0 h 313658"/>
                  <a:gd name="connsiteX26" fmla="*/ 2574417 w 2681668"/>
                  <a:gd name="connsiteY26" fmla="*/ 0 h 313658"/>
                  <a:gd name="connsiteX27" fmla="*/ 2520791 w 2681668"/>
                  <a:gd name="connsiteY27" fmla="*/ 0 h 313658"/>
                  <a:gd name="connsiteX28" fmla="*/ 2467166 w 2681668"/>
                  <a:gd name="connsiteY28" fmla="*/ 0 h 313658"/>
                  <a:gd name="connsiteX29" fmla="*/ 2413540 w 2681668"/>
                  <a:gd name="connsiteY29" fmla="*/ 0 h 313658"/>
                  <a:gd name="connsiteX30" fmla="*/ 2359914 w 2681668"/>
                  <a:gd name="connsiteY30" fmla="*/ 0 h 313658"/>
                  <a:gd name="connsiteX31" fmla="*/ 2306288 w 2681668"/>
                  <a:gd name="connsiteY31" fmla="*/ 0 h 313658"/>
                  <a:gd name="connsiteX32" fmla="*/ 2252663 w 2681668"/>
                  <a:gd name="connsiteY32" fmla="*/ 0 h 313658"/>
                  <a:gd name="connsiteX33" fmla="*/ 2199037 w 2681668"/>
                  <a:gd name="connsiteY33" fmla="*/ 0 h 313658"/>
                  <a:gd name="connsiteX34" fmla="*/ 2145316 w 2681668"/>
                  <a:gd name="connsiteY34" fmla="*/ 0 h 313658"/>
                  <a:gd name="connsiteX35" fmla="*/ 2145316 w 2681668"/>
                  <a:gd name="connsiteY35" fmla="*/ 52292 h 313658"/>
                  <a:gd name="connsiteX36" fmla="*/ 2145316 w 2681668"/>
                  <a:gd name="connsiteY36" fmla="*/ 104489 h 313658"/>
                  <a:gd name="connsiteX37" fmla="*/ 2145316 w 2681668"/>
                  <a:gd name="connsiteY37" fmla="*/ 156782 h 313658"/>
                  <a:gd name="connsiteX38" fmla="*/ 2145316 w 2681668"/>
                  <a:gd name="connsiteY38" fmla="*/ 209074 h 313658"/>
                  <a:gd name="connsiteX39" fmla="*/ 2199037 w 2681668"/>
                  <a:gd name="connsiteY39" fmla="*/ 209074 h 313658"/>
                  <a:gd name="connsiteX40" fmla="*/ 2252663 w 2681668"/>
                  <a:gd name="connsiteY40" fmla="*/ 209074 h 313658"/>
                  <a:gd name="connsiteX41" fmla="*/ 2306288 w 2681668"/>
                  <a:gd name="connsiteY41" fmla="*/ 209074 h 313658"/>
                  <a:gd name="connsiteX42" fmla="*/ 2306288 w 2681668"/>
                  <a:gd name="connsiteY42" fmla="*/ 156782 h 313658"/>
                  <a:gd name="connsiteX43" fmla="*/ 2306288 w 2681668"/>
                  <a:gd name="connsiteY43" fmla="*/ 104489 h 313658"/>
                  <a:gd name="connsiteX44" fmla="*/ 2252663 w 2681668"/>
                  <a:gd name="connsiteY44" fmla="*/ 104489 h 313658"/>
                  <a:gd name="connsiteX45" fmla="*/ 2252663 w 2681668"/>
                  <a:gd name="connsiteY45" fmla="*/ 156782 h 313658"/>
                  <a:gd name="connsiteX46" fmla="*/ 2199037 w 2681668"/>
                  <a:gd name="connsiteY46" fmla="*/ 156782 h 313658"/>
                  <a:gd name="connsiteX47" fmla="*/ 2199037 w 2681668"/>
                  <a:gd name="connsiteY47" fmla="*/ 104489 h 313658"/>
                  <a:gd name="connsiteX48" fmla="*/ 2199037 w 2681668"/>
                  <a:gd name="connsiteY48" fmla="*/ 52292 h 313658"/>
                  <a:gd name="connsiteX49" fmla="*/ 2252663 w 2681668"/>
                  <a:gd name="connsiteY49" fmla="*/ 52292 h 313658"/>
                  <a:gd name="connsiteX50" fmla="*/ 2306288 w 2681668"/>
                  <a:gd name="connsiteY50" fmla="*/ 52292 h 313658"/>
                  <a:gd name="connsiteX51" fmla="*/ 2359914 w 2681668"/>
                  <a:gd name="connsiteY51" fmla="*/ 52292 h 313658"/>
                  <a:gd name="connsiteX52" fmla="*/ 2359914 w 2681668"/>
                  <a:gd name="connsiteY52" fmla="*/ 104489 h 313658"/>
                  <a:gd name="connsiteX53" fmla="*/ 2359914 w 2681668"/>
                  <a:gd name="connsiteY53" fmla="*/ 156782 h 313658"/>
                  <a:gd name="connsiteX54" fmla="*/ 2359914 w 2681668"/>
                  <a:gd name="connsiteY54" fmla="*/ 209074 h 313658"/>
                  <a:gd name="connsiteX55" fmla="*/ 2359914 w 2681668"/>
                  <a:gd name="connsiteY55" fmla="*/ 261366 h 313658"/>
                  <a:gd name="connsiteX56" fmla="*/ 2306288 w 2681668"/>
                  <a:gd name="connsiteY56" fmla="*/ 261366 h 313658"/>
                  <a:gd name="connsiteX57" fmla="*/ 2252663 w 2681668"/>
                  <a:gd name="connsiteY57" fmla="*/ 261366 h 313658"/>
                  <a:gd name="connsiteX58" fmla="*/ 2199037 w 2681668"/>
                  <a:gd name="connsiteY58" fmla="*/ 261366 h 313658"/>
                  <a:gd name="connsiteX59" fmla="*/ 2145316 w 2681668"/>
                  <a:gd name="connsiteY59" fmla="*/ 261366 h 313658"/>
                  <a:gd name="connsiteX60" fmla="*/ 2091690 w 2681668"/>
                  <a:gd name="connsiteY60" fmla="*/ 261366 h 313658"/>
                  <a:gd name="connsiteX61" fmla="*/ 2038064 w 2681668"/>
                  <a:gd name="connsiteY61" fmla="*/ 261366 h 313658"/>
                  <a:gd name="connsiteX62" fmla="*/ 1984439 w 2681668"/>
                  <a:gd name="connsiteY62" fmla="*/ 261366 h 313658"/>
                  <a:gd name="connsiteX63" fmla="*/ 1930813 w 2681668"/>
                  <a:gd name="connsiteY63" fmla="*/ 261366 h 313658"/>
                  <a:gd name="connsiteX64" fmla="*/ 1877187 w 2681668"/>
                  <a:gd name="connsiteY64" fmla="*/ 261366 h 313658"/>
                  <a:gd name="connsiteX65" fmla="*/ 1877187 w 2681668"/>
                  <a:gd name="connsiteY65" fmla="*/ 209074 h 313658"/>
                  <a:gd name="connsiteX66" fmla="*/ 1877187 w 2681668"/>
                  <a:gd name="connsiteY66" fmla="*/ 156782 h 313658"/>
                  <a:gd name="connsiteX67" fmla="*/ 1877187 w 2681668"/>
                  <a:gd name="connsiteY67" fmla="*/ 104489 h 313658"/>
                  <a:gd name="connsiteX68" fmla="*/ 1877187 w 2681668"/>
                  <a:gd name="connsiteY68" fmla="*/ 52292 h 313658"/>
                  <a:gd name="connsiteX69" fmla="*/ 1930813 w 2681668"/>
                  <a:gd name="connsiteY69" fmla="*/ 52292 h 313658"/>
                  <a:gd name="connsiteX70" fmla="*/ 1984439 w 2681668"/>
                  <a:gd name="connsiteY70" fmla="*/ 52292 h 313658"/>
                  <a:gd name="connsiteX71" fmla="*/ 2038064 w 2681668"/>
                  <a:gd name="connsiteY71" fmla="*/ 52292 h 313658"/>
                  <a:gd name="connsiteX72" fmla="*/ 2038064 w 2681668"/>
                  <a:gd name="connsiteY72" fmla="*/ 104489 h 313658"/>
                  <a:gd name="connsiteX73" fmla="*/ 2038064 w 2681668"/>
                  <a:gd name="connsiteY73" fmla="*/ 156782 h 313658"/>
                  <a:gd name="connsiteX74" fmla="*/ 1984439 w 2681668"/>
                  <a:gd name="connsiteY74" fmla="*/ 156782 h 313658"/>
                  <a:gd name="connsiteX75" fmla="*/ 1984439 w 2681668"/>
                  <a:gd name="connsiteY75" fmla="*/ 104489 h 313658"/>
                  <a:gd name="connsiteX76" fmla="*/ 1930813 w 2681668"/>
                  <a:gd name="connsiteY76" fmla="*/ 104489 h 313658"/>
                  <a:gd name="connsiteX77" fmla="*/ 1930813 w 2681668"/>
                  <a:gd name="connsiteY77" fmla="*/ 156782 h 313658"/>
                  <a:gd name="connsiteX78" fmla="*/ 1930813 w 2681668"/>
                  <a:gd name="connsiteY78" fmla="*/ 209074 h 313658"/>
                  <a:gd name="connsiteX79" fmla="*/ 1984439 w 2681668"/>
                  <a:gd name="connsiteY79" fmla="*/ 209074 h 313658"/>
                  <a:gd name="connsiteX80" fmla="*/ 2038064 w 2681668"/>
                  <a:gd name="connsiteY80" fmla="*/ 209074 h 313658"/>
                  <a:gd name="connsiteX81" fmla="*/ 2091690 w 2681668"/>
                  <a:gd name="connsiteY81" fmla="*/ 209074 h 313658"/>
                  <a:gd name="connsiteX82" fmla="*/ 2091690 w 2681668"/>
                  <a:gd name="connsiteY82" fmla="*/ 156782 h 313658"/>
                  <a:gd name="connsiteX83" fmla="*/ 2091690 w 2681668"/>
                  <a:gd name="connsiteY83" fmla="*/ 104489 h 313658"/>
                  <a:gd name="connsiteX84" fmla="*/ 2091690 w 2681668"/>
                  <a:gd name="connsiteY84" fmla="*/ 52292 h 313658"/>
                  <a:gd name="connsiteX85" fmla="*/ 2091690 w 2681668"/>
                  <a:gd name="connsiteY85" fmla="*/ 0 h 313658"/>
                  <a:gd name="connsiteX86" fmla="*/ 2038064 w 2681668"/>
                  <a:gd name="connsiteY86" fmla="*/ 0 h 313658"/>
                  <a:gd name="connsiteX87" fmla="*/ 1984439 w 2681668"/>
                  <a:gd name="connsiteY87" fmla="*/ 0 h 313658"/>
                  <a:gd name="connsiteX88" fmla="*/ 1930813 w 2681668"/>
                  <a:gd name="connsiteY88" fmla="*/ 0 h 313658"/>
                  <a:gd name="connsiteX89" fmla="*/ 1877187 w 2681668"/>
                  <a:gd name="connsiteY89" fmla="*/ 0 h 313658"/>
                  <a:gd name="connsiteX90" fmla="*/ 1823561 w 2681668"/>
                  <a:gd name="connsiteY90" fmla="*/ 0 h 313658"/>
                  <a:gd name="connsiteX91" fmla="*/ 1769936 w 2681668"/>
                  <a:gd name="connsiteY91" fmla="*/ 0 h 313658"/>
                  <a:gd name="connsiteX92" fmla="*/ 1716310 w 2681668"/>
                  <a:gd name="connsiteY92" fmla="*/ 0 h 313658"/>
                  <a:gd name="connsiteX93" fmla="*/ 1662684 w 2681668"/>
                  <a:gd name="connsiteY93" fmla="*/ 0 h 313658"/>
                  <a:gd name="connsiteX94" fmla="*/ 1609058 w 2681668"/>
                  <a:gd name="connsiteY94" fmla="*/ 0 h 313658"/>
                  <a:gd name="connsiteX95" fmla="*/ 1609058 w 2681668"/>
                  <a:gd name="connsiteY95" fmla="*/ 52292 h 313658"/>
                  <a:gd name="connsiteX96" fmla="*/ 1609058 w 2681668"/>
                  <a:gd name="connsiteY96" fmla="*/ 104489 h 313658"/>
                  <a:gd name="connsiteX97" fmla="*/ 1609058 w 2681668"/>
                  <a:gd name="connsiteY97" fmla="*/ 156782 h 313658"/>
                  <a:gd name="connsiteX98" fmla="*/ 1609058 w 2681668"/>
                  <a:gd name="connsiteY98" fmla="*/ 209074 h 313658"/>
                  <a:gd name="connsiteX99" fmla="*/ 1662684 w 2681668"/>
                  <a:gd name="connsiteY99" fmla="*/ 209074 h 313658"/>
                  <a:gd name="connsiteX100" fmla="*/ 1716310 w 2681668"/>
                  <a:gd name="connsiteY100" fmla="*/ 209074 h 313658"/>
                  <a:gd name="connsiteX101" fmla="*/ 1769936 w 2681668"/>
                  <a:gd name="connsiteY101" fmla="*/ 209074 h 313658"/>
                  <a:gd name="connsiteX102" fmla="*/ 1769936 w 2681668"/>
                  <a:gd name="connsiteY102" fmla="*/ 156782 h 313658"/>
                  <a:gd name="connsiteX103" fmla="*/ 1769936 w 2681668"/>
                  <a:gd name="connsiteY103" fmla="*/ 104489 h 313658"/>
                  <a:gd name="connsiteX104" fmla="*/ 1716310 w 2681668"/>
                  <a:gd name="connsiteY104" fmla="*/ 104489 h 313658"/>
                  <a:gd name="connsiteX105" fmla="*/ 1716310 w 2681668"/>
                  <a:gd name="connsiteY105" fmla="*/ 156782 h 313658"/>
                  <a:gd name="connsiteX106" fmla="*/ 1662684 w 2681668"/>
                  <a:gd name="connsiteY106" fmla="*/ 156782 h 313658"/>
                  <a:gd name="connsiteX107" fmla="*/ 1662684 w 2681668"/>
                  <a:gd name="connsiteY107" fmla="*/ 104489 h 313658"/>
                  <a:gd name="connsiteX108" fmla="*/ 1662684 w 2681668"/>
                  <a:gd name="connsiteY108" fmla="*/ 52292 h 313658"/>
                  <a:gd name="connsiteX109" fmla="*/ 1716310 w 2681668"/>
                  <a:gd name="connsiteY109" fmla="*/ 52292 h 313658"/>
                  <a:gd name="connsiteX110" fmla="*/ 1769936 w 2681668"/>
                  <a:gd name="connsiteY110" fmla="*/ 52292 h 313658"/>
                  <a:gd name="connsiteX111" fmla="*/ 1823561 w 2681668"/>
                  <a:gd name="connsiteY111" fmla="*/ 52292 h 313658"/>
                  <a:gd name="connsiteX112" fmla="*/ 1823561 w 2681668"/>
                  <a:gd name="connsiteY112" fmla="*/ 104489 h 313658"/>
                  <a:gd name="connsiteX113" fmla="*/ 1823561 w 2681668"/>
                  <a:gd name="connsiteY113" fmla="*/ 156782 h 313658"/>
                  <a:gd name="connsiteX114" fmla="*/ 1823561 w 2681668"/>
                  <a:gd name="connsiteY114" fmla="*/ 209074 h 313658"/>
                  <a:gd name="connsiteX115" fmla="*/ 1823561 w 2681668"/>
                  <a:gd name="connsiteY115" fmla="*/ 261366 h 313658"/>
                  <a:gd name="connsiteX116" fmla="*/ 1769936 w 2681668"/>
                  <a:gd name="connsiteY116" fmla="*/ 261366 h 313658"/>
                  <a:gd name="connsiteX117" fmla="*/ 1716310 w 2681668"/>
                  <a:gd name="connsiteY117" fmla="*/ 261366 h 313658"/>
                  <a:gd name="connsiteX118" fmla="*/ 1662684 w 2681668"/>
                  <a:gd name="connsiteY118" fmla="*/ 261366 h 313658"/>
                  <a:gd name="connsiteX119" fmla="*/ 1609058 w 2681668"/>
                  <a:gd name="connsiteY119" fmla="*/ 261366 h 313658"/>
                  <a:gd name="connsiteX120" fmla="*/ 1555337 w 2681668"/>
                  <a:gd name="connsiteY120" fmla="*/ 261366 h 313658"/>
                  <a:gd name="connsiteX121" fmla="*/ 1501712 w 2681668"/>
                  <a:gd name="connsiteY121" fmla="*/ 261366 h 313658"/>
                  <a:gd name="connsiteX122" fmla="*/ 1448086 w 2681668"/>
                  <a:gd name="connsiteY122" fmla="*/ 261366 h 313658"/>
                  <a:gd name="connsiteX123" fmla="*/ 1394460 w 2681668"/>
                  <a:gd name="connsiteY123" fmla="*/ 261366 h 313658"/>
                  <a:gd name="connsiteX124" fmla="*/ 1340834 w 2681668"/>
                  <a:gd name="connsiteY124" fmla="*/ 261366 h 313658"/>
                  <a:gd name="connsiteX125" fmla="*/ 1340834 w 2681668"/>
                  <a:gd name="connsiteY125" fmla="*/ 209074 h 313658"/>
                  <a:gd name="connsiteX126" fmla="*/ 1340834 w 2681668"/>
                  <a:gd name="connsiteY126" fmla="*/ 156782 h 313658"/>
                  <a:gd name="connsiteX127" fmla="*/ 1340834 w 2681668"/>
                  <a:gd name="connsiteY127" fmla="*/ 104489 h 313658"/>
                  <a:gd name="connsiteX128" fmla="*/ 1340834 w 2681668"/>
                  <a:gd name="connsiteY128" fmla="*/ 52292 h 313658"/>
                  <a:gd name="connsiteX129" fmla="*/ 1394460 w 2681668"/>
                  <a:gd name="connsiteY129" fmla="*/ 52292 h 313658"/>
                  <a:gd name="connsiteX130" fmla="*/ 1448086 w 2681668"/>
                  <a:gd name="connsiteY130" fmla="*/ 52292 h 313658"/>
                  <a:gd name="connsiteX131" fmla="*/ 1501712 w 2681668"/>
                  <a:gd name="connsiteY131" fmla="*/ 52292 h 313658"/>
                  <a:gd name="connsiteX132" fmla="*/ 1501712 w 2681668"/>
                  <a:gd name="connsiteY132" fmla="*/ 104489 h 313658"/>
                  <a:gd name="connsiteX133" fmla="*/ 1501712 w 2681668"/>
                  <a:gd name="connsiteY133" fmla="*/ 156782 h 313658"/>
                  <a:gd name="connsiteX134" fmla="*/ 1448086 w 2681668"/>
                  <a:gd name="connsiteY134" fmla="*/ 156782 h 313658"/>
                  <a:gd name="connsiteX135" fmla="*/ 1448086 w 2681668"/>
                  <a:gd name="connsiteY135" fmla="*/ 104489 h 313658"/>
                  <a:gd name="connsiteX136" fmla="*/ 1394460 w 2681668"/>
                  <a:gd name="connsiteY136" fmla="*/ 104489 h 313658"/>
                  <a:gd name="connsiteX137" fmla="*/ 1394460 w 2681668"/>
                  <a:gd name="connsiteY137" fmla="*/ 156782 h 313658"/>
                  <a:gd name="connsiteX138" fmla="*/ 1394460 w 2681668"/>
                  <a:gd name="connsiteY138" fmla="*/ 209074 h 313658"/>
                  <a:gd name="connsiteX139" fmla="*/ 1448086 w 2681668"/>
                  <a:gd name="connsiteY139" fmla="*/ 209074 h 313658"/>
                  <a:gd name="connsiteX140" fmla="*/ 1501712 w 2681668"/>
                  <a:gd name="connsiteY140" fmla="*/ 209074 h 313658"/>
                  <a:gd name="connsiteX141" fmla="*/ 1555337 w 2681668"/>
                  <a:gd name="connsiteY141" fmla="*/ 209074 h 313658"/>
                  <a:gd name="connsiteX142" fmla="*/ 1555337 w 2681668"/>
                  <a:gd name="connsiteY142" fmla="*/ 156782 h 313658"/>
                  <a:gd name="connsiteX143" fmla="*/ 1555337 w 2681668"/>
                  <a:gd name="connsiteY143" fmla="*/ 104489 h 313658"/>
                  <a:gd name="connsiteX144" fmla="*/ 1555337 w 2681668"/>
                  <a:gd name="connsiteY144" fmla="*/ 52292 h 313658"/>
                  <a:gd name="connsiteX145" fmla="*/ 1555337 w 2681668"/>
                  <a:gd name="connsiteY145" fmla="*/ 0 h 313658"/>
                  <a:gd name="connsiteX146" fmla="*/ 1501712 w 2681668"/>
                  <a:gd name="connsiteY146" fmla="*/ 0 h 313658"/>
                  <a:gd name="connsiteX147" fmla="*/ 1448086 w 2681668"/>
                  <a:gd name="connsiteY147" fmla="*/ 0 h 313658"/>
                  <a:gd name="connsiteX148" fmla="*/ 1394460 w 2681668"/>
                  <a:gd name="connsiteY148" fmla="*/ 0 h 313658"/>
                  <a:gd name="connsiteX149" fmla="*/ 1340834 w 2681668"/>
                  <a:gd name="connsiteY149" fmla="*/ 0 h 313658"/>
                  <a:gd name="connsiteX150" fmla="*/ 1287209 w 2681668"/>
                  <a:gd name="connsiteY150" fmla="*/ 0 h 313658"/>
                  <a:gd name="connsiteX151" fmla="*/ 1233583 w 2681668"/>
                  <a:gd name="connsiteY151" fmla="*/ 0 h 313658"/>
                  <a:gd name="connsiteX152" fmla="*/ 1179957 w 2681668"/>
                  <a:gd name="connsiteY152" fmla="*/ 0 h 313658"/>
                  <a:gd name="connsiteX153" fmla="*/ 1126331 w 2681668"/>
                  <a:gd name="connsiteY153" fmla="*/ 0 h 313658"/>
                  <a:gd name="connsiteX154" fmla="*/ 1072706 w 2681668"/>
                  <a:gd name="connsiteY154" fmla="*/ 0 h 313658"/>
                  <a:gd name="connsiteX155" fmla="*/ 1072706 w 2681668"/>
                  <a:gd name="connsiteY155" fmla="*/ 52292 h 313658"/>
                  <a:gd name="connsiteX156" fmla="*/ 1072706 w 2681668"/>
                  <a:gd name="connsiteY156" fmla="*/ 104489 h 313658"/>
                  <a:gd name="connsiteX157" fmla="*/ 1072706 w 2681668"/>
                  <a:gd name="connsiteY157" fmla="*/ 156782 h 313658"/>
                  <a:gd name="connsiteX158" fmla="*/ 1072706 w 2681668"/>
                  <a:gd name="connsiteY158" fmla="*/ 209074 h 313658"/>
                  <a:gd name="connsiteX159" fmla="*/ 1126331 w 2681668"/>
                  <a:gd name="connsiteY159" fmla="*/ 209074 h 313658"/>
                  <a:gd name="connsiteX160" fmla="*/ 1179957 w 2681668"/>
                  <a:gd name="connsiteY160" fmla="*/ 209074 h 313658"/>
                  <a:gd name="connsiteX161" fmla="*/ 1233583 w 2681668"/>
                  <a:gd name="connsiteY161" fmla="*/ 209074 h 313658"/>
                  <a:gd name="connsiteX162" fmla="*/ 1233583 w 2681668"/>
                  <a:gd name="connsiteY162" fmla="*/ 156782 h 313658"/>
                  <a:gd name="connsiteX163" fmla="*/ 1233583 w 2681668"/>
                  <a:gd name="connsiteY163" fmla="*/ 104489 h 313658"/>
                  <a:gd name="connsiteX164" fmla="*/ 1179957 w 2681668"/>
                  <a:gd name="connsiteY164" fmla="*/ 104489 h 313658"/>
                  <a:gd name="connsiteX165" fmla="*/ 1179957 w 2681668"/>
                  <a:gd name="connsiteY165" fmla="*/ 156782 h 313658"/>
                  <a:gd name="connsiteX166" fmla="*/ 1126331 w 2681668"/>
                  <a:gd name="connsiteY166" fmla="*/ 156782 h 313658"/>
                  <a:gd name="connsiteX167" fmla="*/ 1126331 w 2681668"/>
                  <a:gd name="connsiteY167" fmla="*/ 104489 h 313658"/>
                  <a:gd name="connsiteX168" fmla="*/ 1126331 w 2681668"/>
                  <a:gd name="connsiteY168" fmla="*/ 52292 h 313658"/>
                  <a:gd name="connsiteX169" fmla="*/ 1179957 w 2681668"/>
                  <a:gd name="connsiteY169" fmla="*/ 52292 h 313658"/>
                  <a:gd name="connsiteX170" fmla="*/ 1233583 w 2681668"/>
                  <a:gd name="connsiteY170" fmla="*/ 52292 h 313658"/>
                  <a:gd name="connsiteX171" fmla="*/ 1287209 w 2681668"/>
                  <a:gd name="connsiteY171" fmla="*/ 52292 h 313658"/>
                  <a:gd name="connsiteX172" fmla="*/ 1287209 w 2681668"/>
                  <a:gd name="connsiteY172" fmla="*/ 104489 h 313658"/>
                  <a:gd name="connsiteX173" fmla="*/ 1287209 w 2681668"/>
                  <a:gd name="connsiteY173" fmla="*/ 156782 h 313658"/>
                  <a:gd name="connsiteX174" fmla="*/ 1287209 w 2681668"/>
                  <a:gd name="connsiteY174" fmla="*/ 209074 h 313658"/>
                  <a:gd name="connsiteX175" fmla="*/ 1287209 w 2681668"/>
                  <a:gd name="connsiteY175" fmla="*/ 261366 h 313658"/>
                  <a:gd name="connsiteX176" fmla="*/ 1233583 w 2681668"/>
                  <a:gd name="connsiteY176" fmla="*/ 261366 h 313658"/>
                  <a:gd name="connsiteX177" fmla="*/ 1179957 w 2681668"/>
                  <a:gd name="connsiteY177" fmla="*/ 261366 h 313658"/>
                  <a:gd name="connsiteX178" fmla="*/ 1126331 w 2681668"/>
                  <a:gd name="connsiteY178" fmla="*/ 261366 h 313658"/>
                  <a:gd name="connsiteX179" fmla="*/ 1072706 w 2681668"/>
                  <a:gd name="connsiteY179" fmla="*/ 261366 h 313658"/>
                  <a:gd name="connsiteX180" fmla="*/ 1018985 w 2681668"/>
                  <a:gd name="connsiteY180" fmla="*/ 261366 h 313658"/>
                  <a:gd name="connsiteX181" fmla="*/ 965359 w 2681668"/>
                  <a:gd name="connsiteY181" fmla="*/ 261366 h 313658"/>
                  <a:gd name="connsiteX182" fmla="*/ 911733 w 2681668"/>
                  <a:gd name="connsiteY182" fmla="*/ 261366 h 313658"/>
                  <a:gd name="connsiteX183" fmla="*/ 858107 w 2681668"/>
                  <a:gd name="connsiteY183" fmla="*/ 261366 h 313658"/>
                  <a:gd name="connsiteX184" fmla="*/ 804482 w 2681668"/>
                  <a:gd name="connsiteY184" fmla="*/ 261366 h 313658"/>
                  <a:gd name="connsiteX185" fmla="*/ 804482 w 2681668"/>
                  <a:gd name="connsiteY185" fmla="*/ 209074 h 313658"/>
                  <a:gd name="connsiteX186" fmla="*/ 804482 w 2681668"/>
                  <a:gd name="connsiteY186" fmla="*/ 156782 h 313658"/>
                  <a:gd name="connsiteX187" fmla="*/ 804482 w 2681668"/>
                  <a:gd name="connsiteY187" fmla="*/ 104489 h 313658"/>
                  <a:gd name="connsiteX188" fmla="*/ 804482 w 2681668"/>
                  <a:gd name="connsiteY188" fmla="*/ 52292 h 313658"/>
                  <a:gd name="connsiteX189" fmla="*/ 858107 w 2681668"/>
                  <a:gd name="connsiteY189" fmla="*/ 52292 h 313658"/>
                  <a:gd name="connsiteX190" fmla="*/ 911733 w 2681668"/>
                  <a:gd name="connsiteY190" fmla="*/ 52292 h 313658"/>
                  <a:gd name="connsiteX191" fmla="*/ 965359 w 2681668"/>
                  <a:gd name="connsiteY191" fmla="*/ 52292 h 313658"/>
                  <a:gd name="connsiteX192" fmla="*/ 965359 w 2681668"/>
                  <a:gd name="connsiteY192" fmla="*/ 104489 h 313658"/>
                  <a:gd name="connsiteX193" fmla="*/ 965359 w 2681668"/>
                  <a:gd name="connsiteY193" fmla="*/ 156782 h 313658"/>
                  <a:gd name="connsiteX194" fmla="*/ 911733 w 2681668"/>
                  <a:gd name="connsiteY194" fmla="*/ 156782 h 313658"/>
                  <a:gd name="connsiteX195" fmla="*/ 911733 w 2681668"/>
                  <a:gd name="connsiteY195" fmla="*/ 104489 h 313658"/>
                  <a:gd name="connsiteX196" fmla="*/ 858107 w 2681668"/>
                  <a:gd name="connsiteY196" fmla="*/ 104489 h 313658"/>
                  <a:gd name="connsiteX197" fmla="*/ 858107 w 2681668"/>
                  <a:gd name="connsiteY197" fmla="*/ 156782 h 313658"/>
                  <a:gd name="connsiteX198" fmla="*/ 858107 w 2681668"/>
                  <a:gd name="connsiteY198" fmla="*/ 209074 h 313658"/>
                  <a:gd name="connsiteX199" fmla="*/ 911733 w 2681668"/>
                  <a:gd name="connsiteY199" fmla="*/ 209074 h 313658"/>
                  <a:gd name="connsiteX200" fmla="*/ 965359 w 2681668"/>
                  <a:gd name="connsiteY200" fmla="*/ 209074 h 313658"/>
                  <a:gd name="connsiteX201" fmla="*/ 1018985 w 2681668"/>
                  <a:gd name="connsiteY201" fmla="*/ 209074 h 313658"/>
                  <a:gd name="connsiteX202" fmla="*/ 1018985 w 2681668"/>
                  <a:gd name="connsiteY202" fmla="*/ 156782 h 313658"/>
                  <a:gd name="connsiteX203" fmla="*/ 1018985 w 2681668"/>
                  <a:gd name="connsiteY203" fmla="*/ 104489 h 313658"/>
                  <a:gd name="connsiteX204" fmla="*/ 1018985 w 2681668"/>
                  <a:gd name="connsiteY204" fmla="*/ 52292 h 313658"/>
                  <a:gd name="connsiteX205" fmla="*/ 1018985 w 2681668"/>
                  <a:gd name="connsiteY205" fmla="*/ 0 h 313658"/>
                  <a:gd name="connsiteX206" fmla="*/ 965359 w 2681668"/>
                  <a:gd name="connsiteY206" fmla="*/ 0 h 313658"/>
                  <a:gd name="connsiteX207" fmla="*/ 911733 w 2681668"/>
                  <a:gd name="connsiteY207" fmla="*/ 0 h 313658"/>
                  <a:gd name="connsiteX208" fmla="*/ 858107 w 2681668"/>
                  <a:gd name="connsiteY208" fmla="*/ 0 h 313658"/>
                  <a:gd name="connsiteX209" fmla="*/ 804482 w 2681668"/>
                  <a:gd name="connsiteY209" fmla="*/ 0 h 313658"/>
                  <a:gd name="connsiteX210" fmla="*/ 750856 w 2681668"/>
                  <a:gd name="connsiteY210" fmla="*/ 0 h 313658"/>
                  <a:gd name="connsiteX211" fmla="*/ 697230 w 2681668"/>
                  <a:gd name="connsiteY211" fmla="*/ 0 h 313658"/>
                  <a:gd name="connsiteX212" fmla="*/ 643604 w 2681668"/>
                  <a:gd name="connsiteY212" fmla="*/ 0 h 313658"/>
                  <a:gd name="connsiteX213" fmla="*/ 589979 w 2681668"/>
                  <a:gd name="connsiteY213" fmla="*/ 0 h 313658"/>
                  <a:gd name="connsiteX214" fmla="*/ 536353 w 2681668"/>
                  <a:gd name="connsiteY214" fmla="*/ 0 h 313658"/>
                  <a:gd name="connsiteX215" fmla="*/ 536353 w 2681668"/>
                  <a:gd name="connsiteY215" fmla="*/ 52292 h 313658"/>
                  <a:gd name="connsiteX216" fmla="*/ 536353 w 2681668"/>
                  <a:gd name="connsiteY216" fmla="*/ 104489 h 313658"/>
                  <a:gd name="connsiteX217" fmla="*/ 536353 w 2681668"/>
                  <a:gd name="connsiteY217" fmla="*/ 156782 h 313658"/>
                  <a:gd name="connsiteX218" fmla="*/ 536353 w 2681668"/>
                  <a:gd name="connsiteY218" fmla="*/ 209074 h 313658"/>
                  <a:gd name="connsiteX219" fmla="*/ 589979 w 2681668"/>
                  <a:gd name="connsiteY219" fmla="*/ 209074 h 313658"/>
                  <a:gd name="connsiteX220" fmla="*/ 643604 w 2681668"/>
                  <a:gd name="connsiteY220" fmla="*/ 209074 h 313658"/>
                  <a:gd name="connsiteX221" fmla="*/ 697230 w 2681668"/>
                  <a:gd name="connsiteY221" fmla="*/ 209074 h 313658"/>
                  <a:gd name="connsiteX222" fmla="*/ 697230 w 2681668"/>
                  <a:gd name="connsiteY222" fmla="*/ 156782 h 313658"/>
                  <a:gd name="connsiteX223" fmla="*/ 697230 w 2681668"/>
                  <a:gd name="connsiteY223" fmla="*/ 104489 h 313658"/>
                  <a:gd name="connsiteX224" fmla="*/ 643604 w 2681668"/>
                  <a:gd name="connsiteY224" fmla="*/ 104489 h 313658"/>
                  <a:gd name="connsiteX225" fmla="*/ 643604 w 2681668"/>
                  <a:gd name="connsiteY225" fmla="*/ 156782 h 313658"/>
                  <a:gd name="connsiteX226" fmla="*/ 589979 w 2681668"/>
                  <a:gd name="connsiteY226" fmla="*/ 156782 h 313658"/>
                  <a:gd name="connsiteX227" fmla="*/ 589979 w 2681668"/>
                  <a:gd name="connsiteY227" fmla="*/ 104489 h 313658"/>
                  <a:gd name="connsiteX228" fmla="*/ 589979 w 2681668"/>
                  <a:gd name="connsiteY228" fmla="*/ 52292 h 313658"/>
                  <a:gd name="connsiteX229" fmla="*/ 643604 w 2681668"/>
                  <a:gd name="connsiteY229" fmla="*/ 52292 h 313658"/>
                  <a:gd name="connsiteX230" fmla="*/ 697230 w 2681668"/>
                  <a:gd name="connsiteY230" fmla="*/ 52292 h 313658"/>
                  <a:gd name="connsiteX231" fmla="*/ 750856 w 2681668"/>
                  <a:gd name="connsiteY231" fmla="*/ 52292 h 313658"/>
                  <a:gd name="connsiteX232" fmla="*/ 750856 w 2681668"/>
                  <a:gd name="connsiteY232" fmla="*/ 104489 h 313658"/>
                  <a:gd name="connsiteX233" fmla="*/ 750856 w 2681668"/>
                  <a:gd name="connsiteY233" fmla="*/ 156782 h 313658"/>
                  <a:gd name="connsiteX234" fmla="*/ 750856 w 2681668"/>
                  <a:gd name="connsiteY234" fmla="*/ 209074 h 313658"/>
                  <a:gd name="connsiteX235" fmla="*/ 750856 w 2681668"/>
                  <a:gd name="connsiteY235" fmla="*/ 261366 h 313658"/>
                  <a:gd name="connsiteX236" fmla="*/ 697230 w 2681668"/>
                  <a:gd name="connsiteY236" fmla="*/ 261366 h 313658"/>
                  <a:gd name="connsiteX237" fmla="*/ 643604 w 2681668"/>
                  <a:gd name="connsiteY237" fmla="*/ 261366 h 313658"/>
                  <a:gd name="connsiteX238" fmla="*/ 589979 w 2681668"/>
                  <a:gd name="connsiteY238" fmla="*/ 261366 h 313658"/>
                  <a:gd name="connsiteX239" fmla="*/ 536353 w 2681668"/>
                  <a:gd name="connsiteY239" fmla="*/ 261366 h 313658"/>
                  <a:gd name="connsiteX240" fmla="*/ 482632 w 2681668"/>
                  <a:gd name="connsiteY240" fmla="*/ 261366 h 313658"/>
                  <a:gd name="connsiteX241" fmla="*/ 429006 w 2681668"/>
                  <a:gd name="connsiteY241" fmla="*/ 261366 h 313658"/>
                  <a:gd name="connsiteX242" fmla="*/ 375380 w 2681668"/>
                  <a:gd name="connsiteY242" fmla="*/ 261366 h 313658"/>
                  <a:gd name="connsiteX243" fmla="*/ 321755 w 2681668"/>
                  <a:gd name="connsiteY243" fmla="*/ 261366 h 313658"/>
                  <a:gd name="connsiteX244" fmla="*/ 268129 w 2681668"/>
                  <a:gd name="connsiteY244" fmla="*/ 261366 h 313658"/>
                  <a:gd name="connsiteX245" fmla="*/ 268129 w 2681668"/>
                  <a:gd name="connsiteY245" fmla="*/ 209074 h 313658"/>
                  <a:gd name="connsiteX246" fmla="*/ 268129 w 2681668"/>
                  <a:gd name="connsiteY246" fmla="*/ 156782 h 313658"/>
                  <a:gd name="connsiteX247" fmla="*/ 268129 w 2681668"/>
                  <a:gd name="connsiteY247" fmla="*/ 104489 h 313658"/>
                  <a:gd name="connsiteX248" fmla="*/ 268129 w 2681668"/>
                  <a:gd name="connsiteY248" fmla="*/ 52292 h 313658"/>
                  <a:gd name="connsiteX249" fmla="*/ 321755 w 2681668"/>
                  <a:gd name="connsiteY249" fmla="*/ 52292 h 313658"/>
                  <a:gd name="connsiteX250" fmla="*/ 375380 w 2681668"/>
                  <a:gd name="connsiteY250" fmla="*/ 52292 h 313658"/>
                  <a:gd name="connsiteX251" fmla="*/ 429006 w 2681668"/>
                  <a:gd name="connsiteY251" fmla="*/ 52292 h 313658"/>
                  <a:gd name="connsiteX252" fmla="*/ 429006 w 2681668"/>
                  <a:gd name="connsiteY252" fmla="*/ 104489 h 313658"/>
                  <a:gd name="connsiteX253" fmla="*/ 429006 w 2681668"/>
                  <a:gd name="connsiteY253" fmla="*/ 156782 h 313658"/>
                  <a:gd name="connsiteX254" fmla="*/ 375380 w 2681668"/>
                  <a:gd name="connsiteY254" fmla="*/ 156782 h 313658"/>
                  <a:gd name="connsiteX255" fmla="*/ 375380 w 2681668"/>
                  <a:gd name="connsiteY255" fmla="*/ 104489 h 313658"/>
                  <a:gd name="connsiteX256" fmla="*/ 321755 w 2681668"/>
                  <a:gd name="connsiteY256" fmla="*/ 104489 h 313658"/>
                  <a:gd name="connsiteX257" fmla="*/ 321755 w 2681668"/>
                  <a:gd name="connsiteY257" fmla="*/ 156782 h 313658"/>
                  <a:gd name="connsiteX258" fmla="*/ 321755 w 2681668"/>
                  <a:gd name="connsiteY258" fmla="*/ 209074 h 313658"/>
                  <a:gd name="connsiteX259" fmla="*/ 375380 w 2681668"/>
                  <a:gd name="connsiteY259" fmla="*/ 209074 h 313658"/>
                  <a:gd name="connsiteX260" fmla="*/ 429006 w 2681668"/>
                  <a:gd name="connsiteY260" fmla="*/ 209074 h 313658"/>
                  <a:gd name="connsiteX261" fmla="*/ 482632 w 2681668"/>
                  <a:gd name="connsiteY261" fmla="*/ 209074 h 313658"/>
                  <a:gd name="connsiteX262" fmla="*/ 482632 w 2681668"/>
                  <a:gd name="connsiteY262" fmla="*/ 156782 h 313658"/>
                  <a:gd name="connsiteX263" fmla="*/ 482632 w 2681668"/>
                  <a:gd name="connsiteY263" fmla="*/ 104489 h 313658"/>
                  <a:gd name="connsiteX264" fmla="*/ 482632 w 2681668"/>
                  <a:gd name="connsiteY264" fmla="*/ 52292 h 313658"/>
                  <a:gd name="connsiteX265" fmla="*/ 482632 w 2681668"/>
                  <a:gd name="connsiteY265" fmla="*/ 0 h 313658"/>
                  <a:gd name="connsiteX266" fmla="*/ 429006 w 2681668"/>
                  <a:gd name="connsiteY266" fmla="*/ 0 h 313658"/>
                  <a:gd name="connsiteX267" fmla="*/ 375380 w 2681668"/>
                  <a:gd name="connsiteY267" fmla="*/ 0 h 313658"/>
                  <a:gd name="connsiteX268" fmla="*/ 321755 w 2681668"/>
                  <a:gd name="connsiteY268" fmla="*/ 0 h 313658"/>
                  <a:gd name="connsiteX269" fmla="*/ 268129 w 2681668"/>
                  <a:gd name="connsiteY269" fmla="*/ 0 h 313658"/>
                  <a:gd name="connsiteX270" fmla="*/ 214503 w 2681668"/>
                  <a:gd name="connsiteY270" fmla="*/ 0 h 313658"/>
                  <a:gd name="connsiteX271" fmla="*/ 160877 w 2681668"/>
                  <a:gd name="connsiteY271" fmla="*/ 0 h 313658"/>
                  <a:gd name="connsiteX272" fmla="*/ 107252 w 2681668"/>
                  <a:gd name="connsiteY272" fmla="*/ 0 h 313658"/>
                  <a:gd name="connsiteX273" fmla="*/ 53626 w 2681668"/>
                  <a:gd name="connsiteY273" fmla="*/ 0 h 313658"/>
                  <a:gd name="connsiteX274" fmla="*/ 0 w 2681668"/>
                  <a:gd name="connsiteY274" fmla="*/ 0 h 313658"/>
                  <a:gd name="connsiteX275" fmla="*/ 0 w 2681668"/>
                  <a:gd name="connsiteY275" fmla="*/ 52292 h 313658"/>
                  <a:gd name="connsiteX276" fmla="*/ 0 w 2681668"/>
                  <a:gd name="connsiteY276" fmla="*/ 104489 h 313658"/>
                  <a:gd name="connsiteX277" fmla="*/ 0 w 2681668"/>
                  <a:gd name="connsiteY277" fmla="*/ 156782 h 313658"/>
                  <a:gd name="connsiteX278" fmla="*/ 0 w 2681668"/>
                  <a:gd name="connsiteY278" fmla="*/ 209074 h 313658"/>
                  <a:gd name="connsiteX279" fmla="*/ 53626 w 2681668"/>
                  <a:gd name="connsiteY279" fmla="*/ 209074 h 313658"/>
                  <a:gd name="connsiteX280" fmla="*/ 107252 w 2681668"/>
                  <a:gd name="connsiteY280" fmla="*/ 209074 h 313658"/>
                  <a:gd name="connsiteX281" fmla="*/ 160877 w 2681668"/>
                  <a:gd name="connsiteY281" fmla="*/ 209074 h 313658"/>
                  <a:gd name="connsiteX282" fmla="*/ 160877 w 2681668"/>
                  <a:gd name="connsiteY282" fmla="*/ 156782 h 313658"/>
                  <a:gd name="connsiteX283" fmla="*/ 160877 w 2681668"/>
                  <a:gd name="connsiteY283" fmla="*/ 104489 h 313658"/>
                  <a:gd name="connsiteX284" fmla="*/ 107252 w 2681668"/>
                  <a:gd name="connsiteY284" fmla="*/ 104489 h 313658"/>
                  <a:gd name="connsiteX285" fmla="*/ 107252 w 2681668"/>
                  <a:gd name="connsiteY285" fmla="*/ 156782 h 313658"/>
                  <a:gd name="connsiteX286" fmla="*/ 53626 w 2681668"/>
                  <a:gd name="connsiteY286" fmla="*/ 156782 h 313658"/>
                  <a:gd name="connsiteX287" fmla="*/ 53626 w 2681668"/>
                  <a:gd name="connsiteY287" fmla="*/ 104489 h 313658"/>
                  <a:gd name="connsiteX288" fmla="*/ 53626 w 2681668"/>
                  <a:gd name="connsiteY288" fmla="*/ 52292 h 313658"/>
                  <a:gd name="connsiteX289" fmla="*/ 107252 w 2681668"/>
                  <a:gd name="connsiteY289" fmla="*/ 52292 h 313658"/>
                  <a:gd name="connsiteX290" fmla="*/ 160877 w 2681668"/>
                  <a:gd name="connsiteY290" fmla="*/ 52292 h 313658"/>
                  <a:gd name="connsiteX291" fmla="*/ 214503 w 2681668"/>
                  <a:gd name="connsiteY291" fmla="*/ 52292 h 313658"/>
                  <a:gd name="connsiteX292" fmla="*/ 214503 w 2681668"/>
                  <a:gd name="connsiteY292" fmla="*/ 104489 h 313658"/>
                  <a:gd name="connsiteX293" fmla="*/ 214503 w 2681668"/>
                  <a:gd name="connsiteY293" fmla="*/ 156782 h 313658"/>
                  <a:gd name="connsiteX294" fmla="*/ 214503 w 2681668"/>
                  <a:gd name="connsiteY294" fmla="*/ 209074 h 313658"/>
                  <a:gd name="connsiteX295" fmla="*/ 214503 w 2681668"/>
                  <a:gd name="connsiteY295" fmla="*/ 261366 h 313658"/>
                  <a:gd name="connsiteX296" fmla="*/ 160877 w 2681668"/>
                  <a:gd name="connsiteY296" fmla="*/ 261366 h 313658"/>
                  <a:gd name="connsiteX297" fmla="*/ 107252 w 2681668"/>
                  <a:gd name="connsiteY297" fmla="*/ 261366 h 313658"/>
                  <a:gd name="connsiteX298" fmla="*/ 53626 w 2681668"/>
                  <a:gd name="connsiteY298" fmla="*/ 261366 h 313658"/>
                  <a:gd name="connsiteX299" fmla="*/ 0 w 2681668"/>
                  <a:gd name="connsiteY299" fmla="*/ 261366 h 313658"/>
                  <a:gd name="connsiteX300" fmla="*/ 0 w 2681668"/>
                  <a:gd name="connsiteY300" fmla="*/ 313658 h 313658"/>
                  <a:gd name="connsiteX301" fmla="*/ 53626 w 2681668"/>
                  <a:gd name="connsiteY301" fmla="*/ 313658 h 313658"/>
                  <a:gd name="connsiteX302" fmla="*/ 107252 w 2681668"/>
                  <a:gd name="connsiteY302" fmla="*/ 313658 h 313658"/>
                  <a:gd name="connsiteX303" fmla="*/ 160877 w 2681668"/>
                  <a:gd name="connsiteY303" fmla="*/ 313658 h 313658"/>
                  <a:gd name="connsiteX304" fmla="*/ 214503 w 2681668"/>
                  <a:gd name="connsiteY304" fmla="*/ 313658 h 313658"/>
                  <a:gd name="connsiteX305" fmla="*/ 268129 w 2681668"/>
                  <a:gd name="connsiteY305" fmla="*/ 313658 h 313658"/>
                  <a:gd name="connsiteX306" fmla="*/ 321755 w 2681668"/>
                  <a:gd name="connsiteY306" fmla="*/ 313658 h 313658"/>
                  <a:gd name="connsiteX307" fmla="*/ 375380 w 2681668"/>
                  <a:gd name="connsiteY307" fmla="*/ 313658 h 313658"/>
                  <a:gd name="connsiteX308" fmla="*/ 429006 w 2681668"/>
                  <a:gd name="connsiteY308" fmla="*/ 313658 h 313658"/>
                  <a:gd name="connsiteX309" fmla="*/ 482632 w 2681668"/>
                  <a:gd name="connsiteY309" fmla="*/ 313658 h 313658"/>
                  <a:gd name="connsiteX310" fmla="*/ 536353 w 2681668"/>
                  <a:gd name="connsiteY310" fmla="*/ 313658 h 313658"/>
                  <a:gd name="connsiteX311" fmla="*/ 589979 w 2681668"/>
                  <a:gd name="connsiteY311" fmla="*/ 313658 h 313658"/>
                  <a:gd name="connsiteX312" fmla="*/ 643604 w 2681668"/>
                  <a:gd name="connsiteY312" fmla="*/ 313658 h 313658"/>
                  <a:gd name="connsiteX313" fmla="*/ 697230 w 2681668"/>
                  <a:gd name="connsiteY313" fmla="*/ 313658 h 313658"/>
                  <a:gd name="connsiteX314" fmla="*/ 750856 w 2681668"/>
                  <a:gd name="connsiteY314" fmla="*/ 313658 h 313658"/>
                  <a:gd name="connsiteX315" fmla="*/ 804482 w 2681668"/>
                  <a:gd name="connsiteY315" fmla="*/ 313658 h 313658"/>
                  <a:gd name="connsiteX316" fmla="*/ 858107 w 2681668"/>
                  <a:gd name="connsiteY316" fmla="*/ 313658 h 313658"/>
                  <a:gd name="connsiteX317" fmla="*/ 911733 w 2681668"/>
                  <a:gd name="connsiteY317" fmla="*/ 313658 h 313658"/>
                  <a:gd name="connsiteX318" fmla="*/ 965359 w 2681668"/>
                  <a:gd name="connsiteY318" fmla="*/ 313658 h 313658"/>
                  <a:gd name="connsiteX319" fmla="*/ 1018985 w 2681668"/>
                  <a:gd name="connsiteY319" fmla="*/ 313658 h 313658"/>
                  <a:gd name="connsiteX320" fmla="*/ 1072706 w 2681668"/>
                  <a:gd name="connsiteY320" fmla="*/ 313658 h 313658"/>
                  <a:gd name="connsiteX321" fmla="*/ 1126331 w 2681668"/>
                  <a:gd name="connsiteY321" fmla="*/ 313658 h 313658"/>
                  <a:gd name="connsiteX322" fmla="*/ 1179957 w 2681668"/>
                  <a:gd name="connsiteY322" fmla="*/ 313658 h 313658"/>
                  <a:gd name="connsiteX323" fmla="*/ 1233583 w 2681668"/>
                  <a:gd name="connsiteY323" fmla="*/ 313658 h 313658"/>
                  <a:gd name="connsiteX324" fmla="*/ 1287209 w 2681668"/>
                  <a:gd name="connsiteY324" fmla="*/ 313658 h 313658"/>
                  <a:gd name="connsiteX325" fmla="*/ 1340834 w 2681668"/>
                  <a:gd name="connsiteY325" fmla="*/ 313658 h 313658"/>
                  <a:gd name="connsiteX326" fmla="*/ 1394460 w 2681668"/>
                  <a:gd name="connsiteY326" fmla="*/ 313658 h 313658"/>
                  <a:gd name="connsiteX327" fmla="*/ 1448086 w 2681668"/>
                  <a:gd name="connsiteY327" fmla="*/ 313658 h 313658"/>
                  <a:gd name="connsiteX328" fmla="*/ 1501712 w 2681668"/>
                  <a:gd name="connsiteY328" fmla="*/ 313658 h 313658"/>
                  <a:gd name="connsiteX329" fmla="*/ 1555337 w 2681668"/>
                  <a:gd name="connsiteY329" fmla="*/ 313658 h 313658"/>
                  <a:gd name="connsiteX330" fmla="*/ 1609058 w 2681668"/>
                  <a:gd name="connsiteY330" fmla="*/ 313658 h 313658"/>
                  <a:gd name="connsiteX331" fmla="*/ 1662684 w 2681668"/>
                  <a:gd name="connsiteY331" fmla="*/ 313658 h 313658"/>
                  <a:gd name="connsiteX332" fmla="*/ 1716310 w 2681668"/>
                  <a:gd name="connsiteY332" fmla="*/ 313658 h 313658"/>
                  <a:gd name="connsiteX333" fmla="*/ 1769936 w 2681668"/>
                  <a:gd name="connsiteY333" fmla="*/ 313658 h 313658"/>
                  <a:gd name="connsiteX334" fmla="*/ 1823561 w 2681668"/>
                  <a:gd name="connsiteY334" fmla="*/ 313658 h 313658"/>
                  <a:gd name="connsiteX335" fmla="*/ 1877187 w 2681668"/>
                  <a:gd name="connsiteY335" fmla="*/ 313658 h 313658"/>
                  <a:gd name="connsiteX336" fmla="*/ 1930813 w 2681668"/>
                  <a:gd name="connsiteY336" fmla="*/ 313658 h 313658"/>
                  <a:gd name="connsiteX337" fmla="*/ 1984439 w 2681668"/>
                  <a:gd name="connsiteY337" fmla="*/ 313658 h 313658"/>
                  <a:gd name="connsiteX338" fmla="*/ 2038064 w 2681668"/>
                  <a:gd name="connsiteY338" fmla="*/ 313658 h 313658"/>
                  <a:gd name="connsiteX339" fmla="*/ 2091690 w 2681668"/>
                  <a:gd name="connsiteY339" fmla="*/ 313658 h 313658"/>
                  <a:gd name="connsiteX340" fmla="*/ 2145316 w 2681668"/>
                  <a:gd name="connsiteY340" fmla="*/ 313658 h 313658"/>
                  <a:gd name="connsiteX341" fmla="*/ 2199037 w 2681668"/>
                  <a:gd name="connsiteY341" fmla="*/ 313658 h 313658"/>
                  <a:gd name="connsiteX342" fmla="*/ 2252663 w 2681668"/>
                  <a:gd name="connsiteY342" fmla="*/ 313658 h 313658"/>
                  <a:gd name="connsiteX343" fmla="*/ 2306288 w 2681668"/>
                  <a:gd name="connsiteY343" fmla="*/ 313658 h 313658"/>
                  <a:gd name="connsiteX344" fmla="*/ 2359914 w 2681668"/>
                  <a:gd name="connsiteY344" fmla="*/ 313658 h 313658"/>
                  <a:gd name="connsiteX345" fmla="*/ 2413540 w 2681668"/>
                  <a:gd name="connsiteY345" fmla="*/ 313658 h 313658"/>
                  <a:gd name="connsiteX346" fmla="*/ 2467166 w 2681668"/>
                  <a:gd name="connsiteY346" fmla="*/ 313658 h 313658"/>
                  <a:gd name="connsiteX347" fmla="*/ 2520791 w 2681668"/>
                  <a:gd name="connsiteY347" fmla="*/ 313658 h 313658"/>
                  <a:gd name="connsiteX348" fmla="*/ 2574417 w 2681668"/>
                  <a:gd name="connsiteY348" fmla="*/ 313658 h 313658"/>
                  <a:gd name="connsiteX349" fmla="*/ 2628043 w 2681668"/>
                  <a:gd name="connsiteY349" fmla="*/ 313658 h 313658"/>
                  <a:gd name="connsiteX350" fmla="*/ 2681669 w 2681668"/>
                  <a:gd name="connsiteY350" fmla="*/ 313658 h 313658"/>
                  <a:gd name="connsiteX351" fmla="*/ 2681669 w 2681668"/>
                  <a:gd name="connsiteY351" fmla="*/ 261366 h 313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</a:cxnLst>
                <a:rect l="l" t="t" r="r" b="b"/>
                <a:pathLst>
                  <a:path w="2681668" h="313658">
                    <a:moveTo>
                      <a:pt x="2628043" y="261366"/>
                    </a:moveTo>
                    <a:lnTo>
                      <a:pt x="2574417" y="261366"/>
                    </a:lnTo>
                    <a:lnTo>
                      <a:pt x="2520791" y="261366"/>
                    </a:lnTo>
                    <a:lnTo>
                      <a:pt x="2467166" y="261366"/>
                    </a:lnTo>
                    <a:lnTo>
                      <a:pt x="2413540" y="261366"/>
                    </a:lnTo>
                    <a:lnTo>
                      <a:pt x="2413540" y="209074"/>
                    </a:lnTo>
                    <a:lnTo>
                      <a:pt x="2413540" y="156782"/>
                    </a:lnTo>
                    <a:lnTo>
                      <a:pt x="2413540" y="104489"/>
                    </a:lnTo>
                    <a:lnTo>
                      <a:pt x="2413540" y="52292"/>
                    </a:lnTo>
                    <a:lnTo>
                      <a:pt x="2467166" y="52292"/>
                    </a:lnTo>
                    <a:lnTo>
                      <a:pt x="2520791" y="52292"/>
                    </a:lnTo>
                    <a:lnTo>
                      <a:pt x="2574417" y="52292"/>
                    </a:lnTo>
                    <a:lnTo>
                      <a:pt x="2574417" y="104489"/>
                    </a:lnTo>
                    <a:lnTo>
                      <a:pt x="2574417" y="156782"/>
                    </a:lnTo>
                    <a:lnTo>
                      <a:pt x="2520791" y="156782"/>
                    </a:lnTo>
                    <a:lnTo>
                      <a:pt x="2520791" y="104489"/>
                    </a:lnTo>
                    <a:lnTo>
                      <a:pt x="2467166" y="104489"/>
                    </a:lnTo>
                    <a:lnTo>
                      <a:pt x="2467166" y="156782"/>
                    </a:lnTo>
                    <a:lnTo>
                      <a:pt x="2467166" y="209074"/>
                    </a:lnTo>
                    <a:lnTo>
                      <a:pt x="2520791" y="209074"/>
                    </a:lnTo>
                    <a:lnTo>
                      <a:pt x="2574417" y="209074"/>
                    </a:lnTo>
                    <a:lnTo>
                      <a:pt x="2628043" y="209074"/>
                    </a:lnTo>
                    <a:lnTo>
                      <a:pt x="2628043" y="156782"/>
                    </a:lnTo>
                    <a:lnTo>
                      <a:pt x="2628043" y="104489"/>
                    </a:lnTo>
                    <a:lnTo>
                      <a:pt x="2628043" y="52292"/>
                    </a:lnTo>
                    <a:lnTo>
                      <a:pt x="2628043" y="0"/>
                    </a:lnTo>
                    <a:lnTo>
                      <a:pt x="2574417" y="0"/>
                    </a:lnTo>
                    <a:lnTo>
                      <a:pt x="2520791" y="0"/>
                    </a:lnTo>
                    <a:lnTo>
                      <a:pt x="2467166" y="0"/>
                    </a:lnTo>
                    <a:lnTo>
                      <a:pt x="2413540" y="0"/>
                    </a:lnTo>
                    <a:lnTo>
                      <a:pt x="2359914" y="0"/>
                    </a:lnTo>
                    <a:lnTo>
                      <a:pt x="2306288" y="0"/>
                    </a:lnTo>
                    <a:lnTo>
                      <a:pt x="2252663" y="0"/>
                    </a:lnTo>
                    <a:lnTo>
                      <a:pt x="2199037" y="0"/>
                    </a:lnTo>
                    <a:lnTo>
                      <a:pt x="2145316" y="0"/>
                    </a:lnTo>
                    <a:lnTo>
                      <a:pt x="2145316" y="52292"/>
                    </a:lnTo>
                    <a:lnTo>
                      <a:pt x="2145316" y="104489"/>
                    </a:lnTo>
                    <a:lnTo>
                      <a:pt x="2145316" y="156782"/>
                    </a:lnTo>
                    <a:lnTo>
                      <a:pt x="2145316" y="209074"/>
                    </a:lnTo>
                    <a:lnTo>
                      <a:pt x="2199037" y="209074"/>
                    </a:lnTo>
                    <a:lnTo>
                      <a:pt x="2252663" y="209074"/>
                    </a:lnTo>
                    <a:lnTo>
                      <a:pt x="2306288" y="209074"/>
                    </a:lnTo>
                    <a:lnTo>
                      <a:pt x="2306288" y="156782"/>
                    </a:lnTo>
                    <a:lnTo>
                      <a:pt x="2306288" y="104489"/>
                    </a:lnTo>
                    <a:lnTo>
                      <a:pt x="2252663" y="104489"/>
                    </a:lnTo>
                    <a:lnTo>
                      <a:pt x="2252663" y="156782"/>
                    </a:lnTo>
                    <a:lnTo>
                      <a:pt x="2199037" y="156782"/>
                    </a:lnTo>
                    <a:lnTo>
                      <a:pt x="2199037" y="104489"/>
                    </a:lnTo>
                    <a:lnTo>
                      <a:pt x="2199037" y="52292"/>
                    </a:lnTo>
                    <a:lnTo>
                      <a:pt x="2252663" y="52292"/>
                    </a:lnTo>
                    <a:lnTo>
                      <a:pt x="2306288" y="52292"/>
                    </a:lnTo>
                    <a:lnTo>
                      <a:pt x="2359914" y="52292"/>
                    </a:lnTo>
                    <a:lnTo>
                      <a:pt x="2359914" y="104489"/>
                    </a:lnTo>
                    <a:lnTo>
                      <a:pt x="2359914" y="156782"/>
                    </a:lnTo>
                    <a:lnTo>
                      <a:pt x="2359914" y="209074"/>
                    </a:lnTo>
                    <a:lnTo>
                      <a:pt x="2359914" y="261366"/>
                    </a:lnTo>
                    <a:lnTo>
                      <a:pt x="2306288" y="261366"/>
                    </a:lnTo>
                    <a:lnTo>
                      <a:pt x="2252663" y="261366"/>
                    </a:lnTo>
                    <a:lnTo>
                      <a:pt x="2199037" y="261366"/>
                    </a:lnTo>
                    <a:lnTo>
                      <a:pt x="2145316" y="261366"/>
                    </a:lnTo>
                    <a:lnTo>
                      <a:pt x="2091690" y="261366"/>
                    </a:lnTo>
                    <a:lnTo>
                      <a:pt x="2038064" y="261366"/>
                    </a:lnTo>
                    <a:lnTo>
                      <a:pt x="1984439" y="261366"/>
                    </a:lnTo>
                    <a:lnTo>
                      <a:pt x="1930813" y="261366"/>
                    </a:lnTo>
                    <a:lnTo>
                      <a:pt x="1877187" y="261366"/>
                    </a:lnTo>
                    <a:lnTo>
                      <a:pt x="1877187" y="209074"/>
                    </a:lnTo>
                    <a:lnTo>
                      <a:pt x="1877187" y="156782"/>
                    </a:lnTo>
                    <a:lnTo>
                      <a:pt x="1877187" y="104489"/>
                    </a:lnTo>
                    <a:lnTo>
                      <a:pt x="1877187" y="52292"/>
                    </a:lnTo>
                    <a:lnTo>
                      <a:pt x="1930813" y="52292"/>
                    </a:lnTo>
                    <a:lnTo>
                      <a:pt x="1984439" y="52292"/>
                    </a:lnTo>
                    <a:lnTo>
                      <a:pt x="2038064" y="52292"/>
                    </a:lnTo>
                    <a:lnTo>
                      <a:pt x="2038064" y="104489"/>
                    </a:lnTo>
                    <a:lnTo>
                      <a:pt x="2038064" y="156782"/>
                    </a:lnTo>
                    <a:lnTo>
                      <a:pt x="1984439" y="156782"/>
                    </a:lnTo>
                    <a:lnTo>
                      <a:pt x="1984439" y="104489"/>
                    </a:lnTo>
                    <a:lnTo>
                      <a:pt x="1930813" y="104489"/>
                    </a:lnTo>
                    <a:lnTo>
                      <a:pt x="1930813" y="156782"/>
                    </a:lnTo>
                    <a:lnTo>
                      <a:pt x="1930813" y="209074"/>
                    </a:lnTo>
                    <a:lnTo>
                      <a:pt x="1984439" y="209074"/>
                    </a:lnTo>
                    <a:lnTo>
                      <a:pt x="2038064" y="209074"/>
                    </a:lnTo>
                    <a:lnTo>
                      <a:pt x="2091690" y="209074"/>
                    </a:lnTo>
                    <a:lnTo>
                      <a:pt x="2091690" y="156782"/>
                    </a:lnTo>
                    <a:lnTo>
                      <a:pt x="2091690" y="104489"/>
                    </a:lnTo>
                    <a:lnTo>
                      <a:pt x="2091690" y="52292"/>
                    </a:lnTo>
                    <a:lnTo>
                      <a:pt x="2091690" y="0"/>
                    </a:lnTo>
                    <a:lnTo>
                      <a:pt x="2038064" y="0"/>
                    </a:lnTo>
                    <a:lnTo>
                      <a:pt x="1984439" y="0"/>
                    </a:lnTo>
                    <a:lnTo>
                      <a:pt x="1930813" y="0"/>
                    </a:lnTo>
                    <a:lnTo>
                      <a:pt x="1877187" y="0"/>
                    </a:lnTo>
                    <a:lnTo>
                      <a:pt x="1823561" y="0"/>
                    </a:lnTo>
                    <a:lnTo>
                      <a:pt x="1769936" y="0"/>
                    </a:lnTo>
                    <a:lnTo>
                      <a:pt x="1716310" y="0"/>
                    </a:lnTo>
                    <a:lnTo>
                      <a:pt x="1662684" y="0"/>
                    </a:lnTo>
                    <a:lnTo>
                      <a:pt x="1609058" y="0"/>
                    </a:lnTo>
                    <a:lnTo>
                      <a:pt x="1609058" y="52292"/>
                    </a:lnTo>
                    <a:lnTo>
                      <a:pt x="1609058" y="104489"/>
                    </a:lnTo>
                    <a:lnTo>
                      <a:pt x="1609058" y="156782"/>
                    </a:lnTo>
                    <a:lnTo>
                      <a:pt x="1609058" y="209074"/>
                    </a:lnTo>
                    <a:lnTo>
                      <a:pt x="1662684" y="209074"/>
                    </a:lnTo>
                    <a:lnTo>
                      <a:pt x="1716310" y="209074"/>
                    </a:lnTo>
                    <a:lnTo>
                      <a:pt x="1769936" y="209074"/>
                    </a:lnTo>
                    <a:lnTo>
                      <a:pt x="1769936" y="156782"/>
                    </a:lnTo>
                    <a:lnTo>
                      <a:pt x="1769936" y="104489"/>
                    </a:lnTo>
                    <a:lnTo>
                      <a:pt x="1716310" y="104489"/>
                    </a:lnTo>
                    <a:lnTo>
                      <a:pt x="1716310" y="156782"/>
                    </a:lnTo>
                    <a:lnTo>
                      <a:pt x="1662684" y="156782"/>
                    </a:lnTo>
                    <a:lnTo>
                      <a:pt x="1662684" y="104489"/>
                    </a:lnTo>
                    <a:lnTo>
                      <a:pt x="1662684" y="52292"/>
                    </a:lnTo>
                    <a:lnTo>
                      <a:pt x="1716310" y="52292"/>
                    </a:lnTo>
                    <a:lnTo>
                      <a:pt x="1769936" y="52292"/>
                    </a:lnTo>
                    <a:lnTo>
                      <a:pt x="1823561" y="52292"/>
                    </a:lnTo>
                    <a:lnTo>
                      <a:pt x="1823561" y="104489"/>
                    </a:lnTo>
                    <a:lnTo>
                      <a:pt x="1823561" y="156782"/>
                    </a:lnTo>
                    <a:lnTo>
                      <a:pt x="1823561" y="209074"/>
                    </a:lnTo>
                    <a:lnTo>
                      <a:pt x="1823561" y="261366"/>
                    </a:lnTo>
                    <a:lnTo>
                      <a:pt x="1769936" y="261366"/>
                    </a:lnTo>
                    <a:lnTo>
                      <a:pt x="1716310" y="261366"/>
                    </a:lnTo>
                    <a:lnTo>
                      <a:pt x="1662684" y="261366"/>
                    </a:lnTo>
                    <a:lnTo>
                      <a:pt x="1609058" y="261366"/>
                    </a:lnTo>
                    <a:lnTo>
                      <a:pt x="1555337" y="261366"/>
                    </a:lnTo>
                    <a:lnTo>
                      <a:pt x="1501712" y="261366"/>
                    </a:lnTo>
                    <a:lnTo>
                      <a:pt x="1448086" y="261366"/>
                    </a:lnTo>
                    <a:lnTo>
                      <a:pt x="1394460" y="261366"/>
                    </a:lnTo>
                    <a:lnTo>
                      <a:pt x="1340834" y="261366"/>
                    </a:lnTo>
                    <a:lnTo>
                      <a:pt x="1340834" y="209074"/>
                    </a:lnTo>
                    <a:lnTo>
                      <a:pt x="1340834" y="156782"/>
                    </a:lnTo>
                    <a:lnTo>
                      <a:pt x="1340834" y="104489"/>
                    </a:lnTo>
                    <a:lnTo>
                      <a:pt x="1340834" y="52292"/>
                    </a:lnTo>
                    <a:lnTo>
                      <a:pt x="1394460" y="52292"/>
                    </a:lnTo>
                    <a:lnTo>
                      <a:pt x="1448086" y="52292"/>
                    </a:lnTo>
                    <a:lnTo>
                      <a:pt x="1501712" y="52292"/>
                    </a:lnTo>
                    <a:lnTo>
                      <a:pt x="1501712" y="104489"/>
                    </a:lnTo>
                    <a:lnTo>
                      <a:pt x="1501712" y="156782"/>
                    </a:lnTo>
                    <a:lnTo>
                      <a:pt x="1448086" y="156782"/>
                    </a:lnTo>
                    <a:lnTo>
                      <a:pt x="1448086" y="104489"/>
                    </a:lnTo>
                    <a:lnTo>
                      <a:pt x="1394460" y="104489"/>
                    </a:lnTo>
                    <a:lnTo>
                      <a:pt x="1394460" y="156782"/>
                    </a:lnTo>
                    <a:lnTo>
                      <a:pt x="1394460" y="209074"/>
                    </a:lnTo>
                    <a:lnTo>
                      <a:pt x="1448086" y="209074"/>
                    </a:lnTo>
                    <a:lnTo>
                      <a:pt x="1501712" y="209074"/>
                    </a:lnTo>
                    <a:lnTo>
                      <a:pt x="1555337" y="209074"/>
                    </a:lnTo>
                    <a:lnTo>
                      <a:pt x="1555337" y="156782"/>
                    </a:lnTo>
                    <a:lnTo>
                      <a:pt x="1555337" y="104489"/>
                    </a:lnTo>
                    <a:lnTo>
                      <a:pt x="1555337" y="52292"/>
                    </a:lnTo>
                    <a:lnTo>
                      <a:pt x="1555337" y="0"/>
                    </a:lnTo>
                    <a:lnTo>
                      <a:pt x="1501712" y="0"/>
                    </a:lnTo>
                    <a:lnTo>
                      <a:pt x="1448086" y="0"/>
                    </a:lnTo>
                    <a:lnTo>
                      <a:pt x="1394460" y="0"/>
                    </a:lnTo>
                    <a:lnTo>
                      <a:pt x="1340834" y="0"/>
                    </a:lnTo>
                    <a:lnTo>
                      <a:pt x="1287209" y="0"/>
                    </a:lnTo>
                    <a:lnTo>
                      <a:pt x="1233583" y="0"/>
                    </a:lnTo>
                    <a:lnTo>
                      <a:pt x="1179957" y="0"/>
                    </a:lnTo>
                    <a:lnTo>
                      <a:pt x="1126331" y="0"/>
                    </a:lnTo>
                    <a:lnTo>
                      <a:pt x="1072706" y="0"/>
                    </a:lnTo>
                    <a:lnTo>
                      <a:pt x="1072706" y="52292"/>
                    </a:lnTo>
                    <a:lnTo>
                      <a:pt x="1072706" y="104489"/>
                    </a:lnTo>
                    <a:lnTo>
                      <a:pt x="1072706" y="156782"/>
                    </a:lnTo>
                    <a:lnTo>
                      <a:pt x="1072706" y="209074"/>
                    </a:lnTo>
                    <a:lnTo>
                      <a:pt x="1126331" y="209074"/>
                    </a:lnTo>
                    <a:lnTo>
                      <a:pt x="1179957" y="209074"/>
                    </a:lnTo>
                    <a:lnTo>
                      <a:pt x="1233583" y="209074"/>
                    </a:lnTo>
                    <a:lnTo>
                      <a:pt x="1233583" y="156782"/>
                    </a:lnTo>
                    <a:lnTo>
                      <a:pt x="1233583" y="104489"/>
                    </a:lnTo>
                    <a:lnTo>
                      <a:pt x="1179957" y="104489"/>
                    </a:lnTo>
                    <a:lnTo>
                      <a:pt x="1179957" y="156782"/>
                    </a:lnTo>
                    <a:lnTo>
                      <a:pt x="1126331" y="156782"/>
                    </a:lnTo>
                    <a:lnTo>
                      <a:pt x="1126331" y="104489"/>
                    </a:lnTo>
                    <a:lnTo>
                      <a:pt x="1126331" y="52292"/>
                    </a:lnTo>
                    <a:lnTo>
                      <a:pt x="1179957" y="52292"/>
                    </a:lnTo>
                    <a:lnTo>
                      <a:pt x="1233583" y="52292"/>
                    </a:lnTo>
                    <a:lnTo>
                      <a:pt x="1287209" y="52292"/>
                    </a:lnTo>
                    <a:lnTo>
                      <a:pt x="1287209" y="104489"/>
                    </a:lnTo>
                    <a:lnTo>
                      <a:pt x="1287209" y="156782"/>
                    </a:lnTo>
                    <a:lnTo>
                      <a:pt x="1287209" y="209074"/>
                    </a:lnTo>
                    <a:lnTo>
                      <a:pt x="1287209" y="261366"/>
                    </a:lnTo>
                    <a:lnTo>
                      <a:pt x="1233583" y="261366"/>
                    </a:lnTo>
                    <a:lnTo>
                      <a:pt x="1179957" y="261366"/>
                    </a:lnTo>
                    <a:lnTo>
                      <a:pt x="1126331" y="261366"/>
                    </a:lnTo>
                    <a:lnTo>
                      <a:pt x="1072706" y="261366"/>
                    </a:lnTo>
                    <a:lnTo>
                      <a:pt x="1018985" y="261366"/>
                    </a:lnTo>
                    <a:lnTo>
                      <a:pt x="965359" y="261366"/>
                    </a:lnTo>
                    <a:lnTo>
                      <a:pt x="911733" y="261366"/>
                    </a:lnTo>
                    <a:lnTo>
                      <a:pt x="858107" y="261366"/>
                    </a:lnTo>
                    <a:lnTo>
                      <a:pt x="804482" y="261366"/>
                    </a:lnTo>
                    <a:lnTo>
                      <a:pt x="804482" y="209074"/>
                    </a:lnTo>
                    <a:lnTo>
                      <a:pt x="804482" y="156782"/>
                    </a:lnTo>
                    <a:lnTo>
                      <a:pt x="804482" y="104489"/>
                    </a:lnTo>
                    <a:lnTo>
                      <a:pt x="804482" y="52292"/>
                    </a:lnTo>
                    <a:lnTo>
                      <a:pt x="858107" y="52292"/>
                    </a:lnTo>
                    <a:lnTo>
                      <a:pt x="911733" y="52292"/>
                    </a:lnTo>
                    <a:lnTo>
                      <a:pt x="965359" y="52292"/>
                    </a:lnTo>
                    <a:lnTo>
                      <a:pt x="965359" y="104489"/>
                    </a:lnTo>
                    <a:lnTo>
                      <a:pt x="965359" y="156782"/>
                    </a:lnTo>
                    <a:lnTo>
                      <a:pt x="911733" y="156782"/>
                    </a:lnTo>
                    <a:lnTo>
                      <a:pt x="911733" y="104489"/>
                    </a:lnTo>
                    <a:lnTo>
                      <a:pt x="858107" y="104489"/>
                    </a:lnTo>
                    <a:lnTo>
                      <a:pt x="858107" y="156782"/>
                    </a:lnTo>
                    <a:lnTo>
                      <a:pt x="858107" y="209074"/>
                    </a:lnTo>
                    <a:lnTo>
                      <a:pt x="911733" y="209074"/>
                    </a:lnTo>
                    <a:lnTo>
                      <a:pt x="965359" y="209074"/>
                    </a:lnTo>
                    <a:lnTo>
                      <a:pt x="1018985" y="209074"/>
                    </a:lnTo>
                    <a:lnTo>
                      <a:pt x="1018985" y="156782"/>
                    </a:lnTo>
                    <a:lnTo>
                      <a:pt x="1018985" y="104489"/>
                    </a:lnTo>
                    <a:lnTo>
                      <a:pt x="1018985" y="52292"/>
                    </a:lnTo>
                    <a:lnTo>
                      <a:pt x="1018985" y="0"/>
                    </a:lnTo>
                    <a:lnTo>
                      <a:pt x="965359" y="0"/>
                    </a:lnTo>
                    <a:lnTo>
                      <a:pt x="911733" y="0"/>
                    </a:lnTo>
                    <a:lnTo>
                      <a:pt x="858107" y="0"/>
                    </a:lnTo>
                    <a:lnTo>
                      <a:pt x="804482" y="0"/>
                    </a:lnTo>
                    <a:lnTo>
                      <a:pt x="750856" y="0"/>
                    </a:lnTo>
                    <a:lnTo>
                      <a:pt x="697230" y="0"/>
                    </a:lnTo>
                    <a:lnTo>
                      <a:pt x="643604" y="0"/>
                    </a:lnTo>
                    <a:lnTo>
                      <a:pt x="589979" y="0"/>
                    </a:lnTo>
                    <a:lnTo>
                      <a:pt x="536353" y="0"/>
                    </a:lnTo>
                    <a:lnTo>
                      <a:pt x="536353" y="52292"/>
                    </a:lnTo>
                    <a:lnTo>
                      <a:pt x="536353" y="104489"/>
                    </a:lnTo>
                    <a:lnTo>
                      <a:pt x="536353" y="156782"/>
                    </a:lnTo>
                    <a:lnTo>
                      <a:pt x="536353" y="209074"/>
                    </a:lnTo>
                    <a:lnTo>
                      <a:pt x="589979" y="209074"/>
                    </a:lnTo>
                    <a:lnTo>
                      <a:pt x="643604" y="209074"/>
                    </a:lnTo>
                    <a:lnTo>
                      <a:pt x="697230" y="209074"/>
                    </a:lnTo>
                    <a:lnTo>
                      <a:pt x="697230" y="156782"/>
                    </a:lnTo>
                    <a:lnTo>
                      <a:pt x="697230" y="104489"/>
                    </a:lnTo>
                    <a:lnTo>
                      <a:pt x="643604" y="104489"/>
                    </a:lnTo>
                    <a:lnTo>
                      <a:pt x="643604" y="156782"/>
                    </a:lnTo>
                    <a:lnTo>
                      <a:pt x="589979" y="156782"/>
                    </a:lnTo>
                    <a:lnTo>
                      <a:pt x="589979" y="104489"/>
                    </a:lnTo>
                    <a:lnTo>
                      <a:pt x="589979" y="52292"/>
                    </a:lnTo>
                    <a:lnTo>
                      <a:pt x="643604" y="52292"/>
                    </a:lnTo>
                    <a:lnTo>
                      <a:pt x="697230" y="52292"/>
                    </a:lnTo>
                    <a:lnTo>
                      <a:pt x="750856" y="52292"/>
                    </a:lnTo>
                    <a:lnTo>
                      <a:pt x="750856" y="104489"/>
                    </a:lnTo>
                    <a:lnTo>
                      <a:pt x="750856" y="156782"/>
                    </a:lnTo>
                    <a:lnTo>
                      <a:pt x="750856" y="209074"/>
                    </a:lnTo>
                    <a:lnTo>
                      <a:pt x="750856" y="261366"/>
                    </a:lnTo>
                    <a:lnTo>
                      <a:pt x="697230" y="261366"/>
                    </a:lnTo>
                    <a:lnTo>
                      <a:pt x="643604" y="261366"/>
                    </a:lnTo>
                    <a:lnTo>
                      <a:pt x="589979" y="261366"/>
                    </a:lnTo>
                    <a:lnTo>
                      <a:pt x="536353" y="261366"/>
                    </a:lnTo>
                    <a:lnTo>
                      <a:pt x="482632" y="261366"/>
                    </a:lnTo>
                    <a:lnTo>
                      <a:pt x="429006" y="261366"/>
                    </a:lnTo>
                    <a:lnTo>
                      <a:pt x="375380" y="261366"/>
                    </a:lnTo>
                    <a:lnTo>
                      <a:pt x="321755" y="261366"/>
                    </a:lnTo>
                    <a:lnTo>
                      <a:pt x="268129" y="261366"/>
                    </a:lnTo>
                    <a:lnTo>
                      <a:pt x="268129" y="209074"/>
                    </a:lnTo>
                    <a:lnTo>
                      <a:pt x="268129" y="156782"/>
                    </a:lnTo>
                    <a:lnTo>
                      <a:pt x="268129" y="104489"/>
                    </a:lnTo>
                    <a:lnTo>
                      <a:pt x="268129" y="52292"/>
                    </a:lnTo>
                    <a:lnTo>
                      <a:pt x="321755" y="52292"/>
                    </a:lnTo>
                    <a:lnTo>
                      <a:pt x="375380" y="52292"/>
                    </a:lnTo>
                    <a:lnTo>
                      <a:pt x="429006" y="52292"/>
                    </a:lnTo>
                    <a:lnTo>
                      <a:pt x="429006" y="104489"/>
                    </a:lnTo>
                    <a:lnTo>
                      <a:pt x="429006" y="156782"/>
                    </a:lnTo>
                    <a:lnTo>
                      <a:pt x="375380" y="156782"/>
                    </a:lnTo>
                    <a:lnTo>
                      <a:pt x="375380" y="104489"/>
                    </a:lnTo>
                    <a:lnTo>
                      <a:pt x="321755" y="104489"/>
                    </a:lnTo>
                    <a:lnTo>
                      <a:pt x="321755" y="156782"/>
                    </a:lnTo>
                    <a:lnTo>
                      <a:pt x="321755" y="209074"/>
                    </a:lnTo>
                    <a:lnTo>
                      <a:pt x="375380" y="209074"/>
                    </a:lnTo>
                    <a:lnTo>
                      <a:pt x="429006" y="209074"/>
                    </a:lnTo>
                    <a:lnTo>
                      <a:pt x="482632" y="209074"/>
                    </a:lnTo>
                    <a:lnTo>
                      <a:pt x="482632" y="156782"/>
                    </a:lnTo>
                    <a:lnTo>
                      <a:pt x="482632" y="104489"/>
                    </a:lnTo>
                    <a:lnTo>
                      <a:pt x="482632" y="52292"/>
                    </a:lnTo>
                    <a:lnTo>
                      <a:pt x="482632" y="0"/>
                    </a:lnTo>
                    <a:lnTo>
                      <a:pt x="429006" y="0"/>
                    </a:lnTo>
                    <a:lnTo>
                      <a:pt x="375380" y="0"/>
                    </a:lnTo>
                    <a:lnTo>
                      <a:pt x="321755" y="0"/>
                    </a:lnTo>
                    <a:lnTo>
                      <a:pt x="268129" y="0"/>
                    </a:lnTo>
                    <a:lnTo>
                      <a:pt x="214503" y="0"/>
                    </a:lnTo>
                    <a:lnTo>
                      <a:pt x="160877" y="0"/>
                    </a:lnTo>
                    <a:lnTo>
                      <a:pt x="107252" y="0"/>
                    </a:lnTo>
                    <a:lnTo>
                      <a:pt x="53626" y="0"/>
                    </a:lnTo>
                    <a:lnTo>
                      <a:pt x="0" y="0"/>
                    </a:lnTo>
                    <a:lnTo>
                      <a:pt x="0" y="52292"/>
                    </a:lnTo>
                    <a:lnTo>
                      <a:pt x="0" y="104489"/>
                    </a:lnTo>
                    <a:lnTo>
                      <a:pt x="0" y="156782"/>
                    </a:lnTo>
                    <a:lnTo>
                      <a:pt x="0" y="209074"/>
                    </a:lnTo>
                    <a:lnTo>
                      <a:pt x="53626" y="209074"/>
                    </a:lnTo>
                    <a:lnTo>
                      <a:pt x="107252" y="209074"/>
                    </a:lnTo>
                    <a:lnTo>
                      <a:pt x="160877" y="209074"/>
                    </a:lnTo>
                    <a:lnTo>
                      <a:pt x="160877" y="156782"/>
                    </a:lnTo>
                    <a:lnTo>
                      <a:pt x="160877" y="104489"/>
                    </a:lnTo>
                    <a:lnTo>
                      <a:pt x="107252" y="104489"/>
                    </a:lnTo>
                    <a:lnTo>
                      <a:pt x="107252" y="156782"/>
                    </a:lnTo>
                    <a:lnTo>
                      <a:pt x="53626" y="156782"/>
                    </a:lnTo>
                    <a:lnTo>
                      <a:pt x="53626" y="104489"/>
                    </a:lnTo>
                    <a:lnTo>
                      <a:pt x="53626" y="52292"/>
                    </a:lnTo>
                    <a:lnTo>
                      <a:pt x="107252" y="52292"/>
                    </a:lnTo>
                    <a:lnTo>
                      <a:pt x="160877" y="52292"/>
                    </a:lnTo>
                    <a:lnTo>
                      <a:pt x="214503" y="52292"/>
                    </a:lnTo>
                    <a:lnTo>
                      <a:pt x="214503" y="104489"/>
                    </a:lnTo>
                    <a:lnTo>
                      <a:pt x="214503" y="156782"/>
                    </a:lnTo>
                    <a:lnTo>
                      <a:pt x="214503" y="209074"/>
                    </a:lnTo>
                    <a:lnTo>
                      <a:pt x="214503" y="261366"/>
                    </a:lnTo>
                    <a:lnTo>
                      <a:pt x="160877" y="261366"/>
                    </a:lnTo>
                    <a:lnTo>
                      <a:pt x="107252" y="261366"/>
                    </a:lnTo>
                    <a:lnTo>
                      <a:pt x="53626" y="261366"/>
                    </a:lnTo>
                    <a:lnTo>
                      <a:pt x="0" y="261366"/>
                    </a:lnTo>
                    <a:lnTo>
                      <a:pt x="0" y="313658"/>
                    </a:lnTo>
                    <a:lnTo>
                      <a:pt x="53626" y="313658"/>
                    </a:lnTo>
                    <a:lnTo>
                      <a:pt x="107252" y="313658"/>
                    </a:lnTo>
                    <a:lnTo>
                      <a:pt x="160877" y="313658"/>
                    </a:lnTo>
                    <a:lnTo>
                      <a:pt x="214503" y="313658"/>
                    </a:lnTo>
                    <a:lnTo>
                      <a:pt x="268129" y="313658"/>
                    </a:lnTo>
                    <a:lnTo>
                      <a:pt x="321755" y="313658"/>
                    </a:lnTo>
                    <a:lnTo>
                      <a:pt x="375380" y="313658"/>
                    </a:lnTo>
                    <a:lnTo>
                      <a:pt x="429006" y="313658"/>
                    </a:lnTo>
                    <a:lnTo>
                      <a:pt x="482632" y="313658"/>
                    </a:lnTo>
                    <a:lnTo>
                      <a:pt x="536353" y="313658"/>
                    </a:lnTo>
                    <a:lnTo>
                      <a:pt x="589979" y="313658"/>
                    </a:lnTo>
                    <a:lnTo>
                      <a:pt x="643604" y="313658"/>
                    </a:lnTo>
                    <a:lnTo>
                      <a:pt x="697230" y="313658"/>
                    </a:lnTo>
                    <a:lnTo>
                      <a:pt x="750856" y="313658"/>
                    </a:lnTo>
                    <a:lnTo>
                      <a:pt x="804482" y="313658"/>
                    </a:lnTo>
                    <a:lnTo>
                      <a:pt x="858107" y="313658"/>
                    </a:lnTo>
                    <a:lnTo>
                      <a:pt x="911733" y="313658"/>
                    </a:lnTo>
                    <a:lnTo>
                      <a:pt x="965359" y="313658"/>
                    </a:lnTo>
                    <a:lnTo>
                      <a:pt x="1018985" y="313658"/>
                    </a:lnTo>
                    <a:lnTo>
                      <a:pt x="1072706" y="313658"/>
                    </a:lnTo>
                    <a:lnTo>
                      <a:pt x="1126331" y="313658"/>
                    </a:lnTo>
                    <a:lnTo>
                      <a:pt x="1179957" y="313658"/>
                    </a:lnTo>
                    <a:lnTo>
                      <a:pt x="1233583" y="313658"/>
                    </a:lnTo>
                    <a:lnTo>
                      <a:pt x="1287209" y="313658"/>
                    </a:lnTo>
                    <a:lnTo>
                      <a:pt x="1340834" y="313658"/>
                    </a:lnTo>
                    <a:lnTo>
                      <a:pt x="1394460" y="313658"/>
                    </a:lnTo>
                    <a:lnTo>
                      <a:pt x="1448086" y="313658"/>
                    </a:lnTo>
                    <a:lnTo>
                      <a:pt x="1501712" y="313658"/>
                    </a:lnTo>
                    <a:lnTo>
                      <a:pt x="1555337" y="313658"/>
                    </a:lnTo>
                    <a:lnTo>
                      <a:pt x="1609058" y="313658"/>
                    </a:lnTo>
                    <a:lnTo>
                      <a:pt x="1662684" y="313658"/>
                    </a:lnTo>
                    <a:lnTo>
                      <a:pt x="1716310" y="313658"/>
                    </a:lnTo>
                    <a:lnTo>
                      <a:pt x="1769936" y="313658"/>
                    </a:lnTo>
                    <a:lnTo>
                      <a:pt x="1823561" y="313658"/>
                    </a:lnTo>
                    <a:lnTo>
                      <a:pt x="1877187" y="313658"/>
                    </a:lnTo>
                    <a:lnTo>
                      <a:pt x="1930813" y="313658"/>
                    </a:lnTo>
                    <a:lnTo>
                      <a:pt x="1984439" y="313658"/>
                    </a:lnTo>
                    <a:lnTo>
                      <a:pt x="2038064" y="313658"/>
                    </a:lnTo>
                    <a:lnTo>
                      <a:pt x="2091690" y="313658"/>
                    </a:lnTo>
                    <a:lnTo>
                      <a:pt x="2145316" y="313658"/>
                    </a:lnTo>
                    <a:lnTo>
                      <a:pt x="2199037" y="313658"/>
                    </a:lnTo>
                    <a:lnTo>
                      <a:pt x="2252663" y="313658"/>
                    </a:lnTo>
                    <a:lnTo>
                      <a:pt x="2306288" y="313658"/>
                    </a:lnTo>
                    <a:lnTo>
                      <a:pt x="2359914" y="313658"/>
                    </a:lnTo>
                    <a:lnTo>
                      <a:pt x="2413540" y="313658"/>
                    </a:lnTo>
                    <a:lnTo>
                      <a:pt x="2467166" y="313658"/>
                    </a:lnTo>
                    <a:lnTo>
                      <a:pt x="2520791" y="313658"/>
                    </a:lnTo>
                    <a:lnTo>
                      <a:pt x="2574417" y="313658"/>
                    </a:lnTo>
                    <a:lnTo>
                      <a:pt x="2628043" y="313658"/>
                    </a:lnTo>
                    <a:lnTo>
                      <a:pt x="2681669" y="313658"/>
                    </a:lnTo>
                    <a:lnTo>
                      <a:pt x="2681669" y="2613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1" name="任意多边形: 形状 10"/>
              <p:cNvSpPr/>
              <p:nvPr/>
            </p:nvSpPr>
            <p:spPr>
              <a:xfrm>
                <a:off x="2580387" y="-2634071"/>
                <a:ext cx="2681668" cy="313658"/>
              </a:xfrm>
              <a:custGeom>
                <a:avLst/>
                <a:gdLst>
                  <a:gd name="connsiteX0" fmla="*/ 2628043 w 2681668"/>
                  <a:gd name="connsiteY0" fmla="*/ 261366 h 313658"/>
                  <a:gd name="connsiteX1" fmla="*/ 2574417 w 2681668"/>
                  <a:gd name="connsiteY1" fmla="*/ 261366 h 313658"/>
                  <a:gd name="connsiteX2" fmla="*/ 2520791 w 2681668"/>
                  <a:gd name="connsiteY2" fmla="*/ 261366 h 313658"/>
                  <a:gd name="connsiteX3" fmla="*/ 2467166 w 2681668"/>
                  <a:gd name="connsiteY3" fmla="*/ 261366 h 313658"/>
                  <a:gd name="connsiteX4" fmla="*/ 2413540 w 2681668"/>
                  <a:gd name="connsiteY4" fmla="*/ 261366 h 313658"/>
                  <a:gd name="connsiteX5" fmla="*/ 2413540 w 2681668"/>
                  <a:gd name="connsiteY5" fmla="*/ 209074 h 313658"/>
                  <a:gd name="connsiteX6" fmla="*/ 2413540 w 2681668"/>
                  <a:gd name="connsiteY6" fmla="*/ 156782 h 313658"/>
                  <a:gd name="connsiteX7" fmla="*/ 2413540 w 2681668"/>
                  <a:gd name="connsiteY7" fmla="*/ 104489 h 313658"/>
                  <a:gd name="connsiteX8" fmla="*/ 2413540 w 2681668"/>
                  <a:gd name="connsiteY8" fmla="*/ 52292 h 313658"/>
                  <a:gd name="connsiteX9" fmla="*/ 2467166 w 2681668"/>
                  <a:gd name="connsiteY9" fmla="*/ 52292 h 313658"/>
                  <a:gd name="connsiteX10" fmla="*/ 2520791 w 2681668"/>
                  <a:gd name="connsiteY10" fmla="*/ 52292 h 313658"/>
                  <a:gd name="connsiteX11" fmla="*/ 2574417 w 2681668"/>
                  <a:gd name="connsiteY11" fmla="*/ 52292 h 313658"/>
                  <a:gd name="connsiteX12" fmla="*/ 2574417 w 2681668"/>
                  <a:gd name="connsiteY12" fmla="*/ 104489 h 313658"/>
                  <a:gd name="connsiteX13" fmla="*/ 2574417 w 2681668"/>
                  <a:gd name="connsiteY13" fmla="*/ 156782 h 313658"/>
                  <a:gd name="connsiteX14" fmla="*/ 2520791 w 2681668"/>
                  <a:gd name="connsiteY14" fmla="*/ 156782 h 313658"/>
                  <a:gd name="connsiteX15" fmla="*/ 2520791 w 2681668"/>
                  <a:gd name="connsiteY15" fmla="*/ 104489 h 313658"/>
                  <a:gd name="connsiteX16" fmla="*/ 2467166 w 2681668"/>
                  <a:gd name="connsiteY16" fmla="*/ 104489 h 313658"/>
                  <a:gd name="connsiteX17" fmla="*/ 2467166 w 2681668"/>
                  <a:gd name="connsiteY17" fmla="*/ 156782 h 313658"/>
                  <a:gd name="connsiteX18" fmla="*/ 2467166 w 2681668"/>
                  <a:gd name="connsiteY18" fmla="*/ 209074 h 313658"/>
                  <a:gd name="connsiteX19" fmla="*/ 2520791 w 2681668"/>
                  <a:gd name="connsiteY19" fmla="*/ 209074 h 313658"/>
                  <a:gd name="connsiteX20" fmla="*/ 2574417 w 2681668"/>
                  <a:gd name="connsiteY20" fmla="*/ 209074 h 313658"/>
                  <a:gd name="connsiteX21" fmla="*/ 2628043 w 2681668"/>
                  <a:gd name="connsiteY21" fmla="*/ 209074 h 313658"/>
                  <a:gd name="connsiteX22" fmla="*/ 2628043 w 2681668"/>
                  <a:gd name="connsiteY22" fmla="*/ 156782 h 313658"/>
                  <a:gd name="connsiteX23" fmla="*/ 2628043 w 2681668"/>
                  <a:gd name="connsiteY23" fmla="*/ 104489 h 313658"/>
                  <a:gd name="connsiteX24" fmla="*/ 2628043 w 2681668"/>
                  <a:gd name="connsiteY24" fmla="*/ 52292 h 313658"/>
                  <a:gd name="connsiteX25" fmla="*/ 2628043 w 2681668"/>
                  <a:gd name="connsiteY25" fmla="*/ 0 h 313658"/>
                  <a:gd name="connsiteX26" fmla="*/ 2574417 w 2681668"/>
                  <a:gd name="connsiteY26" fmla="*/ 0 h 313658"/>
                  <a:gd name="connsiteX27" fmla="*/ 2520791 w 2681668"/>
                  <a:gd name="connsiteY27" fmla="*/ 0 h 313658"/>
                  <a:gd name="connsiteX28" fmla="*/ 2467166 w 2681668"/>
                  <a:gd name="connsiteY28" fmla="*/ 0 h 313658"/>
                  <a:gd name="connsiteX29" fmla="*/ 2413540 w 2681668"/>
                  <a:gd name="connsiteY29" fmla="*/ 0 h 313658"/>
                  <a:gd name="connsiteX30" fmla="*/ 2359914 w 2681668"/>
                  <a:gd name="connsiteY30" fmla="*/ 0 h 313658"/>
                  <a:gd name="connsiteX31" fmla="*/ 2306288 w 2681668"/>
                  <a:gd name="connsiteY31" fmla="*/ 0 h 313658"/>
                  <a:gd name="connsiteX32" fmla="*/ 2252663 w 2681668"/>
                  <a:gd name="connsiteY32" fmla="*/ 0 h 313658"/>
                  <a:gd name="connsiteX33" fmla="*/ 2199037 w 2681668"/>
                  <a:gd name="connsiteY33" fmla="*/ 0 h 313658"/>
                  <a:gd name="connsiteX34" fmla="*/ 2145316 w 2681668"/>
                  <a:gd name="connsiteY34" fmla="*/ 0 h 313658"/>
                  <a:gd name="connsiteX35" fmla="*/ 2145316 w 2681668"/>
                  <a:gd name="connsiteY35" fmla="*/ 52292 h 313658"/>
                  <a:gd name="connsiteX36" fmla="*/ 2145316 w 2681668"/>
                  <a:gd name="connsiteY36" fmla="*/ 104489 h 313658"/>
                  <a:gd name="connsiteX37" fmla="*/ 2145316 w 2681668"/>
                  <a:gd name="connsiteY37" fmla="*/ 156782 h 313658"/>
                  <a:gd name="connsiteX38" fmla="*/ 2145316 w 2681668"/>
                  <a:gd name="connsiteY38" fmla="*/ 209074 h 313658"/>
                  <a:gd name="connsiteX39" fmla="*/ 2199037 w 2681668"/>
                  <a:gd name="connsiteY39" fmla="*/ 209074 h 313658"/>
                  <a:gd name="connsiteX40" fmla="*/ 2252663 w 2681668"/>
                  <a:gd name="connsiteY40" fmla="*/ 209074 h 313658"/>
                  <a:gd name="connsiteX41" fmla="*/ 2306288 w 2681668"/>
                  <a:gd name="connsiteY41" fmla="*/ 209074 h 313658"/>
                  <a:gd name="connsiteX42" fmla="*/ 2306288 w 2681668"/>
                  <a:gd name="connsiteY42" fmla="*/ 156782 h 313658"/>
                  <a:gd name="connsiteX43" fmla="*/ 2306288 w 2681668"/>
                  <a:gd name="connsiteY43" fmla="*/ 104489 h 313658"/>
                  <a:gd name="connsiteX44" fmla="*/ 2252663 w 2681668"/>
                  <a:gd name="connsiteY44" fmla="*/ 104489 h 313658"/>
                  <a:gd name="connsiteX45" fmla="*/ 2252663 w 2681668"/>
                  <a:gd name="connsiteY45" fmla="*/ 156782 h 313658"/>
                  <a:gd name="connsiteX46" fmla="*/ 2199037 w 2681668"/>
                  <a:gd name="connsiteY46" fmla="*/ 156782 h 313658"/>
                  <a:gd name="connsiteX47" fmla="*/ 2199037 w 2681668"/>
                  <a:gd name="connsiteY47" fmla="*/ 104489 h 313658"/>
                  <a:gd name="connsiteX48" fmla="*/ 2199037 w 2681668"/>
                  <a:gd name="connsiteY48" fmla="*/ 52292 h 313658"/>
                  <a:gd name="connsiteX49" fmla="*/ 2252663 w 2681668"/>
                  <a:gd name="connsiteY49" fmla="*/ 52292 h 313658"/>
                  <a:gd name="connsiteX50" fmla="*/ 2306288 w 2681668"/>
                  <a:gd name="connsiteY50" fmla="*/ 52292 h 313658"/>
                  <a:gd name="connsiteX51" fmla="*/ 2359914 w 2681668"/>
                  <a:gd name="connsiteY51" fmla="*/ 52292 h 313658"/>
                  <a:gd name="connsiteX52" fmla="*/ 2359914 w 2681668"/>
                  <a:gd name="connsiteY52" fmla="*/ 104489 h 313658"/>
                  <a:gd name="connsiteX53" fmla="*/ 2359914 w 2681668"/>
                  <a:gd name="connsiteY53" fmla="*/ 156782 h 313658"/>
                  <a:gd name="connsiteX54" fmla="*/ 2359914 w 2681668"/>
                  <a:gd name="connsiteY54" fmla="*/ 209074 h 313658"/>
                  <a:gd name="connsiteX55" fmla="*/ 2359914 w 2681668"/>
                  <a:gd name="connsiteY55" fmla="*/ 261366 h 313658"/>
                  <a:gd name="connsiteX56" fmla="*/ 2306288 w 2681668"/>
                  <a:gd name="connsiteY56" fmla="*/ 261366 h 313658"/>
                  <a:gd name="connsiteX57" fmla="*/ 2252663 w 2681668"/>
                  <a:gd name="connsiteY57" fmla="*/ 261366 h 313658"/>
                  <a:gd name="connsiteX58" fmla="*/ 2199037 w 2681668"/>
                  <a:gd name="connsiteY58" fmla="*/ 261366 h 313658"/>
                  <a:gd name="connsiteX59" fmla="*/ 2145316 w 2681668"/>
                  <a:gd name="connsiteY59" fmla="*/ 261366 h 313658"/>
                  <a:gd name="connsiteX60" fmla="*/ 2091690 w 2681668"/>
                  <a:gd name="connsiteY60" fmla="*/ 261366 h 313658"/>
                  <a:gd name="connsiteX61" fmla="*/ 2038064 w 2681668"/>
                  <a:gd name="connsiteY61" fmla="*/ 261366 h 313658"/>
                  <a:gd name="connsiteX62" fmla="*/ 1984439 w 2681668"/>
                  <a:gd name="connsiteY62" fmla="*/ 261366 h 313658"/>
                  <a:gd name="connsiteX63" fmla="*/ 1930813 w 2681668"/>
                  <a:gd name="connsiteY63" fmla="*/ 261366 h 313658"/>
                  <a:gd name="connsiteX64" fmla="*/ 1877187 w 2681668"/>
                  <a:gd name="connsiteY64" fmla="*/ 261366 h 313658"/>
                  <a:gd name="connsiteX65" fmla="*/ 1877187 w 2681668"/>
                  <a:gd name="connsiteY65" fmla="*/ 209074 h 313658"/>
                  <a:gd name="connsiteX66" fmla="*/ 1877187 w 2681668"/>
                  <a:gd name="connsiteY66" fmla="*/ 156782 h 313658"/>
                  <a:gd name="connsiteX67" fmla="*/ 1877187 w 2681668"/>
                  <a:gd name="connsiteY67" fmla="*/ 104489 h 313658"/>
                  <a:gd name="connsiteX68" fmla="*/ 1877187 w 2681668"/>
                  <a:gd name="connsiteY68" fmla="*/ 52292 h 313658"/>
                  <a:gd name="connsiteX69" fmla="*/ 1930813 w 2681668"/>
                  <a:gd name="connsiteY69" fmla="*/ 52292 h 313658"/>
                  <a:gd name="connsiteX70" fmla="*/ 1984439 w 2681668"/>
                  <a:gd name="connsiteY70" fmla="*/ 52292 h 313658"/>
                  <a:gd name="connsiteX71" fmla="*/ 2038064 w 2681668"/>
                  <a:gd name="connsiteY71" fmla="*/ 52292 h 313658"/>
                  <a:gd name="connsiteX72" fmla="*/ 2038064 w 2681668"/>
                  <a:gd name="connsiteY72" fmla="*/ 104489 h 313658"/>
                  <a:gd name="connsiteX73" fmla="*/ 2038064 w 2681668"/>
                  <a:gd name="connsiteY73" fmla="*/ 156782 h 313658"/>
                  <a:gd name="connsiteX74" fmla="*/ 1984439 w 2681668"/>
                  <a:gd name="connsiteY74" fmla="*/ 156782 h 313658"/>
                  <a:gd name="connsiteX75" fmla="*/ 1984439 w 2681668"/>
                  <a:gd name="connsiteY75" fmla="*/ 104489 h 313658"/>
                  <a:gd name="connsiteX76" fmla="*/ 1930813 w 2681668"/>
                  <a:gd name="connsiteY76" fmla="*/ 104489 h 313658"/>
                  <a:gd name="connsiteX77" fmla="*/ 1930813 w 2681668"/>
                  <a:gd name="connsiteY77" fmla="*/ 156782 h 313658"/>
                  <a:gd name="connsiteX78" fmla="*/ 1930813 w 2681668"/>
                  <a:gd name="connsiteY78" fmla="*/ 209074 h 313658"/>
                  <a:gd name="connsiteX79" fmla="*/ 1984439 w 2681668"/>
                  <a:gd name="connsiteY79" fmla="*/ 209074 h 313658"/>
                  <a:gd name="connsiteX80" fmla="*/ 2038064 w 2681668"/>
                  <a:gd name="connsiteY80" fmla="*/ 209074 h 313658"/>
                  <a:gd name="connsiteX81" fmla="*/ 2091690 w 2681668"/>
                  <a:gd name="connsiteY81" fmla="*/ 209074 h 313658"/>
                  <a:gd name="connsiteX82" fmla="*/ 2091690 w 2681668"/>
                  <a:gd name="connsiteY82" fmla="*/ 156782 h 313658"/>
                  <a:gd name="connsiteX83" fmla="*/ 2091690 w 2681668"/>
                  <a:gd name="connsiteY83" fmla="*/ 104489 h 313658"/>
                  <a:gd name="connsiteX84" fmla="*/ 2091690 w 2681668"/>
                  <a:gd name="connsiteY84" fmla="*/ 52292 h 313658"/>
                  <a:gd name="connsiteX85" fmla="*/ 2091690 w 2681668"/>
                  <a:gd name="connsiteY85" fmla="*/ 0 h 313658"/>
                  <a:gd name="connsiteX86" fmla="*/ 2038064 w 2681668"/>
                  <a:gd name="connsiteY86" fmla="*/ 0 h 313658"/>
                  <a:gd name="connsiteX87" fmla="*/ 1984439 w 2681668"/>
                  <a:gd name="connsiteY87" fmla="*/ 0 h 313658"/>
                  <a:gd name="connsiteX88" fmla="*/ 1930813 w 2681668"/>
                  <a:gd name="connsiteY88" fmla="*/ 0 h 313658"/>
                  <a:gd name="connsiteX89" fmla="*/ 1877187 w 2681668"/>
                  <a:gd name="connsiteY89" fmla="*/ 0 h 313658"/>
                  <a:gd name="connsiteX90" fmla="*/ 1823561 w 2681668"/>
                  <a:gd name="connsiteY90" fmla="*/ 0 h 313658"/>
                  <a:gd name="connsiteX91" fmla="*/ 1769936 w 2681668"/>
                  <a:gd name="connsiteY91" fmla="*/ 0 h 313658"/>
                  <a:gd name="connsiteX92" fmla="*/ 1716310 w 2681668"/>
                  <a:gd name="connsiteY92" fmla="*/ 0 h 313658"/>
                  <a:gd name="connsiteX93" fmla="*/ 1662684 w 2681668"/>
                  <a:gd name="connsiteY93" fmla="*/ 0 h 313658"/>
                  <a:gd name="connsiteX94" fmla="*/ 1609058 w 2681668"/>
                  <a:gd name="connsiteY94" fmla="*/ 0 h 313658"/>
                  <a:gd name="connsiteX95" fmla="*/ 1609058 w 2681668"/>
                  <a:gd name="connsiteY95" fmla="*/ 52292 h 313658"/>
                  <a:gd name="connsiteX96" fmla="*/ 1609058 w 2681668"/>
                  <a:gd name="connsiteY96" fmla="*/ 104489 h 313658"/>
                  <a:gd name="connsiteX97" fmla="*/ 1609058 w 2681668"/>
                  <a:gd name="connsiteY97" fmla="*/ 156782 h 313658"/>
                  <a:gd name="connsiteX98" fmla="*/ 1609058 w 2681668"/>
                  <a:gd name="connsiteY98" fmla="*/ 209074 h 313658"/>
                  <a:gd name="connsiteX99" fmla="*/ 1662684 w 2681668"/>
                  <a:gd name="connsiteY99" fmla="*/ 209074 h 313658"/>
                  <a:gd name="connsiteX100" fmla="*/ 1716310 w 2681668"/>
                  <a:gd name="connsiteY100" fmla="*/ 209074 h 313658"/>
                  <a:gd name="connsiteX101" fmla="*/ 1769936 w 2681668"/>
                  <a:gd name="connsiteY101" fmla="*/ 209074 h 313658"/>
                  <a:gd name="connsiteX102" fmla="*/ 1769936 w 2681668"/>
                  <a:gd name="connsiteY102" fmla="*/ 156782 h 313658"/>
                  <a:gd name="connsiteX103" fmla="*/ 1769936 w 2681668"/>
                  <a:gd name="connsiteY103" fmla="*/ 104489 h 313658"/>
                  <a:gd name="connsiteX104" fmla="*/ 1716310 w 2681668"/>
                  <a:gd name="connsiteY104" fmla="*/ 104489 h 313658"/>
                  <a:gd name="connsiteX105" fmla="*/ 1716310 w 2681668"/>
                  <a:gd name="connsiteY105" fmla="*/ 156782 h 313658"/>
                  <a:gd name="connsiteX106" fmla="*/ 1662684 w 2681668"/>
                  <a:gd name="connsiteY106" fmla="*/ 156782 h 313658"/>
                  <a:gd name="connsiteX107" fmla="*/ 1662684 w 2681668"/>
                  <a:gd name="connsiteY107" fmla="*/ 104489 h 313658"/>
                  <a:gd name="connsiteX108" fmla="*/ 1662684 w 2681668"/>
                  <a:gd name="connsiteY108" fmla="*/ 52292 h 313658"/>
                  <a:gd name="connsiteX109" fmla="*/ 1716310 w 2681668"/>
                  <a:gd name="connsiteY109" fmla="*/ 52292 h 313658"/>
                  <a:gd name="connsiteX110" fmla="*/ 1769936 w 2681668"/>
                  <a:gd name="connsiteY110" fmla="*/ 52292 h 313658"/>
                  <a:gd name="connsiteX111" fmla="*/ 1823561 w 2681668"/>
                  <a:gd name="connsiteY111" fmla="*/ 52292 h 313658"/>
                  <a:gd name="connsiteX112" fmla="*/ 1823561 w 2681668"/>
                  <a:gd name="connsiteY112" fmla="*/ 104489 h 313658"/>
                  <a:gd name="connsiteX113" fmla="*/ 1823561 w 2681668"/>
                  <a:gd name="connsiteY113" fmla="*/ 156782 h 313658"/>
                  <a:gd name="connsiteX114" fmla="*/ 1823561 w 2681668"/>
                  <a:gd name="connsiteY114" fmla="*/ 209074 h 313658"/>
                  <a:gd name="connsiteX115" fmla="*/ 1823561 w 2681668"/>
                  <a:gd name="connsiteY115" fmla="*/ 261366 h 313658"/>
                  <a:gd name="connsiteX116" fmla="*/ 1769936 w 2681668"/>
                  <a:gd name="connsiteY116" fmla="*/ 261366 h 313658"/>
                  <a:gd name="connsiteX117" fmla="*/ 1716310 w 2681668"/>
                  <a:gd name="connsiteY117" fmla="*/ 261366 h 313658"/>
                  <a:gd name="connsiteX118" fmla="*/ 1662684 w 2681668"/>
                  <a:gd name="connsiteY118" fmla="*/ 261366 h 313658"/>
                  <a:gd name="connsiteX119" fmla="*/ 1609058 w 2681668"/>
                  <a:gd name="connsiteY119" fmla="*/ 261366 h 313658"/>
                  <a:gd name="connsiteX120" fmla="*/ 1555337 w 2681668"/>
                  <a:gd name="connsiteY120" fmla="*/ 261366 h 313658"/>
                  <a:gd name="connsiteX121" fmla="*/ 1501712 w 2681668"/>
                  <a:gd name="connsiteY121" fmla="*/ 261366 h 313658"/>
                  <a:gd name="connsiteX122" fmla="*/ 1448086 w 2681668"/>
                  <a:gd name="connsiteY122" fmla="*/ 261366 h 313658"/>
                  <a:gd name="connsiteX123" fmla="*/ 1394460 w 2681668"/>
                  <a:gd name="connsiteY123" fmla="*/ 261366 h 313658"/>
                  <a:gd name="connsiteX124" fmla="*/ 1340834 w 2681668"/>
                  <a:gd name="connsiteY124" fmla="*/ 261366 h 313658"/>
                  <a:gd name="connsiteX125" fmla="*/ 1340834 w 2681668"/>
                  <a:gd name="connsiteY125" fmla="*/ 209074 h 313658"/>
                  <a:gd name="connsiteX126" fmla="*/ 1340834 w 2681668"/>
                  <a:gd name="connsiteY126" fmla="*/ 156782 h 313658"/>
                  <a:gd name="connsiteX127" fmla="*/ 1340834 w 2681668"/>
                  <a:gd name="connsiteY127" fmla="*/ 104489 h 313658"/>
                  <a:gd name="connsiteX128" fmla="*/ 1340834 w 2681668"/>
                  <a:gd name="connsiteY128" fmla="*/ 52292 h 313658"/>
                  <a:gd name="connsiteX129" fmla="*/ 1394460 w 2681668"/>
                  <a:gd name="connsiteY129" fmla="*/ 52292 h 313658"/>
                  <a:gd name="connsiteX130" fmla="*/ 1448086 w 2681668"/>
                  <a:gd name="connsiteY130" fmla="*/ 52292 h 313658"/>
                  <a:gd name="connsiteX131" fmla="*/ 1501712 w 2681668"/>
                  <a:gd name="connsiteY131" fmla="*/ 52292 h 313658"/>
                  <a:gd name="connsiteX132" fmla="*/ 1501712 w 2681668"/>
                  <a:gd name="connsiteY132" fmla="*/ 104489 h 313658"/>
                  <a:gd name="connsiteX133" fmla="*/ 1501712 w 2681668"/>
                  <a:gd name="connsiteY133" fmla="*/ 156782 h 313658"/>
                  <a:gd name="connsiteX134" fmla="*/ 1448086 w 2681668"/>
                  <a:gd name="connsiteY134" fmla="*/ 156782 h 313658"/>
                  <a:gd name="connsiteX135" fmla="*/ 1448086 w 2681668"/>
                  <a:gd name="connsiteY135" fmla="*/ 104489 h 313658"/>
                  <a:gd name="connsiteX136" fmla="*/ 1394460 w 2681668"/>
                  <a:gd name="connsiteY136" fmla="*/ 104489 h 313658"/>
                  <a:gd name="connsiteX137" fmla="*/ 1394460 w 2681668"/>
                  <a:gd name="connsiteY137" fmla="*/ 156782 h 313658"/>
                  <a:gd name="connsiteX138" fmla="*/ 1394460 w 2681668"/>
                  <a:gd name="connsiteY138" fmla="*/ 209074 h 313658"/>
                  <a:gd name="connsiteX139" fmla="*/ 1448086 w 2681668"/>
                  <a:gd name="connsiteY139" fmla="*/ 209074 h 313658"/>
                  <a:gd name="connsiteX140" fmla="*/ 1501712 w 2681668"/>
                  <a:gd name="connsiteY140" fmla="*/ 209074 h 313658"/>
                  <a:gd name="connsiteX141" fmla="*/ 1555337 w 2681668"/>
                  <a:gd name="connsiteY141" fmla="*/ 209074 h 313658"/>
                  <a:gd name="connsiteX142" fmla="*/ 1555337 w 2681668"/>
                  <a:gd name="connsiteY142" fmla="*/ 156782 h 313658"/>
                  <a:gd name="connsiteX143" fmla="*/ 1555337 w 2681668"/>
                  <a:gd name="connsiteY143" fmla="*/ 104489 h 313658"/>
                  <a:gd name="connsiteX144" fmla="*/ 1555337 w 2681668"/>
                  <a:gd name="connsiteY144" fmla="*/ 52292 h 313658"/>
                  <a:gd name="connsiteX145" fmla="*/ 1555337 w 2681668"/>
                  <a:gd name="connsiteY145" fmla="*/ 0 h 313658"/>
                  <a:gd name="connsiteX146" fmla="*/ 1501712 w 2681668"/>
                  <a:gd name="connsiteY146" fmla="*/ 0 h 313658"/>
                  <a:gd name="connsiteX147" fmla="*/ 1448086 w 2681668"/>
                  <a:gd name="connsiteY147" fmla="*/ 0 h 313658"/>
                  <a:gd name="connsiteX148" fmla="*/ 1394460 w 2681668"/>
                  <a:gd name="connsiteY148" fmla="*/ 0 h 313658"/>
                  <a:gd name="connsiteX149" fmla="*/ 1340834 w 2681668"/>
                  <a:gd name="connsiteY149" fmla="*/ 0 h 313658"/>
                  <a:gd name="connsiteX150" fmla="*/ 1287209 w 2681668"/>
                  <a:gd name="connsiteY150" fmla="*/ 0 h 313658"/>
                  <a:gd name="connsiteX151" fmla="*/ 1233583 w 2681668"/>
                  <a:gd name="connsiteY151" fmla="*/ 0 h 313658"/>
                  <a:gd name="connsiteX152" fmla="*/ 1179957 w 2681668"/>
                  <a:gd name="connsiteY152" fmla="*/ 0 h 313658"/>
                  <a:gd name="connsiteX153" fmla="*/ 1126331 w 2681668"/>
                  <a:gd name="connsiteY153" fmla="*/ 0 h 313658"/>
                  <a:gd name="connsiteX154" fmla="*/ 1072706 w 2681668"/>
                  <a:gd name="connsiteY154" fmla="*/ 0 h 313658"/>
                  <a:gd name="connsiteX155" fmla="*/ 1072706 w 2681668"/>
                  <a:gd name="connsiteY155" fmla="*/ 52292 h 313658"/>
                  <a:gd name="connsiteX156" fmla="*/ 1072706 w 2681668"/>
                  <a:gd name="connsiteY156" fmla="*/ 104489 h 313658"/>
                  <a:gd name="connsiteX157" fmla="*/ 1072706 w 2681668"/>
                  <a:gd name="connsiteY157" fmla="*/ 156782 h 313658"/>
                  <a:gd name="connsiteX158" fmla="*/ 1072706 w 2681668"/>
                  <a:gd name="connsiteY158" fmla="*/ 209074 h 313658"/>
                  <a:gd name="connsiteX159" fmla="*/ 1126331 w 2681668"/>
                  <a:gd name="connsiteY159" fmla="*/ 209074 h 313658"/>
                  <a:gd name="connsiteX160" fmla="*/ 1179957 w 2681668"/>
                  <a:gd name="connsiteY160" fmla="*/ 209074 h 313658"/>
                  <a:gd name="connsiteX161" fmla="*/ 1233583 w 2681668"/>
                  <a:gd name="connsiteY161" fmla="*/ 209074 h 313658"/>
                  <a:gd name="connsiteX162" fmla="*/ 1233583 w 2681668"/>
                  <a:gd name="connsiteY162" fmla="*/ 156782 h 313658"/>
                  <a:gd name="connsiteX163" fmla="*/ 1233583 w 2681668"/>
                  <a:gd name="connsiteY163" fmla="*/ 104489 h 313658"/>
                  <a:gd name="connsiteX164" fmla="*/ 1179957 w 2681668"/>
                  <a:gd name="connsiteY164" fmla="*/ 104489 h 313658"/>
                  <a:gd name="connsiteX165" fmla="*/ 1179957 w 2681668"/>
                  <a:gd name="connsiteY165" fmla="*/ 156782 h 313658"/>
                  <a:gd name="connsiteX166" fmla="*/ 1126331 w 2681668"/>
                  <a:gd name="connsiteY166" fmla="*/ 156782 h 313658"/>
                  <a:gd name="connsiteX167" fmla="*/ 1126331 w 2681668"/>
                  <a:gd name="connsiteY167" fmla="*/ 104489 h 313658"/>
                  <a:gd name="connsiteX168" fmla="*/ 1126331 w 2681668"/>
                  <a:gd name="connsiteY168" fmla="*/ 52292 h 313658"/>
                  <a:gd name="connsiteX169" fmla="*/ 1179957 w 2681668"/>
                  <a:gd name="connsiteY169" fmla="*/ 52292 h 313658"/>
                  <a:gd name="connsiteX170" fmla="*/ 1233583 w 2681668"/>
                  <a:gd name="connsiteY170" fmla="*/ 52292 h 313658"/>
                  <a:gd name="connsiteX171" fmla="*/ 1287209 w 2681668"/>
                  <a:gd name="connsiteY171" fmla="*/ 52292 h 313658"/>
                  <a:gd name="connsiteX172" fmla="*/ 1287209 w 2681668"/>
                  <a:gd name="connsiteY172" fmla="*/ 104489 h 313658"/>
                  <a:gd name="connsiteX173" fmla="*/ 1287209 w 2681668"/>
                  <a:gd name="connsiteY173" fmla="*/ 156782 h 313658"/>
                  <a:gd name="connsiteX174" fmla="*/ 1287209 w 2681668"/>
                  <a:gd name="connsiteY174" fmla="*/ 209074 h 313658"/>
                  <a:gd name="connsiteX175" fmla="*/ 1287209 w 2681668"/>
                  <a:gd name="connsiteY175" fmla="*/ 261366 h 313658"/>
                  <a:gd name="connsiteX176" fmla="*/ 1233583 w 2681668"/>
                  <a:gd name="connsiteY176" fmla="*/ 261366 h 313658"/>
                  <a:gd name="connsiteX177" fmla="*/ 1179957 w 2681668"/>
                  <a:gd name="connsiteY177" fmla="*/ 261366 h 313658"/>
                  <a:gd name="connsiteX178" fmla="*/ 1126331 w 2681668"/>
                  <a:gd name="connsiteY178" fmla="*/ 261366 h 313658"/>
                  <a:gd name="connsiteX179" fmla="*/ 1072706 w 2681668"/>
                  <a:gd name="connsiteY179" fmla="*/ 261366 h 313658"/>
                  <a:gd name="connsiteX180" fmla="*/ 1018985 w 2681668"/>
                  <a:gd name="connsiteY180" fmla="*/ 261366 h 313658"/>
                  <a:gd name="connsiteX181" fmla="*/ 965359 w 2681668"/>
                  <a:gd name="connsiteY181" fmla="*/ 261366 h 313658"/>
                  <a:gd name="connsiteX182" fmla="*/ 911733 w 2681668"/>
                  <a:gd name="connsiteY182" fmla="*/ 261366 h 313658"/>
                  <a:gd name="connsiteX183" fmla="*/ 858107 w 2681668"/>
                  <a:gd name="connsiteY183" fmla="*/ 261366 h 313658"/>
                  <a:gd name="connsiteX184" fmla="*/ 804482 w 2681668"/>
                  <a:gd name="connsiteY184" fmla="*/ 261366 h 313658"/>
                  <a:gd name="connsiteX185" fmla="*/ 804482 w 2681668"/>
                  <a:gd name="connsiteY185" fmla="*/ 209074 h 313658"/>
                  <a:gd name="connsiteX186" fmla="*/ 804482 w 2681668"/>
                  <a:gd name="connsiteY186" fmla="*/ 156782 h 313658"/>
                  <a:gd name="connsiteX187" fmla="*/ 804482 w 2681668"/>
                  <a:gd name="connsiteY187" fmla="*/ 104489 h 313658"/>
                  <a:gd name="connsiteX188" fmla="*/ 804482 w 2681668"/>
                  <a:gd name="connsiteY188" fmla="*/ 52292 h 313658"/>
                  <a:gd name="connsiteX189" fmla="*/ 858107 w 2681668"/>
                  <a:gd name="connsiteY189" fmla="*/ 52292 h 313658"/>
                  <a:gd name="connsiteX190" fmla="*/ 911733 w 2681668"/>
                  <a:gd name="connsiteY190" fmla="*/ 52292 h 313658"/>
                  <a:gd name="connsiteX191" fmla="*/ 965359 w 2681668"/>
                  <a:gd name="connsiteY191" fmla="*/ 52292 h 313658"/>
                  <a:gd name="connsiteX192" fmla="*/ 965359 w 2681668"/>
                  <a:gd name="connsiteY192" fmla="*/ 104489 h 313658"/>
                  <a:gd name="connsiteX193" fmla="*/ 965359 w 2681668"/>
                  <a:gd name="connsiteY193" fmla="*/ 156782 h 313658"/>
                  <a:gd name="connsiteX194" fmla="*/ 911733 w 2681668"/>
                  <a:gd name="connsiteY194" fmla="*/ 156782 h 313658"/>
                  <a:gd name="connsiteX195" fmla="*/ 911733 w 2681668"/>
                  <a:gd name="connsiteY195" fmla="*/ 104489 h 313658"/>
                  <a:gd name="connsiteX196" fmla="*/ 858107 w 2681668"/>
                  <a:gd name="connsiteY196" fmla="*/ 104489 h 313658"/>
                  <a:gd name="connsiteX197" fmla="*/ 858107 w 2681668"/>
                  <a:gd name="connsiteY197" fmla="*/ 156782 h 313658"/>
                  <a:gd name="connsiteX198" fmla="*/ 858107 w 2681668"/>
                  <a:gd name="connsiteY198" fmla="*/ 209074 h 313658"/>
                  <a:gd name="connsiteX199" fmla="*/ 911733 w 2681668"/>
                  <a:gd name="connsiteY199" fmla="*/ 209074 h 313658"/>
                  <a:gd name="connsiteX200" fmla="*/ 965359 w 2681668"/>
                  <a:gd name="connsiteY200" fmla="*/ 209074 h 313658"/>
                  <a:gd name="connsiteX201" fmla="*/ 1018985 w 2681668"/>
                  <a:gd name="connsiteY201" fmla="*/ 209074 h 313658"/>
                  <a:gd name="connsiteX202" fmla="*/ 1018985 w 2681668"/>
                  <a:gd name="connsiteY202" fmla="*/ 156782 h 313658"/>
                  <a:gd name="connsiteX203" fmla="*/ 1018985 w 2681668"/>
                  <a:gd name="connsiteY203" fmla="*/ 104489 h 313658"/>
                  <a:gd name="connsiteX204" fmla="*/ 1018985 w 2681668"/>
                  <a:gd name="connsiteY204" fmla="*/ 52292 h 313658"/>
                  <a:gd name="connsiteX205" fmla="*/ 1018985 w 2681668"/>
                  <a:gd name="connsiteY205" fmla="*/ 0 h 313658"/>
                  <a:gd name="connsiteX206" fmla="*/ 965359 w 2681668"/>
                  <a:gd name="connsiteY206" fmla="*/ 0 h 313658"/>
                  <a:gd name="connsiteX207" fmla="*/ 911733 w 2681668"/>
                  <a:gd name="connsiteY207" fmla="*/ 0 h 313658"/>
                  <a:gd name="connsiteX208" fmla="*/ 858107 w 2681668"/>
                  <a:gd name="connsiteY208" fmla="*/ 0 h 313658"/>
                  <a:gd name="connsiteX209" fmla="*/ 804482 w 2681668"/>
                  <a:gd name="connsiteY209" fmla="*/ 0 h 313658"/>
                  <a:gd name="connsiteX210" fmla="*/ 750856 w 2681668"/>
                  <a:gd name="connsiteY210" fmla="*/ 0 h 313658"/>
                  <a:gd name="connsiteX211" fmla="*/ 697230 w 2681668"/>
                  <a:gd name="connsiteY211" fmla="*/ 0 h 313658"/>
                  <a:gd name="connsiteX212" fmla="*/ 643604 w 2681668"/>
                  <a:gd name="connsiteY212" fmla="*/ 0 h 313658"/>
                  <a:gd name="connsiteX213" fmla="*/ 589979 w 2681668"/>
                  <a:gd name="connsiteY213" fmla="*/ 0 h 313658"/>
                  <a:gd name="connsiteX214" fmla="*/ 536353 w 2681668"/>
                  <a:gd name="connsiteY214" fmla="*/ 0 h 313658"/>
                  <a:gd name="connsiteX215" fmla="*/ 536353 w 2681668"/>
                  <a:gd name="connsiteY215" fmla="*/ 52292 h 313658"/>
                  <a:gd name="connsiteX216" fmla="*/ 536353 w 2681668"/>
                  <a:gd name="connsiteY216" fmla="*/ 104489 h 313658"/>
                  <a:gd name="connsiteX217" fmla="*/ 536353 w 2681668"/>
                  <a:gd name="connsiteY217" fmla="*/ 156782 h 313658"/>
                  <a:gd name="connsiteX218" fmla="*/ 536353 w 2681668"/>
                  <a:gd name="connsiteY218" fmla="*/ 209074 h 313658"/>
                  <a:gd name="connsiteX219" fmla="*/ 589979 w 2681668"/>
                  <a:gd name="connsiteY219" fmla="*/ 209074 h 313658"/>
                  <a:gd name="connsiteX220" fmla="*/ 643604 w 2681668"/>
                  <a:gd name="connsiteY220" fmla="*/ 209074 h 313658"/>
                  <a:gd name="connsiteX221" fmla="*/ 697230 w 2681668"/>
                  <a:gd name="connsiteY221" fmla="*/ 209074 h 313658"/>
                  <a:gd name="connsiteX222" fmla="*/ 697230 w 2681668"/>
                  <a:gd name="connsiteY222" fmla="*/ 156782 h 313658"/>
                  <a:gd name="connsiteX223" fmla="*/ 697230 w 2681668"/>
                  <a:gd name="connsiteY223" fmla="*/ 104489 h 313658"/>
                  <a:gd name="connsiteX224" fmla="*/ 643604 w 2681668"/>
                  <a:gd name="connsiteY224" fmla="*/ 104489 h 313658"/>
                  <a:gd name="connsiteX225" fmla="*/ 643604 w 2681668"/>
                  <a:gd name="connsiteY225" fmla="*/ 156782 h 313658"/>
                  <a:gd name="connsiteX226" fmla="*/ 589979 w 2681668"/>
                  <a:gd name="connsiteY226" fmla="*/ 156782 h 313658"/>
                  <a:gd name="connsiteX227" fmla="*/ 589979 w 2681668"/>
                  <a:gd name="connsiteY227" fmla="*/ 104489 h 313658"/>
                  <a:gd name="connsiteX228" fmla="*/ 589979 w 2681668"/>
                  <a:gd name="connsiteY228" fmla="*/ 52292 h 313658"/>
                  <a:gd name="connsiteX229" fmla="*/ 643604 w 2681668"/>
                  <a:gd name="connsiteY229" fmla="*/ 52292 h 313658"/>
                  <a:gd name="connsiteX230" fmla="*/ 697230 w 2681668"/>
                  <a:gd name="connsiteY230" fmla="*/ 52292 h 313658"/>
                  <a:gd name="connsiteX231" fmla="*/ 750856 w 2681668"/>
                  <a:gd name="connsiteY231" fmla="*/ 52292 h 313658"/>
                  <a:gd name="connsiteX232" fmla="*/ 750856 w 2681668"/>
                  <a:gd name="connsiteY232" fmla="*/ 104489 h 313658"/>
                  <a:gd name="connsiteX233" fmla="*/ 750856 w 2681668"/>
                  <a:gd name="connsiteY233" fmla="*/ 156782 h 313658"/>
                  <a:gd name="connsiteX234" fmla="*/ 750856 w 2681668"/>
                  <a:gd name="connsiteY234" fmla="*/ 209074 h 313658"/>
                  <a:gd name="connsiteX235" fmla="*/ 750856 w 2681668"/>
                  <a:gd name="connsiteY235" fmla="*/ 261366 h 313658"/>
                  <a:gd name="connsiteX236" fmla="*/ 697230 w 2681668"/>
                  <a:gd name="connsiteY236" fmla="*/ 261366 h 313658"/>
                  <a:gd name="connsiteX237" fmla="*/ 643604 w 2681668"/>
                  <a:gd name="connsiteY237" fmla="*/ 261366 h 313658"/>
                  <a:gd name="connsiteX238" fmla="*/ 589979 w 2681668"/>
                  <a:gd name="connsiteY238" fmla="*/ 261366 h 313658"/>
                  <a:gd name="connsiteX239" fmla="*/ 536353 w 2681668"/>
                  <a:gd name="connsiteY239" fmla="*/ 261366 h 313658"/>
                  <a:gd name="connsiteX240" fmla="*/ 482632 w 2681668"/>
                  <a:gd name="connsiteY240" fmla="*/ 261366 h 313658"/>
                  <a:gd name="connsiteX241" fmla="*/ 429006 w 2681668"/>
                  <a:gd name="connsiteY241" fmla="*/ 261366 h 313658"/>
                  <a:gd name="connsiteX242" fmla="*/ 375380 w 2681668"/>
                  <a:gd name="connsiteY242" fmla="*/ 261366 h 313658"/>
                  <a:gd name="connsiteX243" fmla="*/ 321755 w 2681668"/>
                  <a:gd name="connsiteY243" fmla="*/ 261366 h 313658"/>
                  <a:gd name="connsiteX244" fmla="*/ 268129 w 2681668"/>
                  <a:gd name="connsiteY244" fmla="*/ 261366 h 313658"/>
                  <a:gd name="connsiteX245" fmla="*/ 268129 w 2681668"/>
                  <a:gd name="connsiteY245" fmla="*/ 209074 h 313658"/>
                  <a:gd name="connsiteX246" fmla="*/ 268129 w 2681668"/>
                  <a:gd name="connsiteY246" fmla="*/ 156782 h 313658"/>
                  <a:gd name="connsiteX247" fmla="*/ 268129 w 2681668"/>
                  <a:gd name="connsiteY247" fmla="*/ 104489 h 313658"/>
                  <a:gd name="connsiteX248" fmla="*/ 268129 w 2681668"/>
                  <a:gd name="connsiteY248" fmla="*/ 52292 h 313658"/>
                  <a:gd name="connsiteX249" fmla="*/ 321755 w 2681668"/>
                  <a:gd name="connsiteY249" fmla="*/ 52292 h 313658"/>
                  <a:gd name="connsiteX250" fmla="*/ 375380 w 2681668"/>
                  <a:gd name="connsiteY250" fmla="*/ 52292 h 313658"/>
                  <a:gd name="connsiteX251" fmla="*/ 429006 w 2681668"/>
                  <a:gd name="connsiteY251" fmla="*/ 52292 h 313658"/>
                  <a:gd name="connsiteX252" fmla="*/ 429006 w 2681668"/>
                  <a:gd name="connsiteY252" fmla="*/ 104489 h 313658"/>
                  <a:gd name="connsiteX253" fmla="*/ 429006 w 2681668"/>
                  <a:gd name="connsiteY253" fmla="*/ 156782 h 313658"/>
                  <a:gd name="connsiteX254" fmla="*/ 375380 w 2681668"/>
                  <a:gd name="connsiteY254" fmla="*/ 156782 h 313658"/>
                  <a:gd name="connsiteX255" fmla="*/ 375380 w 2681668"/>
                  <a:gd name="connsiteY255" fmla="*/ 104489 h 313658"/>
                  <a:gd name="connsiteX256" fmla="*/ 321755 w 2681668"/>
                  <a:gd name="connsiteY256" fmla="*/ 104489 h 313658"/>
                  <a:gd name="connsiteX257" fmla="*/ 321755 w 2681668"/>
                  <a:gd name="connsiteY257" fmla="*/ 156782 h 313658"/>
                  <a:gd name="connsiteX258" fmla="*/ 321755 w 2681668"/>
                  <a:gd name="connsiteY258" fmla="*/ 209074 h 313658"/>
                  <a:gd name="connsiteX259" fmla="*/ 375380 w 2681668"/>
                  <a:gd name="connsiteY259" fmla="*/ 209074 h 313658"/>
                  <a:gd name="connsiteX260" fmla="*/ 429006 w 2681668"/>
                  <a:gd name="connsiteY260" fmla="*/ 209074 h 313658"/>
                  <a:gd name="connsiteX261" fmla="*/ 482632 w 2681668"/>
                  <a:gd name="connsiteY261" fmla="*/ 209074 h 313658"/>
                  <a:gd name="connsiteX262" fmla="*/ 482632 w 2681668"/>
                  <a:gd name="connsiteY262" fmla="*/ 156782 h 313658"/>
                  <a:gd name="connsiteX263" fmla="*/ 482632 w 2681668"/>
                  <a:gd name="connsiteY263" fmla="*/ 104489 h 313658"/>
                  <a:gd name="connsiteX264" fmla="*/ 482632 w 2681668"/>
                  <a:gd name="connsiteY264" fmla="*/ 52292 h 313658"/>
                  <a:gd name="connsiteX265" fmla="*/ 482632 w 2681668"/>
                  <a:gd name="connsiteY265" fmla="*/ 0 h 313658"/>
                  <a:gd name="connsiteX266" fmla="*/ 429006 w 2681668"/>
                  <a:gd name="connsiteY266" fmla="*/ 0 h 313658"/>
                  <a:gd name="connsiteX267" fmla="*/ 375380 w 2681668"/>
                  <a:gd name="connsiteY267" fmla="*/ 0 h 313658"/>
                  <a:gd name="connsiteX268" fmla="*/ 321755 w 2681668"/>
                  <a:gd name="connsiteY268" fmla="*/ 0 h 313658"/>
                  <a:gd name="connsiteX269" fmla="*/ 268129 w 2681668"/>
                  <a:gd name="connsiteY269" fmla="*/ 0 h 313658"/>
                  <a:gd name="connsiteX270" fmla="*/ 214503 w 2681668"/>
                  <a:gd name="connsiteY270" fmla="*/ 0 h 313658"/>
                  <a:gd name="connsiteX271" fmla="*/ 160877 w 2681668"/>
                  <a:gd name="connsiteY271" fmla="*/ 0 h 313658"/>
                  <a:gd name="connsiteX272" fmla="*/ 107252 w 2681668"/>
                  <a:gd name="connsiteY272" fmla="*/ 0 h 313658"/>
                  <a:gd name="connsiteX273" fmla="*/ 53626 w 2681668"/>
                  <a:gd name="connsiteY273" fmla="*/ 0 h 313658"/>
                  <a:gd name="connsiteX274" fmla="*/ 0 w 2681668"/>
                  <a:gd name="connsiteY274" fmla="*/ 0 h 313658"/>
                  <a:gd name="connsiteX275" fmla="*/ 0 w 2681668"/>
                  <a:gd name="connsiteY275" fmla="*/ 52292 h 313658"/>
                  <a:gd name="connsiteX276" fmla="*/ 0 w 2681668"/>
                  <a:gd name="connsiteY276" fmla="*/ 104489 h 313658"/>
                  <a:gd name="connsiteX277" fmla="*/ 0 w 2681668"/>
                  <a:gd name="connsiteY277" fmla="*/ 156782 h 313658"/>
                  <a:gd name="connsiteX278" fmla="*/ 0 w 2681668"/>
                  <a:gd name="connsiteY278" fmla="*/ 209074 h 313658"/>
                  <a:gd name="connsiteX279" fmla="*/ 53626 w 2681668"/>
                  <a:gd name="connsiteY279" fmla="*/ 209074 h 313658"/>
                  <a:gd name="connsiteX280" fmla="*/ 107252 w 2681668"/>
                  <a:gd name="connsiteY280" fmla="*/ 209074 h 313658"/>
                  <a:gd name="connsiteX281" fmla="*/ 160877 w 2681668"/>
                  <a:gd name="connsiteY281" fmla="*/ 209074 h 313658"/>
                  <a:gd name="connsiteX282" fmla="*/ 160877 w 2681668"/>
                  <a:gd name="connsiteY282" fmla="*/ 156782 h 313658"/>
                  <a:gd name="connsiteX283" fmla="*/ 160877 w 2681668"/>
                  <a:gd name="connsiteY283" fmla="*/ 104489 h 313658"/>
                  <a:gd name="connsiteX284" fmla="*/ 107252 w 2681668"/>
                  <a:gd name="connsiteY284" fmla="*/ 104489 h 313658"/>
                  <a:gd name="connsiteX285" fmla="*/ 107252 w 2681668"/>
                  <a:gd name="connsiteY285" fmla="*/ 156782 h 313658"/>
                  <a:gd name="connsiteX286" fmla="*/ 53626 w 2681668"/>
                  <a:gd name="connsiteY286" fmla="*/ 156782 h 313658"/>
                  <a:gd name="connsiteX287" fmla="*/ 53626 w 2681668"/>
                  <a:gd name="connsiteY287" fmla="*/ 104489 h 313658"/>
                  <a:gd name="connsiteX288" fmla="*/ 53626 w 2681668"/>
                  <a:gd name="connsiteY288" fmla="*/ 52292 h 313658"/>
                  <a:gd name="connsiteX289" fmla="*/ 107252 w 2681668"/>
                  <a:gd name="connsiteY289" fmla="*/ 52292 h 313658"/>
                  <a:gd name="connsiteX290" fmla="*/ 160877 w 2681668"/>
                  <a:gd name="connsiteY290" fmla="*/ 52292 h 313658"/>
                  <a:gd name="connsiteX291" fmla="*/ 214503 w 2681668"/>
                  <a:gd name="connsiteY291" fmla="*/ 52292 h 313658"/>
                  <a:gd name="connsiteX292" fmla="*/ 214503 w 2681668"/>
                  <a:gd name="connsiteY292" fmla="*/ 104489 h 313658"/>
                  <a:gd name="connsiteX293" fmla="*/ 214503 w 2681668"/>
                  <a:gd name="connsiteY293" fmla="*/ 156782 h 313658"/>
                  <a:gd name="connsiteX294" fmla="*/ 214503 w 2681668"/>
                  <a:gd name="connsiteY294" fmla="*/ 209074 h 313658"/>
                  <a:gd name="connsiteX295" fmla="*/ 214503 w 2681668"/>
                  <a:gd name="connsiteY295" fmla="*/ 261366 h 313658"/>
                  <a:gd name="connsiteX296" fmla="*/ 160877 w 2681668"/>
                  <a:gd name="connsiteY296" fmla="*/ 261366 h 313658"/>
                  <a:gd name="connsiteX297" fmla="*/ 107252 w 2681668"/>
                  <a:gd name="connsiteY297" fmla="*/ 261366 h 313658"/>
                  <a:gd name="connsiteX298" fmla="*/ 53626 w 2681668"/>
                  <a:gd name="connsiteY298" fmla="*/ 261366 h 313658"/>
                  <a:gd name="connsiteX299" fmla="*/ 0 w 2681668"/>
                  <a:gd name="connsiteY299" fmla="*/ 261366 h 313658"/>
                  <a:gd name="connsiteX300" fmla="*/ 0 w 2681668"/>
                  <a:gd name="connsiteY300" fmla="*/ 313658 h 313658"/>
                  <a:gd name="connsiteX301" fmla="*/ 53626 w 2681668"/>
                  <a:gd name="connsiteY301" fmla="*/ 313658 h 313658"/>
                  <a:gd name="connsiteX302" fmla="*/ 107252 w 2681668"/>
                  <a:gd name="connsiteY302" fmla="*/ 313658 h 313658"/>
                  <a:gd name="connsiteX303" fmla="*/ 160877 w 2681668"/>
                  <a:gd name="connsiteY303" fmla="*/ 313658 h 313658"/>
                  <a:gd name="connsiteX304" fmla="*/ 214503 w 2681668"/>
                  <a:gd name="connsiteY304" fmla="*/ 313658 h 313658"/>
                  <a:gd name="connsiteX305" fmla="*/ 268129 w 2681668"/>
                  <a:gd name="connsiteY305" fmla="*/ 313658 h 313658"/>
                  <a:gd name="connsiteX306" fmla="*/ 321755 w 2681668"/>
                  <a:gd name="connsiteY306" fmla="*/ 313658 h 313658"/>
                  <a:gd name="connsiteX307" fmla="*/ 375380 w 2681668"/>
                  <a:gd name="connsiteY307" fmla="*/ 313658 h 313658"/>
                  <a:gd name="connsiteX308" fmla="*/ 429006 w 2681668"/>
                  <a:gd name="connsiteY308" fmla="*/ 313658 h 313658"/>
                  <a:gd name="connsiteX309" fmla="*/ 482632 w 2681668"/>
                  <a:gd name="connsiteY309" fmla="*/ 313658 h 313658"/>
                  <a:gd name="connsiteX310" fmla="*/ 536353 w 2681668"/>
                  <a:gd name="connsiteY310" fmla="*/ 313658 h 313658"/>
                  <a:gd name="connsiteX311" fmla="*/ 589979 w 2681668"/>
                  <a:gd name="connsiteY311" fmla="*/ 313658 h 313658"/>
                  <a:gd name="connsiteX312" fmla="*/ 643604 w 2681668"/>
                  <a:gd name="connsiteY312" fmla="*/ 313658 h 313658"/>
                  <a:gd name="connsiteX313" fmla="*/ 697230 w 2681668"/>
                  <a:gd name="connsiteY313" fmla="*/ 313658 h 313658"/>
                  <a:gd name="connsiteX314" fmla="*/ 750856 w 2681668"/>
                  <a:gd name="connsiteY314" fmla="*/ 313658 h 313658"/>
                  <a:gd name="connsiteX315" fmla="*/ 804482 w 2681668"/>
                  <a:gd name="connsiteY315" fmla="*/ 313658 h 313658"/>
                  <a:gd name="connsiteX316" fmla="*/ 858107 w 2681668"/>
                  <a:gd name="connsiteY316" fmla="*/ 313658 h 313658"/>
                  <a:gd name="connsiteX317" fmla="*/ 911733 w 2681668"/>
                  <a:gd name="connsiteY317" fmla="*/ 313658 h 313658"/>
                  <a:gd name="connsiteX318" fmla="*/ 965359 w 2681668"/>
                  <a:gd name="connsiteY318" fmla="*/ 313658 h 313658"/>
                  <a:gd name="connsiteX319" fmla="*/ 1018985 w 2681668"/>
                  <a:gd name="connsiteY319" fmla="*/ 313658 h 313658"/>
                  <a:gd name="connsiteX320" fmla="*/ 1072706 w 2681668"/>
                  <a:gd name="connsiteY320" fmla="*/ 313658 h 313658"/>
                  <a:gd name="connsiteX321" fmla="*/ 1126331 w 2681668"/>
                  <a:gd name="connsiteY321" fmla="*/ 313658 h 313658"/>
                  <a:gd name="connsiteX322" fmla="*/ 1179957 w 2681668"/>
                  <a:gd name="connsiteY322" fmla="*/ 313658 h 313658"/>
                  <a:gd name="connsiteX323" fmla="*/ 1233583 w 2681668"/>
                  <a:gd name="connsiteY323" fmla="*/ 313658 h 313658"/>
                  <a:gd name="connsiteX324" fmla="*/ 1287209 w 2681668"/>
                  <a:gd name="connsiteY324" fmla="*/ 313658 h 313658"/>
                  <a:gd name="connsiteX325" fmla="*/ 1340834 w 2681668"/>
                  <a:gd name="connsiteY325" fmla="*/ 313658 h 313658"/>
                  <a:gd name="connsiteX326" fmla="*/ 1394460 w 2681668"/>
                  <a:gd name="connsiteY326" fmla="*/ 313658 h 313658"/>
                  <a:gd name="connsiteX327" fmla="*/ 1448086 w 2681668"/>
                  <a:gd name="connsiteY327" fmla="*/ 313658 h 313658"/>
                  <a:gd name="connsiteX328" fmla="*/ 1501712 w 2681668"/>
                  <a:gd name="connsiteY328" fmla="*/ 313658 h 313658"/>
                  <a:gd name="connsiteX329" fmla="*/ 1555337 w 2681668"/>
                  <a:gd name="connsiteY329" fmla="*/ 313658 h 313658"/>
                  <a:gd name="connsiteX330" fmla="*/ 1609058 w 2681668"/>
                  <a:gd name="connsiteY330" fmla="*/ 313658 h 313658"/>
                  <a:gd name="connsiteX331" fmla="*/ 1662684 w 2681668"/>
                  <a:gd name="connsiteY331" fmla="*/ 313658 h 313658"/>
                  <a:gd name="connsiteX332" fmla="*/ 1716310 w 2681668"/>
                  <a:gd name="connsiteY332" fmla="*/ 313658 h 313658"/>
                  <a:gd name="connsiteX333" fmla="*/ 1769936 w 2681668"/>
                  <a:gd name="connsiteY333" fmla="*/ 313658 h 313658"/>
                  <a:gd name="connsiteX334" fmla="*/ 1823561 w 2681668"/>
                  <a:gd name="connsiteY334" fmla="*/ 313658 h 313658"/>
                  <a:gd name="connsiteX335" fmla="*/ 1877187 w 2681668"/>
                  <a:gd name="connsiteY335" fmla="*/ 313658 h 313658"/>
                  <a:gd name="connsiteX336" fmla="*/ 1930813 w 2681668"/>
                  <a:gd name="connsiteY336" fmla="*/ 313658 h 313658"/>
                  <a:gd name="connsiteX337" fmla="*/ 1984439 w 2681668"/>
                  <a:gd name="connsiteY337" fmla="*/ 313658 h 313658"/>
                  <a:gd name="connsiteX338" fmla="*/ 2038064 w 2681668"/>
                  <a:gd name="connsiteY338" fmla="*/ 313658 h 313658"/>
                  <a:gd name="connsiteX339" fmla="*/ 2091690 w 2681668"/>
                  <a:gd name="connsiteY339" fmla="*/ 313658 h 313658"/>
                  <a:gd name="connsiteX340" fmla="*/ 2145316 w 2681668"/>
                  <a:gd name="connsiteY340" fmla="*/ 313658 h 313658"/>
                  <a:gd name="connsiteX341" fmla="*/ 2199037 w 2681668"/>
                  <a:gd name="connsiteY341" fmla="*/ 313658 h 313658"/>
                  <a:gd name="connsiteX342" fmla="*/ 2252663 w 2681668"/>
                  <a:gd name="connsiteY342" fmla="*/ 313658 h 313658"/>
                  <a:gd name="connsiteX343" fmla="*/ 2306288 w 2681668"/>
                  <a:gd name="connsiteY343" fmla="*/ 313658 h 313658"/>
                  <a:gd name="connsiteX344" fmla="*/ 2359914 w 2681668"/>
                  <a:gd name="connsiteY344" fmla="*/ 313658 h 313658"/>
                  <a:gd name="connsiteX345" fmla="*/ 2413540 w 2681668"/>
                  <a:gd name="connsiteY345" fmla="*/ 313658 h 313658"/>
                  <a:gd name="connsiteX346" fmla="*/ 2467166 w 2681668"/>
                  <a:gd name="connsiteY346" fmla="*/ 313658 h 313658"/>
                  <a:gd name="connsiteX347" fmla="*/ 2520791 w 2681668"/>
                  <a:gd name="connsiteY347" fmla="*/ 313658 h 313658"/>
                  <a:gd name="connsiteX348" fmla="*/ 2574417 w 2681668"/>
                  <a:gd name="connsiteY348" fmla="*/ 313658 h 313658"/>
                  <a:gd name="connsiteX349" fmla="*/ 2628043 w 2681668"/>
                  <a:gd name="connsiteY349" fmla="*/ 313658 h 313658"/>
                  <a:gd name="connsiteX350" fmla="*/ 2681669 w 2681668"/>
                  <a:gd name="connsiteY350" fmla="*/ 313658 h 313658"/>
                  <a:gd name="connsiteX351" fmla="*/ 2681669 w 2681668"/>
                  <a:gd name="connsiteY351" fmla="*/ 261366 h 313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</a:cxnLst>
                <a:rect l="l" t="t" r="r" b="b"/>
                <a:pathLst>
                  <a:path w="2681668" h="313658">
                    <a:moveTo>
                      <a:pt x="2628043" y="261366"/>
                    </a:moveTo>
                    <a:lnTo>
                      <a:pt x="2574417" y="261366"/>
                    </a:lnTo>
                    <a:lnTo>
                      <a:pt x="2520791" y="261366"/>
                    </a:lnTo>
                    <a:lnTo>
                      <a:pt x="2467166" y="261366"/>
                    </a:lnTo>
                    <a:lnTo>
                      <a:pt x="2413540" y="261366"/>
                    </a:lnTo>
                    <a:lnTo>
                      <a:pt x="2413540" y="209074"/>
                    </a:lnTo>
                    <a:lnTo>
                      <a:pt x="2413540" y="156782"/>
                    </a:lnTo>
                    <a:lnTo>
                      <a:pt x="2413540" y="104489"/>
                    </a:lnTo>
                    <a:lnTo>
                      <a:pt x="2413540" y="52292"/>
                    </a:lnTo>
                    <a:lnTo>
                      <a:pt x="2467166" y="52292"/>
                    </a:lnTo>
                    <a:lnTo>
                      <a:pt x="2520791" y="52292"/>
                    </a:lnTo>
                    <a:lnTo>
                      <a:pt x="2574417" y="52292"/>
                    </a:lnTo>
                    <a:lnTo>
                      <a:pt x="2574417" y="104489"/>
                    </a:lnTo>
                    <a:lnTo>
                      <a:pt x="2574417" y="156782"/>
                    </a:lnTo>
                    <a:lnTo>
                      <a:pt x="2520791" y="156782"/>
                    </a:lnTo>
                    <a:lnTo>
                      <a:pt x="2520791" y="104489"/>
                    </a:lnTo>
                    <a:lnTo>
                      <a:pt x="2467166" y="104489"/>
                    </a:lnTo>
                    <a:lnTo>
                      <a:pt x="2467166" y="156782"/>
                    </a:lnTo>
                    <a:lnTo>
                      <a:pt x="2467166" y="209074"/>
                    </a:lnTo>
                    <a:lnTo>
                      <a:pt x="2520791" y="209074"/>
                    </a:lnTo>
                    <a:lnTo>
                      <a:pt x="2574417" y="209074"/>
                    </a:lnTo>
                    <a:lnTo>
                      <a:pt x="2628043" y="209074"/>
                    </a:lnTo>
                    <a:lnTo>
                      <a:pt x="2628043" y="156782"/>
                    </a:lnTo>
                    <a:lnTo>
                      <a:pt x="2628043" y="104489"/>
                    </a:lnTo>
                    <a:lnTo>
                      <a:pt x="2628043" y="52292"/>
                    </a:lnTo>
                    <a:lnTo>
                      <a:pt x="2628043" y="0"/>
                    </a:lnTo>
                    <a:lnTo>
                      <a:pt x="2574417" y="0"/>
                    </a:lnTo>
                    <a:lnTo>
                      <a:pt x="2520791" y="0"/>
                    </a:lnTo>
                    <a:lnTo>
                      <a:pt x="2467166" y="0"/>
                    </a:lnTo>
                    <a:lnTo>
                      <a:pt x="2413540" y="0"/>
                    </a:lnTo>
                    <a:lnTo>
                      <a:pt x="2359914" y="0"/>
                    </a:lnTo>
                    <a:lnTo>
                      <a:pt x="2306288" y="0"/>
                    </a:lnTo>
                    <a:lnTo>
                      <a:pt x="2252663" y="0"/>
                    </a:lnTo>
                    <a:lnTo>
                      <a:pt x="2199037" y="0"/>
                    </a:lnTo>
                    <a:lnTo>
                      <a:pt x="2145316" y="0"/>
                    </a:lnTo>
                    <a:lnTo>
                      <a:pt x="2145316" y="52292"/>
                    </a:lnTo>
                    <a:lnTo>
                      <a:pt x="2145316" y="104489"/>
                    </a:lnTo>
                    <a:lnTo>
                      <a:pt x="2145316" y="156782"/>
                    </a:lnTo>
                    <a:lnTo>
                      <a:pt x="2145316" y="209074"/>
                    </a:lnTo>
                    <a:lnTo>
                      <a:pt x="2199037" y="209074"/>
                    </a:lnTo>
                    <a:lnTo>
                      <a:pt x="2252663" y="209074"/>
                    </a:lnTo>
                    <a:lnTo>
                      <a:pt x="2306288" y="209074"/>
                    </a:lnTo>
                    <a:lnTo>
                      <a:pt x="2306288" y="156782"/>
                    </a:lnTo>
                    <a:lnTo>
                      <a:pt x="2306288" y="104489"/>
                    </a:lnTo>
                    <a:lnTo>
                      <a:pt x="2252663" y="104489"/>
                    </a:lnTo>
                    <a:lnTo>
                      <a:pt x="2252663" y="156782"/>
                    </a:lnTo>
                    <a:lnTo>
                      <a:pt x="2199037" y="156782"/>
                    </a:lnTo>
                    <a:lnTo>
                      <a:pt x="2199037" y="104489"/>
                    </a:lnTo>
                    <a:lnTo>
                      <a:pt x="2199037" y="52292"/>
                    </a:lnTo>
                    <a:lnTo>
                      <a:pt x="2252663" y="52292"/>
                    </a:lnTo>
                    <a:lnTo>
                      <a:pt x="2306288" y="52292"/>
                    </a:lnTo>
                    <a:lnTo>
                      <a:pt x="2359914" y="52292"/>
                    </a:lnTo>
                    <a:lnTo>
                      <a:pt x="2359914" y="104489"/>
                    </a:lnTo>
                    <a:lnTo>
                      <a:pt x="2359914" y="156782"/>
                    </a:lnTo>
                    <a:lnTo>
                      <a:pt x="2359914" y="209074"/>
                    </a:lnTo>
                    <a:lnTo>
                      <a:pt x="2359914" y="261366"/>
                    </a:lnTo>
                    <a:lnTo>
                      <a:pt x="2306288" y="261366"/>
                    </a:lnTo>
                    <a:lnTo>
                      <a:pt x="2252663" y="261366"/>
                    </a:lnTo>
                    <a:lnTo>
                      <a:pt x="2199037" y="261366"/>
                    </a:lnTo>
                    <a:lnTo>
                      <a:pt x="2145316" y="261366"/>
                    </a:lnTo>
                    <a:lnTo>
                      <a:pt x="2091690" y="261366"/>
                    </a:lnTo>
                    <a:lnTo>
                      <a:pt x="2038064" y="261366"/>
                    </a:lnTo>
                    <a:lnTo>
                      <a:pt x="1984439" y="261366"/>
                    </a:lnTo>
                    <a:lnTo>
                      <a:pt x="1930813" y="261366"/>
                    </a:lnTo>
                    <a:lnTo>
                      <a:pt x="1877187" y="261366"/>
                    </a:lnTo>
                    <a:lnTo>
                      <a:pt x="1877187" y="209074"/>
                    </a:lnTo>
                    <a:lnTo>
                      <a:pt x="1877187" y="156782"/>
                    </a:lnTo>
                    <a:lnTo>
                      <a:pt x="1877187" y="104489"/>
                    </a:lnTo>
                    <a:lnTo>
                      <a:pt x="1877187" y="52292"/>
                    </a:lnTo>
                    <a:lnTo>
                      <a:pt x="1930813" y="52292"/>
                    </a:lnTo>
                    <a:lnTo>
                      <a:pt x="1984439" y="52292"/>
                    </a:lnTo>
                    <a:lnTo>
                      <a:pt x="2038064" y="52292"/>
                    </a:lnTo>
                    <a:lnTo>
                      <a:pt x="2038064" y="104489"/>
                    </a:lnTo>
                    <a:lnTo>
                      <a:pt x="2038064" y="156782"/>
                    </a:lnTo>
                    <a:lnTo>
                      <a:pt x="1984439" y="156782"/>
                    </a:lnTo>
                    <a:lnTo>
                      <a:pt x="1984439" y="104489"/>
                    </a:lnTo>
                    <a:lnTo>
                      <a:pt x="1930813" y="104489"/>
                    </a:lnTo>
                    <a:lnTo>
                      <a:pt x="1930813" y="156782"/>
                    </a:lnTo>
                    <a:lnTo>
                      <a:pt x="1930813" y="209074"/>
                    </a:lnTo>
                    <a:lnTo>
                      <a:pt x="1984439" y="209074"/>
                    </a:lnTo>
                    <a:lnTo>
                      <a:pt x="2038064" y="209074"/>
                    </a:lnTo>
                    <a:lnTo>
                      <a:pt x="2091690" y="209074"/>
                    </a:lnTo>
                    <a:lnTo>
                      <a:pt x="2091690" y="156782"/>
                    </a:lnTo>
                    <a:lnTo>
                      <a:pt x="2091690" y="104489"/>
                    </a:lnTo>
                    <a:lnTo>
                      <a:pt x="2091690" y="52292"/>
                    </a:lnTo>
                    <a:lnTo>
                      <a:pt x="2091690" y="0"/>
                    </a:lnTo>
                    <a:lnTo>
                      <a:pt x="2038064" y="0"/>
                    </a:lnTo>
                    <a:lnTo>
                      <a:pt x="1984439" y="0"/>
                    </a:lnTo>
                    <a:lnTo>
                      <a:pt x="1930813" y="0"/>
                    </a:lnTo>
                    <a:lnTo>
                      <a:pt x="1877187" y="0"/>
                    </a:lnTo>
                    <a:lnTo>
                      <a:pt x="1823561" y="0"/>
                    </a:lnTo>
                    <a:lnTo>
                      <a:pt x="1769936" y="0"/>
                    </a:lnTo>
                    <a:lnTo>
                      <a:pt x="1716310" y="0"/>
                    </a:lnTo>
                    <a:lnTo>
                      <a:pt x="1662684" y="0"/>
                    </a:lnTo>
                    <a:lnTo>
                      <a:pt x="1609058" y="0"/>
                    </a:lnTo>
                    <a:lnTo>
                      <a:pt x="1609058" y="52292"/>
                    </a:lnTo>
                    <a:lnTo>
                      <a:pt x="1609058" y="104489"/>
                    </a:lnTo>
                    <a:lnTo>
                      <a:pt x="1609058" y="156782"/>
                    </a:lnTo>
                    <a:lnTo>
                      <a:pt x="1609058" y="209074"/>
                    </a:lnTo>
                    <a:lnTo>
                      <a:pt x="1662684" y="209074"/>
                    </a:lnTo>
                    <a:lnTo>
                      <a:pt x="1716310" y="209074"/>
                    </a:lnTo>
                    <a:lnTo>
                      <a:pt x="1769936" y="209074"/>
                    </a:lnTo>
                    <a:lnTo>
                      <a:pt x="1769936" y="156782"/>
                    </a:lnTo>
                    <a:lnTo>
                      <a:pt x="1769936" y="104489"/>
                    </a:lnTo>
                    <a:lnTo>
                      <a:pt x="1716310" y="104489"/>
                    </a:lnTo>
                    <a:lnTo>
                      <a:pt x="1716310" y="156782"/>
                    </a:lnTo>
                    <a:lnTo>
                      <a:pt x="1662684" y="156782"/>
                    </a:lnTo>
                    <a:lnTo>
                      <a:pt x="1662684" y="104489"/>
                    </a:lnTo>
                    <a:lnTo>
                      <a:pt x="1662684" y="52292"/>
                    </a:lnTo>
                    <a:lnTo>
                      <a:pt x="1716310" y="52292"/>
                    </a:lnTo>
                    <a:lnTo>
                      <a:pt x="1769936" y="52292"/>
                    </a:lnTo>
                    <a:lnTo>
                      <a:pt x="1823561" y="52292"/>
                    </a:lnTo>
                    <a:lnTo>
                      <a:pt x="1823561" y="104489"/>
                    </a:lnTo>
                    <a:lnTo>
                      <a:pt x="1823561" y="156782"/>
                    </a:lnTo>
                    <a:lnTo>
                      <a:pt x="1823561" y="209074"/>
                    </a:lnTo>
                    <a:lnTo>
                      <a:pt x="1823561" y="261366"/>
                    </a:lnTo>
                    <a:lnTo>
                      <a:pt x="1769936" y="261366"/>
                    </a:lnTo>
                    <a:lnTo>
                      <a:pt x="1716310" y="261366"/>
                    </a:lnTo>
                    <a:lnTo>
                      <a:pt x="1662684" y="261366"/>
                    </a:lnTo>
                    <a:lnTo>
                      <a:pt x="1609058" y="261366"/>
                    </a:lnTo>
                    <a:lnTo>
                      <a:pt x="1555337" y="261366"/>
                    </a:lnTo>
                    <a:lnTo>
                      <a:pt x="1501712" y="261366"/>
                    </a:lnTo>
                    <a:lnTo>
                      <a:pt x="1448086" y="261366"/>
                    </a:lnTo>
                    <a:lnTo>
                      <a:pt x="1394460" y="261366"/>
                    </a:lnTo>
                    <a:lnTo>
                      <a:pt x="1340834" y="261366"/>
                    </a:lnTo>
                    <a:lnTo>
                      <a:pt x="1340834" y="209074"/>
                    </a:lnTo>
                    <a:lnTo>
                      <a:pt x="1340834" y="156782"/>
                    </a:lnTo>
                    <a:lnTo>
                      <a:pt x="1340834" y="104489"/>
                    </a:lnTo>
                    <a:lnTo>
                      <a:pt x="1340834" y="52292"/>
                    </a:lnTo>
                    <a:lnTo>
                      <a:pt x="1394460" y="52292"/>
                    </a:lnTo>
                    <a:lnTo>
                      <a:pt x="1448086" y="52292"/>
                    </a:lnTo>
                    <a:lnTo>
                      <a:pt x="1501712" y="52292"/>
                    </a:lnTo>
                    <a:lnTo>
                      <a:pt x="1501712" y="104489"/>
                    </a:lnTo>
                    <a:lnTo>
                      <a:pt x="1501712" y="156782"/>
                    </a:lnTo>
                    <a:lnTo>
                      <a:pt x="1448086" y="156782"/>
                    </a:lnTo>
                    <a:lnTo>
                      <a:pt x="1448086" y="104489"/>
                    </a:lnTo>
                    <a:lnTo>
                      <a:pt x="1394460" y="104489"/>
                    </a:lnTo>
                    <a:lnTo>
                      <a:pt x="1394460" y="156782"/>
                    </a:lnTo>
                    <a:lnTo>
                      <a:pt x="1394460" y="209074"/>
                    </a:lnTo>
                    <a:lnTo>
                      <a:pt x="1448086" y="209074"/>
                    </a:lnTo>
                    <a:lnTo>
                      <a:pt x="1501712" y="209074"/>
                    </a:lnTo>
                    <a:lnTo>
                      <a:pt x="1555337" y="209074"/>
                    </a:lnTo>
                    <a:lnTo>
                      <a:pt x="1555337" y="156782"/>
                    </a:lnTo>
                    <a:lnTo>
                      <a:pt x="1555337" y="104489"/>
                    </a:lnTo>
                    <a:lnTo>
                      <a:pt x="1555337" y="52292"/>
                    </a:lnTo>
                    <a:lnTo>
                      <a:pt x="1555337" y="0"/>
                    </a:lnTo>
                    <a:lnTo>
                      <a:pt x="1501712" y="0"/>
                    </a:lnTo>
                    <a:lnTo>
                      <a:pt x="1448086" y="0"/>
                    </a:lnTo>
                    <a:lnTo>
                      <a:pt x="1394460" y="0"/>
                    </a:lnTo>
                    <a:lnTo>
                      <a:pt x="1340834" y="0"/>
                    </a:lnTo>
                    <a:lnTo>
                      <a:pt x="1287209" y="0"/>
                    </a:lnTo>
                    <a:lnTo>
                      <a:pt x="1233583" y="0"/>
                    </a:lnTo>
                    <a:lnTo>
                      <a:pt x="1179957" y="0"/>
                    </a:lnTo>
                    <a:lnTo>
                      <a:pt x="1126331" y="0"/>
                    </a:lnTo>
                    <a:lnTo>
                      <a:pt x="1072706" y="0"/>
                    </a:lnTo>
                    <a:lnTo>
                      <a:pt x="1072706" y="52292"/>
                    </a:lnTo>
                    <a:lnTo>
                      <a:pt x="1072706" y="104489"/>
                    </a:lnTo>
                    <a:lnTo>
                      <a:pt x="1072706" y="156782"/>
                    </a:lnTo>
                    <a:lnTo>
                      <a:pt x="1072706" y="209074"/>
                    </a:lnTo>
                    <a:lnTo>
                      <a:pt x="1126331" y="209074"/>
                    </a:lnTo>
                    <a:lnTo>
                      <a:pt x="1179957" y="209074"/>
                    </a:lnTo>
                    <a:lnTo>
                      <a:pt x="1233583" y="209074"/>
                    </a:lnTo>
                    <a:lnTo>
                      <a:pt x="1233583" y="156782"/>
                    </a:lnTo>
                    <a:lnTo>
                      <a:pt x="1233583" y="104489"/>
                    </a:lnTo>
                    <a:lnTo>
                      <a:pt x="1179957" y="104489"/>
                    </a:lnTo>
                    <a:lnTo>
                      <a:pt x="1179957" y="156782"/>
                    </a:lnTo>
                    <a:lnTo>
                      <a:pt x="1126331" y="156782"/>
                    </a:lnTo>
                    <a:lnTo>
                      <a:pt x="1126331" y="104489"/>
                    </a:lnTo>
                    <a:lnTo>
                      <a:pt x="1126331" y="52292"/>
                    </a:lnTo>
                    <a:lnTo>
                      <a:pt x="1179957" y="52292"/>
                    </a:lnTo>
                    <a:lnTo>
                      <a:pt x="1233583" y="52292"/>
                    </a:lnTo>
                    <a:lnTo>
                      <a:pt x="1287209" y="52292"/>
                    </a:lnTo>
                    <a:lnTo>
                      <a:pt x="1287209" y="104489"/>
                    </a:lnTo>
                    <a:lnTo>
                      <a:pt x="1287209" y="156782"/>
                    </a:lnTo>
                    <a:lnTo>
                      <a:pt x="1287209" y="209074"/>
                    </a:lnTo>
                    <a:lnTo>
                      <a:pt x="1287209" y="261366"/>
                    </a:lnTo>
                    <a:lnTo>
                      <a:pt x="1233583" y="261366"/>
                    </a:lnTo>
                    <a:lnTo>
                      <a:pt x="1179957" y="261366"/>
                    </a:lnTo>
                    <a:lnTo>
                      <a:pt x="1126331" y="261366"/>
                    </a:lnTo>
                    <a:lnTo>
                      <a:pt x="1072706" y="261366"/>
                    </a:lnTo>
                    <a:lnTo>
                      <a:pt x="1018985" y="261366"/>
                    </a:lnTo>
                    <a:lnTo>
                      <a:pt x="965359" y="261366"/>
                    </a:lnTo>
                    <a:lnTo>
                      <a:pt x="911733" y="261366"/>
                    </a:lnTo>
                    <a:lnTo>
                      <a:pt x="858107" y="261366"/>
                    </a:lnTo>
                    <a:lnTo>
                      <a:pt x="804482" y="261366"/>
                    </a:lnTo>
                    <a:lnTo>
                      <a:pt x="804482" y="209074"/>
                    </a:lnTo>
                    <a:lnTo>
                      <a:pt x="804482" y="156782"/>
                    </a:lnTo>
                    <a:lnTo>
                      <a:pt x="804482" y="104489"/>
                    </a:lnTo>
                    <a:lnTo>
                      <a:pt x="804482" y="52292"/>
                    </a:lnTo>
                    <a:lnTo>
                      <a:pt x="858107" y="52292"/>
                    </a:lnTo>
                    <a:lnTo>
                      <a:pt x="911733" y="52292"/>
                    </a:lnTo>
                    <a:lnTo>
                      <a:pt x="965359" y="52292"/>
                    </a:lnTo>
                    <a:lnTo>
                      <a:pt x="965359" y="104489"/>
                    </a:lnTo>
                    <a:lnTo>
                      <a:pt x="965359" y="156782"/>
                    </a:lnTo>
                    <a:lnTo>
                      <a:pt x="911733" y="156782"/>
                    </a:lnTo>
                    <a:lnTo>
                      <a:pt x="911733" y="104489"/>
                    </a:lnTo>
                    <a:lnTo>
                      <a:pt x="858107" y="104489"/>
                    </a:lnTo>
                    <a:lnTo>
                      <a:pt x="858107" y="156782"/>
                    </a:lnTo>
                    <a:lnTo>
                      <a:pt x="858107" y="209074"/>
                    </a:lnTo>
                    <a:lnTo>
                      <a:pt x="911733" y="209074"/>
                    </a:lnTo>
                    <a:lnTo>
                      <a:pt x="965359" y="209074"/>
                    </a:lnTo>
                    <a:lnTo>
                      <a:pt x="1018985" y="209074"/>
                    </a:lnTo>
                    <a:lnTo>
                      <a:pt x="1018985" y="156782"/>
                    </a:lnTo>
                    <a:lnTo>
                      <a:pt x="1018985" y="104489"/>
                    </a:lnTo>
                    <a:lnTo>
                      <a:pt x="1018985" y="52292"/>
                    </a:lnTo>
                    <a:lnTo>
                      <a:pt x="1018985" y="0"/>
                    </a:lnTo>
                    <a:lnTo>
                      <a:pt x="965359" y="0"/>
                    </a:lnTo>
                    <a:lnTo>
                      <a:pt x="911733" y="0"/>
                    </a:lnTo>
                    <a:lnTo>
                      <a:pt x="858107" y="0"/>
                    </a:lnTo>
                    <a:lnTo>
                      <a:pt x="804482" y="0"/>
                    </a:lnTo>
                    <a:lnTo>
                      <a:pt x="750856" y="0"/>
                    </a:lnTo>
                    <a:lnTo>
                      <a:pt x="697230" y="0"/>
                    </a:lnTo>
                    <a:lnTo>
                      <a:pt x="643604" y="0"/>
                    </a:lnTo>
                    <a:lnTo>
                      <a:pt x="589979" y="0"/>
                    </a:lnTo>
                    <a:lnTo>
                      <a:pt x="536353" y="0"/>
                    </a:lnTo>
                    <a:lnTo>
                      <a:pt x="536353" y="52292"/>
                    </a:lnTo>
                    <a:lnTo>
                      <a:pt x="536353" y="104489"/>
                    </a:lnTo>
                    <a:lnTo>
                      <a:pt x="536353" y="156782"/>
                    </a:lnTo>
                    <a:lnTo>
                      <a:pt x="536353" y="209074"/>
                    </a:lnTo>
                    <a:lnTo>
                      <a:pt x="589979" y="209074"/>
                    </a:lnTo>
                    <a:lnTo>
                      <a:pt x="643604" y="209074"/>
                    </a:lnTo>
                    <a:lnTo>
                      <a:pt x="697230" y="209074"/>
                    </a:lnTo>
                    <a:lnTo>
                      <a:pt x="697230" y="156782"/>
                    </a:lnTo>
                    <a:lnTo>
                      <a:pt x="697230" y="104489"/>
                    </a:lnTo>
                    <a:lnTo>
                      <a:pt x="643604" y="104489"/>
                    </a:lnTo>
                    <a:lnTo>
                      <a:pt x="643604" y="156782"/>
                    </a:lnTo>
                    <a:lnTo>
                      <a:pt x="589979" y="156782"/>
                    </a:lnTo>
                    <a:lnTo>
                      <a:pt x="589979" y="104489"/>
                    </a:lnTo>
                    <a:lnTo>
                      <a:pt x="589979" y="52292"/>
                    </a:lnTo>
                    <a:lnTo>
                      <a:pt x="643604" y="52292"/>
                    </a:lnTo>
                    <a:lnTo>
                      <a:pt x="697230" y="52292"/>
                    </a:lnTo>
                    <a:lnTo>
                      <a:pt x="750856" y="52292"/>
                    </a:lnTo>
                    <a:lnTo>
                      <a:pt x="750856" y="104489"/>
                    </a:lnTo>
                    <a:lnTo>
                      <a:pt x="750856" y="156782"/>
                    </a:lnTo>
                    <a:lnTo>
                      <a:pt x="750856" y="209074"/>
                    </a:lnTo>
                    <a:lnTo>
                      <a:pt x="750856" y="261366"/>
                    </a:lnTo>
                    <a:lnTo>
                      <a:pt x="697230" y="261366"/>
                    </a:lnTo>
                    <a:lnTo>
                      <a:pt x="643604" y="261366"/>
                    </a:lnTo>
                    <a:lnTo>
                      <a:pt x="589979" y="261366"/>
                    </a:lnTo>
                    <a:lnTo>
                      <a:pt x="536353" y="261366"/>
                    </a:lnTo>
                    <a:lnTo>
                      <a:pt x="482632" y="261366"/>
                    </a:lnTo>
                    <a:lnTo>
                      <a:pt x="429006" y="261366"/>
                    </a:lnTo>
                    <a:lnTo>
                      <a:pt x="375380" y="261366"/>
                    </a:lnTo>
                    <a:lnTo>
                      <a:pt x="321755" y="261366"/>
                    </a:lnTo>
                    <a:lnTo>
                      <a:pt x="268129" y="261366"/>
                    </a:lnTo>
                    <a:lnTo>
                      <a:pt x="268129" y="209074"/>
                    </a:lnTo>
                    <a:lnTo>
                      <a:pt x="268129" y="156782"/>
                    </a:lnTo>
                    <a:lnTo>
                      <a:pt x="268129" y="104489"/>
                    </a:lnTo>
                    <a:lnTo>
                      <a:pt x="268129" y="52292"/>
                    </a:lnTo>
                    <a:lnTo>
                      <a:pt x="321755" y="52292"/>
                    </a:lnTo>
                    <a:lnTo>
                      <a:pt x="375380" y="52292"/>
                    </a:lnTo>
                    <a:lnTo>
                      <a:pt x="429006" y="52292"/>
                    </a:lnTo>
                    <a:lnTo>
                      <a:pt x="429006" y="104489"/>
                    </a:lnTo>
                    <a:lnTo>
                      <a:pt x="429006" y="156782"/>
                    </a:lnTo>
                    <a:lnTo>
                      <a:pt x="375380" y="156782"/>
                    </a:lnTo>
                    <a:lnTo>
                      <a:pt x="375380" y="104489"/>
                    </a:lnTo>
                    <a:lnTo>
                      <a:pt x="321755" y="104489"/>
                    </a:lnTo>
                    <a:lnTo>
                      <a:pt x="321755" y="156782"/>
                    </a:lnTo>
                    <a:lnTo>
                      <a:pt x="321755" y="209074"/>
                    </a:lnTo>
                    <a:lnTo>
                      <a:pt x="375380" y="209074"/>
                    </a:lnTo>
                    <a:lnTo>
                      <a:pt x="429006" y="209074"/>
                    </a:lnTo>
                    <a:lnTo>
                      <a:pt x="482632" y="209074"/>
                    </a:lnTo>
                    <a:lnTo>
                      <a:pt x="482632" y="156782"/>
                    </a:lnTo>
                    <a:lnTo>
                      <a:pt x="482632" y="104489"/>
                    </a:lnTo>
                    <a:lnTo>
                      <a:pt x="482632" y="52292"/>
                    </a:lnTo>
                    <a:lnTo>
                      <a:pt x="482632" y="0"/>
                    </a:lnTo>
                    <a:lnTo>
                      <a:pt x="429006" y="0"/>
                    </a:lnTo>
                    <a:lnTo>
                      <a:pt x="375380" y="0"/>
                    </a:lnTo>
                    <a:lnTo>
                      <a:pt x="321755" y="0"/>
                    </a:lnTo>
                    <a:lnTo>
                      <a:pt x="268129" y="0"/>
                    </a:lnTo>
                    <a:lnTo>
                      <a:pt x="214503" y="0"/>
                    </a:lnTo>
                    <a:lnTo>
                      <a:pt x="160877" y="0"/>
                    </a:lnTo>
                    <a:lnTo>
                      <a:pt x="107252" y="0"/>
                    </a:lnTo>
                    <a:lnTo>
                      <a:pt x="53626" y="0"/>
                    </a:lnTo>
                    <a:lnTo>
                      <a:pt x="0" y="0"/>
                    </a:lnTo>
                    <a:lnTo>
                      <a:pt x="0" y="52292"/>
                    </a:lnTo>
                    <a:lnTo>
                      <a:pt x="0" y="104489"/>
                    </a:lnTo>
                    <a:lnTo>
                      <a:pt x="0" y="156782"/>
                    </a:lnTo>
                    <a:lnTo>
                      <a:pt x="0" y="209074"/>
                    </a:lnTo>
                    <a:lnTo>
                      <a:pt x="53626" y="209074"/>
                    </a:lnTo>
                    <a:lnTo>
                      <a:pt x="107252" y="209074"/>
                    </a:lnTo>
                    <a:lnTo>
                      <a:pt x="160877" y="209074"/>
                    </a:lnTo>
                    <a:lnTo>
                      <a:pt x="160877" y="156782"/>
                    </a:lnTo>
                    <a:lnTo>
                      <a:pt x="160877" y="104489"/>
                    </a:lnTo>
                    <a:lnTo>
                      <a:pt x="107252" y="104489"/>
                    </a:lnTo>
                    <a:lnTo>
                      <a:pt x="107252" y="156782"/>
                    </a:lnTo>
                    <a:lnTo>
                      <a:pt x="53626" y="156782"/>
                    </a:lnTo>
                    <a:lnTo>
                      <a:pt x="53626" y="104489"/>
                    </a:lnTo>
                    <a:lnTo>
                      <a:pt x="53626" y="52292"/>
                    </a:lnTo>
                    <a:lnTo>
                      <a:pt x="107252" y="52292"/>
                    </a:lnTo>
                    <a:lnTo>
                      <a:pt x="160877" y="52292"/>
                    </a:lnTo>
                    <a:lnTo>
                      <a:pt x="214503" y="52292"/>
                    </a:lnTo>
                    <a:lnTo>
                      <a:pt x="214503" y="104489"/>
                    </a:lnTo>
                    <a:lnTo>
                      <a:pt x="214503" y="156782"/>
                    </a:lnTo>
                    <a:lnTo>
                      <a:pt x="214503" y="209074"/>
                    </a:lnTo>
                    <a:lnTo>
                      <a:pt x="214503" y="261366"/>
                    </a:lnTo>
                    <a:lnTo>
                      <a:pt x="160877" y="261366"/>
                    </a:lnTo>
                    <a:lnTo>
                      <a:pt x="107252" y="261366"/>
                    </a:lnTo>
                    <a:lnTo>
                      <a:pt x="53626" y="261366"/>
                    </a:lnTo>
                    <a:lnTo>
                      <a:pt x="0" y="261366"/>
                    </a:lnTo>
                    <a:lnTo>
                      <a:pt x="0" y="313658"/>
                    </a:lnTo>
                    <a:lnTo>
                      <a:pt x="53626" y="313658"/>
                    </a:lnTo>
                    <a:lnTo>
                      <a:pt x="107252" y="313658"/>
                    </a:lnTo>
                    <a:lnTo>
                      <a:pt x="160877" y="313658"/>
                    </a:lnTo>
                    <a:lnTo>
                      <a:pt x="214503" y="313658"/>
                    </a:lnTo>
                    <a:lnTo>
                      <a:pt x="268129" y="313658"/>
                    </a:lnTo>
                    <a:lnTo>
                      <a:pt x="321755" y="313658"/>
                    </a:lnTo>
                    <a:lnTo>
                      <a:pt x="375380" y="313658"/>
                    </a:lnTo>
                    <a:lnTo>
                      <a:pt x="429006" y="313658"/>
                    </a:lnTo>
                    <a:lnTo>
                      <a:pt x="482632" y="313658"/>
                    </a:lnTo>
                    <a:lnTo>
                      <a:pt x="536353" y="313658"/>
                    </a:lnTo>
                    <a:lnTo>
                      <a:pt x="589979" y="313658"/>
                    </a:lnTo>
                    <a:lnTo>
                      <a:pt x="643604" y="313658"/>
                    </a:lnTo>
                    <a:lnTo>
                      <a:pt x="697230" y="313658"/>
                    </a:lnTo>
                    <a:lnTo>
                      <a:pt x="750856" y="313658"/>
                    </a:lnTo>
                    <a:lnTo>
                      <a:pt x="804482" y="313658"/>
                    </a:lnTo>
                    <a:lnTo>
                      <a:pt x="858107" y="313658"/>
                    </a:lnTo>
                    <a:lnTo>
                      <a:pt x="911733" y="313658"/>
                    </a:lnTo>
                    <a:lnTo>
                      <a:pt x="965359" y="313658"/>
                    </a:lnTo>
                    <a:lnTo>
                      <a:pt x="1018985" y="313658"/>
                    </a:lnTo>
                    <a:lnTo>
                      <a:pt x="1072706" y="313658"/>
                    </a:lnTo>
                    <a:lnTo>
                      <a:pt x="1126331" y="313658"/>
                    </a:lnTo>
                    <a:lnTo>
                      <a:pt x="1179957" y="313658"/>
                    </a:lnTo>
                    <a:lnTo>
                      <a:pt x="1233583" y="313658"/>
                    </a:lnTo>
                    <a:lnTo>
                      <a:pt x="1287209" y="313658"/>
                    </a:lnTo>
                    <a:lnTo>
                      <a:pt x="1340834" y="313658"/>
                    </a:lnTo>
                    <a:lnTo>
                      <a:pt x="1394460" y="313658"/>
                    </a:lnTo>
                    <a:lnTo>
                      <a:pt x="1448086" y="313658"/>
                    </a:lnTo>
                    <a:lnTo>
                      <a:pt x="1501712" y="313658"/>
                    </a:lnTo>
                    <a:lnTo>
                      <a:pt x="1555337" y="313658"/>
                    </a:lnTo>
                    <a:lnTo>
                      <a:pt x="1609058" y="313658"/>
                    </a:lnTo>
                    <a:lnTo>
                      <a:pt x="1662684" y="313658"/>
                    </a:lnTo>
                    <a:lnTo>
                      <a:pt x="1716310" y="313658"/>
                    </a:lnTo>
                    <a:lnTo>
                      <a:pt x="1769936" y="313658"/>
                    </a:lnTo>
                    <a:lnTo>
                      <a:pt x="1823561" y="313658"/>
                    </a:lnTo>
                    <a:lnTo>
                      <a:pt x="1877187" y="313658"/>
                    </a:lnTo>
                    <a:lnTo>
                      <a:pt x="1930813" y="313658"/>
                    </a:lnTo>
                    <a:lnTo>
                      <a:pt x="1984439" y="313658"/>
                    </a:lnTo>
                    <a:lnTo>
                      <a:pt x="2038064" y="313658"/>
                    </a:lnTo>
                    <a:lnTo>
                      <a:pt x="2091690" y="313658"/>
                    </a:lnTo>
                    <a:lnTo>
                      <a:pt x="2145316" y="313658"/>
                    </a:lnTo>
                    <a:lnTo>
                      <a:pt x="2199037" y="313658"/>
                    </a:lnTo>
                    <a:lnTo>
                      <a:pt x="2252663" y="313658"/>
                    </a:lnTo>
                    <a:lnTo>
                      <a:pt x="2306288" y="313658"/>
                    </a:lnTo>
                    <a:lnTo>
                      <a:pt x="2359914" y="313658"/>
                    </a:lnTo>
                    <a:lnTo>
                      <a:pt x="2413540" y="313658"/>
                    </a:lnTo>
                    <a:lnTo>
                      <a:pt x="2467166" y="313658"/>
                    </a:lnTo>
                    <a:lnTo>
                      <a:pt x="2520791" y="313658"/>
                    </a:lnTo>
                    <a:lnTo>
                      <a:pt x="2574417" y="313658"/>
                    </a:lnTo>
                    <a:lnTo>
                      <a:pt x="2628043" y="313658"/>
                    </a:lnTo>
                    <a:lnTo>
                      <a:pt x="2681669" y="313658"/>
                    </a:lnTo>
                    <a:lnTo>
                      <a:pt x="2681669" y="2613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2" name="任意多边形: 形状 11"/>
              <p:cNvSpPr/>
              <p:nvPr/>
            </p:nvSpPr>
            <p:spPr>
              <a:xfrm>
                <a:off x="5252530" y="-2634071"/>
                <a:ext cx="2681668" cy="313658"/>
              </a:xfrm>
              <a:custGeom>
                <a:avLst/>
                <a:gdLst>
                  <a:gd name="connsiteX0" fmla="*/ 2628043 w 2681668"/>
                  <a:gd name="connsiteY0" fmla="*/ 261366 h 313658"/>
                  <a:gd name="connsiteX1" fmla="*/ 2574417 w 2681668"/>
                  <a:gd name="connsiteY1" fmla="*/ 261366 h 313658"/>
                  <a:gd name="connsiteX2" fmla="*/ 2520791 w 2681668"/>
                  <a:gd name="connsiteY2" fmla="*/ 261366 h 313658"/>
                  <a:gd name="connsiteX3" fmla="*/ 2467166 w 2681668"/>
                  <a:gd name="connsiteY3" fmla="*/ 261366 h 313658"/>
                  <a:gd name="connsiteX4" fmla="*/ 2413540 w 2681668"/>
                  <a:gd name="connsiteY4" fmla="*/ 261366 h 313658"/>
                  <a:gd name="connsiteX5" fmla="*/ 2413540 w 2681668"/>
                  <a:gd name="connsiteY5" fmla="*/ 209074 h 313658"/>
                  <a:gd name="connsiteX6" fmla="*/ 2413540 w 2681668"/>
                  <a:gd name="connsiteY6" fmla="*/ 156782 h 313658"/>
                  <a:gd name="connsiteX7" fmla="*/ 2413540 w 2681668"/>
                  <a:gd name="connsiteY7" fmla="*/ 104489 h 313658"/>
                  <a:gd name="connsiteX8" fmla="*/ 2413540 w 2681668"/>
                  <a:gd name="connsiteY8" fmla="*/ 52292 h 313658"/>
                  <a:gd name="connsiteX9" fmla="*/ 2467166 w 2681668"/>
                  <a:gd name="connsiteY9" fmla="*/ 52292 h 313658"/>
                  <a:gd name="connsiteX10" fmla="*/ 2520791 w 2681668"/>
                  <a:gd name="connsiteY10" fmla="*/ 52292 h 313658"/>
                  <a:gd name="connsiteX11" fmla="*/ 2574417 w 2681668"/>
                  <a:gd name="connsiteY11" fmla="*/ 52292 h 313658"/>
                  <a:gd name="connsiteX12" fmla="*/ 2574417 w 2681668"/>
                  <a:gd name="connsiteY12" fmla="*/ 104489 h 313658"/>
                  <a:gd name="connsiteX13" fmla="*/ 2574417 w 2681668"/>
                  <a:gd name="connsiteY13" fmla="*/ 156782 h 313658"/>
                  <a:gd name="connsiteX14" fmla="*/ 2520791 w 2681668"/>
                  <a:gd name="connsiteY14" fmla="*/ 156782 h 313658"/>
                  <a:gd name="connsiteX15" fmla="*/ 2520791 w 2681668"/>
                  <a:gd name="connsiteY15" fmla="*/ 104489 h 313658"/>
                  <a:gd name="connsiteX16" fmla="*/ 2467166 w 2681668"/>
                  <a:gd name="connsiteY16" fmla="*/ 104489 h 313658"/>
                  <a:gd name="connsiteX17" fmla="*/ 2467166 w 2681668"/>
                  <a:gd name="connsiteY17" fmla="*/ 156782 h 313658"/>
                  <a:gd name="connsiteX18" fmla="*/ 2467166 w 2681668"/>
                  <a:gd name="connsiteY18" fmla="*/ 209074 h 313658"/>
                  <a:gd name="connsiteX19" fmla="*/ 2520791 w 2681668"/>
                  <a:gd name="connsiteY19" fmla="*/ 209074 h 313658"/>
                  <a:gd name="connsiteX20" fmla="*/ 2574417 w 2681668"/>
                  <a:gd name="connsiteY20" fmla="*/ 209074 h 313658"/>
                  <a:gd name="connsiteX21" fmla="*/ 2628043 w 2681668"/>
                  <a:gd name="connsiteY21" fmla="*/ 209074 h 313658"/>
                  <a:gd name="connsiteX22" fmla="*/ 2628043 w 2681668"/>
                  <a:gd name="connsiteY22" fmla="*/ 156782 h 313658"/>
                  <a:gd name="connsiteX23" fmla="*/ 2628043 w 2681668"/>
                  <a:gd name="connsiteY23" fmla="*/ 104489 h 313658"/>
                  <a:gd name="connsiteX24" fmla="*/ 2628043 w 2681668"/>
                  <a:gd name="connsiteY24" fmla="*/ 52292 h 313658"/>
                  <a:gd name="connsiteX25" fmla="*/ 2628043 w 2681668"/>
                  <a:gd name="connsiteY25" fmla="*/ 0 h 313658"/>
                  <a:gd name="connsiteX26" fmla="*/ 2574417 w 2681668"/>
                  <a:gd name="connsiteY26" fmla="*/ 0 h 313658"/>
                  <a:gd name="connsiteX27" fmla="*/ 2520791 w 2681668"/>
                  <a:gd name="connsiteY27" fmla="*/ 0 h 313658"/>
                  <a:gd name="connsiteX28" fmla="*/ 2467166 w 2681668"/>
                  <a:gd name="connsiteY28" fmla="*/ 0 h 313658"/>
                  <a:gd name="connsiteX29" fmla="*/ 2413540 w 2681668"/>
                  <a:gd name="connsiteY29" fmla="*/ 0 h 313658"/>
                  <a:gd name="connsiteX30" fmla="*/ 2359914 w 2681668"/>
                  <a:gd name="connsiteY30" fmla="*/ 0 h 313658"/>
                  <a:gd name="connsiteX31" fmla="*/ 2306288 w 2681668"/>
                  <a:gd name="connsiteY31" fmla="*/ 0 h 313658"/>
                  <a:gd name="connsiteX32" fmla="*/ 2252663 w 2681668"/>
                  <a:gd name="connsiteY32" fmla="*/ 0 h 313658"/>
                  <a:gd name="connsiteX33" fmla="*/ 2199037 w 2681668"/>
                  <a:gd name="connsiteY33" fmla="*/ 0 h 313658"/>
                  <a:gd name="connsiteX34" fmla="*/ 2145316 w 2681668"/>
                  <a:gd name="connsiteY34" fmla="*/ 0 h 313658"/>
                  <a:gd name="connsiteX35" fmla="*/ 2145316 w 2681668"/>
                  <a:gd name="connsiteY35" fmla="*/ 52292 h 313658"/>
                  <a:gd name="connsiteX36" fmla="*/ 2145316 w 2681668"/>
                  <a:gd name="connsiteY36" fmla="*/ 104489 h 313658"/>
                  <a:gd name="connsiteX37" fmla="*/ 2145316 w 2681668"/>
                  <a:gd name="connsiteY37" fmla="*/ 156782 h 313658"/>
                  <a:gd name="connsiteX38" fmla="*/ 2145316 w 2681668"/>
                  <a:gd name="connsiteY38" fmla="*/ 209074 h 313658"/>
                  <a:gd name="connsiteX39" fmla="*/ 2199037 w 2681668"/>
                  <a:gd name="connsiteY39" fmla="*/ 209074 h 313658"/>
                  <a:gd name="connsiteX40" fmla="*/ 2252663 w 2681668"/>
                  <a:gd name="connsiteY40" fmla="*/ 209074 h 313658"/>
                  <a:gd name="connsiteX41" fmla="*/ 2306288 w 2681668"/>
                  <a:gd name="connsiteY41" fmla="*/ 209074 h 313658"/>
                  <a:gd name="connsiteX42" fmla="*/ 2306288 w 2681668"/>
                  <a:gd name="connsiteY42" fmla="*/ 156782 h 313658"/>
                  <a:gd name="connsiteX43" fmla="*/ 2306288 w 2681668"/>
                  <a:gd name="connsiteY43" fmla="*/ 104489 h 313658"/>
                  <a:gd name="connsiteX44" fmla="*/ 2252663 w 2681668"/>
                  <a:gd name="connsiteY44" fmla="*/ 104489 h 313658"/>
                  <a:gd name="connsiteX45" fmla="*/ 2252663 w 2681668"/>
                  <a:gd name="connsiteY45" fmla="*/ 156782 h 313658"/>
                  <a:gd name="connsiteX46" fmla="*/ 2199037 w 2681668"/>
                  <a:gd name="connsiteY46" fmla="*/ 156782 h 313658"/>
                  <a:gd name="connsiteX47" fmla="*/ 2199037 w 2681668"/>
                  <a:gd name="connsiteY47" fmla="*/ 104489 h 313658"/>
                  <a:gd name="connsiteX48" fmla="*/ 2199037 w 2681668"/>
                  <a:gd name="connsiteY48" fmla="*/ 52292 h 313658"/>
                  <a:gd name="connsiteX49" fmla="*/ 2252663 w 2681668"/>
                  <a:gd name="connsiteY49" fmla="*/ 52292 h 313658"/>
                  <a:gd name="connsiteX50" fmla="*/ 2306288 w 2681668"/>
                  <a:gd name="connsiteY50" fmla="*/ 52292 h 313658"/>
                  <a:gd name="connsiteX51" fmla="*/ 2359914 w 2681668"/>
                  <a:gd name="connsiteY51" fmla="*/ 52292 h 313658"/>
                  <a:gd name="connsiteX52" fmla="*/ 2359914 w 2681668"/>
                  <a:gd name="connsiteY52" fmla="*/ 104489 h 313658"/>
                  <a:gd name="connsiteX53" fmla="*/ 2359914 w 2681668"/>
                  <a:gd name="connsiteY53" fmla="*/ 156782 h 313658"/>
                  <a:gd name="connsiteX54" fmla="*/ 2359914 w 2681668"/>
                  <a:gd name="connsiteY54" fmla="*/ 209074 h 313658"/>
                  <a:gd name="connsiteX55" fmla="*/ 2359914 w 2681668"/>
                  <a:gd name="connsiteY55" fmla="*/ 261366 h 313658"/>
                  <a:gd name="connsiteX56" fmla="*/ 2306288 w 2681668"/>
                  <a:gd name="connsiteY56" fmla="*/ 261366 h 313658"/>
                  <a:gd name="connsiteX57" fmla="*/ 2252663 w 2681668"/>
                  <a:gd name="connsiteY57" fmla="*/ 261366 h 313658"/>
                  <a:gd name="connsiteX58" fmla="*/ 2199037 w 2681668"/>
                  <a:gd name="connsiteY58" fmla="*/ 261366 h 313658"/>
                  <a:gd name="connsiteX59" fmla="*/ 2145316 w 2681668"/>
                  <a:gd name="connsiteY59" fmla="*/ 261366 h 313658"/>
                  <a:gd name="connsiteX60" fmla="*/ 2091690 w 2681668"/>
                  <a:gd name="connsiteY60" fmla="*/ 261366 h 313658"/>
                  <a:gd name="connsiteX61" fmla="*/ 2038064 w 2681668"/>
                  <a:gd name="connsiteY61" fmla="*/ 261366 h 313658"/>
                  <a:gd name="connsiteX62" fmla="*/ 1984439 w 2681668"/>
                  <a:gd name="connsiteY62" fmla="*/ 261366 h 313658"/>
                  <a:gd name="connsiteX63" fmla="*/ 1930813 w 2681668"/>
                  <a:gd name="connsiteY63" fmla="*/ 261366 h 313658"/>
                  <a:gd name="connsiteX64" fmla="*/ 1877187 w 2681668"/>
                  <a:gd name="connsiteY64" fmla="*/ 261366 h 313658"/>
                  <a:gd name="connsiteX65" fmla="*/ 1877187 w 2681668"/>
                  <a:gd name="connsiteY65" fmla="*/ 209074 h 313658"/>
                  <a:gd name="connsiteX66" fmla="*/ 1877187 w 2681668"/>
                  <a:gd name="connsiteY66" fmla="*/ 156782 h 313658"/>
                  <a:gd name="connsiteX67" fmla="*/ 1877187 w 2681668"/>
                  <a:gd name="connsiteY67" fmla="*/ 104489 h 313658"/>
                  <a:gd name="connsiteX68" fmla="*/ 1877187 w 2681668"/>
                  <a:gd name="connsiteY68" fmla="*/ 52292 h 313658"/>
                  <a:gd name="connsiteX69" fmla="*/ 1930813 w 2681668"/>
                  <a:gd name="connsiteY69" fmla="*/ 52292 h 313658"/>
                  <a:gd name="connsiteX70" fmla="*/ 1984439 w 2681668"/>
                  <a:gd name="connsiteY70" fmla="*/ 52292 h 313658"/>
                  <a:gd name="connsiteX71" fmla="*/ 2038064 w 2681668"/>
                  <a:gd name="connsiteY71" fmla="*/ 52292 h 313658"/>
                  <a:gd name="connsiteX72" fmla="*/ 2038064 w 2681668"/>
                  <a:gd name="connsiteY72" fmla="*/ 104489 h 313658"/>
                  <a:gd name="connsiteX73" fmla="*/ 2038064 w 2681668"/>
                  <a:gd name="connsiteY73" fmla="*/ 156782 h 313658"/>
                  <a:gd name="connsiteX74" fmla="*/ 1984439 w 2681668"/>
                  <a:gd name="connsiteY74" fmla="*/ 156782 h 313658"/>
                  <a:gd name="connsiteX75" fmla="*/ 1984439 w 2681668"/>
                  <a:gd name="connsiteY75" fmla="*/ 104489 h 313658"/>
                  <a:gd name="connsiteX76" fmla="*/ 1930813 w 2681668"/>
                  <a:gd name="connsiteY76" fmla="*/ 104489 h 313658"/>
                  <a:gd name="connsiteX77" fmla="*/ 1930813 w 2681668"/>
                  <a:gd name="connsiteY77" fmla="*/ 156782 h 313658"/>
                  <a:gd name="connsiteX78" fmla="*/ 1930813 w 2681668"/>
                  <a:gd name="connsiteY78" fmla="*/ 209074 h 313658"/>
                  <a:gd name="connsiteX79" fmla="*/ 1984439 w 2681668"/>
                  <a:gd name="connsiteY79" fmla="*/ 209074 h 313658"/>
                  <a:gd name="connsiteX80" fmla="*/ 2038064 w 2681668"/>
                  <a:gd name="connsiteY80" fmla="*/ 209074 h 313658"/>
                  <a:gd name="connsiteX81" fmla="*/ 2091690 w 2681668"/>
                  <a:gd name="connsiteY81" fmla="*/ 209074 h 313658"/>
                  <a:gd name="connsiteX82" fmla="*/ 2091690 w 2681668"/>
                  <a:gd name="connsiteY82" fmla="*/ 156782 h 313658"/>
                  <a:gd name="connsiteX83" fmla="*/ 2091690 w 2681668"/>
                  <a:gd name="connsiteY83" fmla="*/ 104489 h 313658"/>
                  <a:gd name="connsiteX84" fmla="*/ 2091690 w 2681668"/>
                  <a:gd name="connsiteY84" fmla="*/ 52292 h 313658"/>
                  <a:gd name="connsiteX85" fmla="*/ 2091690 w 2681668"/>
                  <a:gd name="connsiteY85" fmla="*/ 0 h 313658"/>
                  <a:gd name="connsiteX86" fmla="*/ 2038064 w 2681668"/>
                  <a:gd name="connsiteY86" fmla="*/ 0 h 313658"/>
                  <a:gd name="connsiteX87" fmla="*/ 1984439 w 2681668"/>
                  <a:gd name="connsiteY87" fmla="*/ 0 h 313658"/>
                  <a:gd name="connsiteX88" fmla="*/ 1930813 w 2681668"/>
                  <a:gd name="connsiteY88" fmla="*/ 0 h 313658"/>
                  <a:gd name="connsiteX89" fmla="*/ 1877187 w 2681668"/>
                  <a:gd name="connsiteY89" fmla="*/ 0 h 313658"/>
                  <a:gd name="connsiteX90" fmla="*/ 1823561 w 2681668"/>
                  <a:gd name="connsiteY90" fmla="*/ 0 h 313658"/>
                  <a:gd name="connsiteX91" fmla="*/ 1769936 w 2681668"/>
                  <a:gd name="connsiteY91" fmla="*/ 0 h 313658"/>
                  <a:gd name="connsiteX92" fmla="*/ 1716310 w 2681668"/>
                  <a:gd name="connsiteY92" fmla="*/ 0 h 313658"/>
                  <a:gd name="connsiteX93" fmla="*/ 1662684 w 2681668"/>
                  <a:gd name="connsiteY93" fmla="*/ 0 h 313658"/>
                  <a:gd name="connsiteX94" fmla="*/ 1609058 w 2681668"/>
                  <a:gd name="connsiteY94" fmla="*/ 0 h 313658"/>
                  <a:gd name="connsiteX95" fmla="*/ 1609058 w 2681668"/>
                  <a:gd name="connsiteY95" fmla="*/ 52292 h 313658"/>
                  <a:gd name="connsiteX96" fmla="*/ 1609058 w 2681668"/>
                  <a:gd name="connsiteY96" fmla="*/ 104489 h 313658"/>
                  <a:gd name="connsiteX97" fmla="*/ 1609058 w 2681668"/>
                  <a:gd name="connsiteY97" fmla="*/ 156782 h 313658"/>
                  <a:gd name="connsiteX98" fmla="*/ 1609058 w 2681668"/>
                  <a:gd name="connsiteY98" fmla="*/ 209074 h 313658"/>
                  <a:gd name="connsiteX99" fmla="*/ 1662684 w 2681668"/>
                  <a:gd name="connsiteY99" fmla="*/ 209074 h 313658"/>
                  <a:gd name="connsiteX100" fmla="*/ 1716310 w 2681668"/>
                  <a:gd name="connsiteY100" fmla="*/ 209074 h 313658"/>
                  <a:gd name="connsiteX101" fmla="*/ 1769936 w 2681668"/>
                  <a:gd name="connsiteY101" fmla="*/ 209074 h 313658"/>
                  <a:gd name="connsiteX102" fmla="*/ 1769936 w 2681668"/>
                  <a:gd name="connsiteY102" fmla="*/ 156782 h 313658"/>
                  <a:gd name="connsiteX103" fmla="*/ 1769936 w 2681668"/>
                  <a:gd name="connsiteY103" fmla="*/ 104489 h 313658"/>
                  <a:gd name="connsiteX104" fmla="*/ 1716310 w 2681668"/>
                  <a:gd name="connsiteY104" fmla="*/ 104489 h 313658"/>
                  <a:gd name="connsiteX105" fmla="*/ 1716310 w 2681668"/>
                  <a:gd name="connsiteY105" fmla="*/ 156782 h 313658"/>
                  <a:gd name="connsiteX106" fmla="*/ 1662684 w 2681668"/>
                  <a:gd name="connsiteY106" fmla="*/ 156782 h 313658"/>
                  <a:gd name="connsiteX107" fmla="*/ 1662684 w 2681668"/>
                  <a:gd name="connsiteY107" fmla="*/ 104489 h 313658"/>
                  <a:gd name="connsiteX108" fmla="*/ 1662684 w 2681668"/>
                  <a:gd name="connsiteY108" fmla="*/ 52292 h 313658"/>
                  <a:gd name="connsiteX109" fmla="*/ 1716310 w 2681668"/>
                  <a:gd name="connsiteY109" fmla="*/ 52292 h 313658"/>
                  <a:gd name="connsiteX110" fmla="*/ 1769936 w 2681668"/>
                  <a:gd name="connsiteY110" fmla="*/ 52292 h 313658"/>
                  <a:gd name="connsiteX111" fmla="*/ 1823561 w 2681668"/>
                  <a:gd name="connsiteY111" fmla="*/ 52292 h 313658"/>
                  <a:gd name="connsiteX112" fmla="*/ 1823561 w 2681668"/>
                  <a:gd name="connsiteY112" fmla="*/ 104489 h 313658"/>
                  <a:gd name="connsiteX113" fmla="*/ 1823561 w 2681668"/>
                  <a:gd name="connsiteY113" fmla="*/ 156782 h 313658"/>
                  <a:gd name="connsiteX114" fmla="*/ 1823561 w 2681668"/>
                  <a:gd name="connsiteY114" fmla="*/ 209074 h 313658"/>
                  <a:gd name="connsiteX115" fmla="*/ 1823561 w 2681668"/>
                  <a:gd name="connsiteY115" fmla="*/ 261366 h 313658"/>
                  <a:gd name="connsiteX116" fmla="*/ 1769936 w 2681668"/>
                  <a:gd name="connsiteY116" fmla="*/ 261366 h 313658"/>
                  <a:gd name="connsiteX117" fmla="*/ 1716310 w 2681668"/>
                  <a:gd name="connsiteY117" fmla="*/ 261366 h 313658"/>
                  <a:gd name="connsiteX118" fmla="*/ 1662684 w 2681668"/>
                  <a:gd name="connsiteY118" fmla="*/ 261366 h 313658"/>
                  <a:gd name="connsiteX119" fmla="*/ 1609058 w 2681668"/>
                  <a:gd name="connsiteY119" fmla="*/ 261366 h 313658"/>
                  <a:gd name="connsiteX120" fmla="*/ 1555337 w 2681668"/>
                  <a:gd name="connsiteY120" fmla="*/ 261366 h 313658"/>
                  <a:gd name="connsiteX121" fmla="*/ 1501712 w 2681668"/>
                  <a:gd name="connsiteY121" fmla="*/ 261366 h 313658"/>
                  <a:gd name="connsiteX122" fmla="*/ 1448086 w 2681668"/>
                  <a:gd name="connsiteY122" fmla="*/ 261366 h 313658"/>
                  <a:gd name="connsiteX123" fmla="*/ 1394460 w 2681668"/>
                  <a:gd name="connsiteY123" fmla="*/ 261366 h 313658"/>
                  <a:gd name="connsiteX124" fmla="*/ 1340834 w 2681668"/>
                  <a:gd name="connsiteY124" fmla="*/ 261366 h 313658"/>
                  <a:gd name="connsiteX125" fmla="*/ 1340834 w 2681668"/>
                  <a:gd name="connsiteY125" fmla="*/ 209074 h 313658"/>
                  <a:gd name="connsiteX126" fmla="*/ 1340834 w 2681668"/>
                  <a:gd name="connsiteY126" fmla="*/ 156782 h 313658"/>
                  <a:gd name="connsiteX127" fmla="*/ 1340834 w 2681668"/>
                  <a:gd name="connsiteY127" fmla="*/ 104489 h 313658"/>
                  <a:gd name="connsiteX128" fmla="*/ 1340834 w 2681668"/>
                  <a:gd name="connsiteY128" fmla="*/ 52292 h 313658"/>
                  <a:gd name="connsiteX129" fmla="*/ 1394460 w 2681668"/>
                  <a:gd name="connsiteY129" fmla="*/ 52292 h 313658"/>
                  <a:gd name="connsiteX130" fmla="*/ 1448086 w 2681668"/>
                  <a:gd name="connsiteY130" fmla="*/ 52292 h 313658"/>
                  <a:gd name="connsiteX131" fmla="*/ 1501712 w 2681668"/>
                  <a:gd name="connsiteY131" fmla="*/ 52292 h 313658"/>
                  <a:gd name="connsiteX132" fmla="*/ 1501712 w 2681668"/>
                  <a:gd name="connsiteY132" fmla="*/ 104489 h 313658"/>
                  <a:gd name="connsiteX133" fmla="*/ 1501712 w 2681668"/>
                  <a:gd name="connsiteY133" fmla="*/ 156782 h 313658"/>
                  <a:gd name="connsiteX134" fmla="*/ 1448086 w 2681668"/>
                  <a:gd name="connsiteY134" fmla="*/ 156782 h 313658"/>
                  <a:gd name="connsiteX135" fmla="*/ 1448086 w 2681668"/>
                  <a:gd name="connsiteY135" fmla="*/ 104489 h 313658"/>
                  <a:gd name="connsiteX136" fmla="*/ 1394460 w 2681668"/>
                  <a:gd name="connsiteY136" fmla="*/ 104489 h 313658"/>
                  <a:gd name="connsiteX137" fmla="*/ 1394460 w 2681668"/>
                  <a:gd name="connsiteY137" fmla="*/ 156782 h 313658"/>
                  <a:gd name="connsiteX138" fmla="*/ 1394460 w 2681668"/>
                  <a:gd name="connsiteY138" fmla="*/ 209074 h 313658"/>
                  <a:gd name="connsiteX139" fmla="*/ 1448086 w 2681668"/>
                  <a:gd name="connsiteY139" fmla="*/ 209074 h 313658"/>
                  <a:gd name="connsiteX140" fmla="*/ 1501712 w 2681668"/>
                  <a:gd name="connsiteY140" fmla="*/ 209074 h 313658"/>
                  <a:gd name="connsiteX141" fmla="*/ 1555337 w 2681668"/>
                  <a:gd name="connsiteY141" fmla="*/ 209074 h 313658"/>
                  <a:gd name="connsiteX142" fmla="*/ 1555337 w 2681668"/>
                  <a:gd name="connsiteY142" fmla="*/ 156782 h 313658"/>
                  <a:gd name="connsiteX143" fmla="*/ 1555337 w 2681668"/>
                  <a:gd name="connsiteY143" fmla="*/ 104489 h 313658"/>
                  <a:gd name="connsiteX144" fmla="*/ 1555337 w 2681668"/>
                  <a:gd name="connsiteY144" fmla="*/ 52292 h 313658"/>
                  <a:gd name="connsiteX145" fmla="*/ 1555337 w 2681668"/>
                  <a:gd name="connsiteY145" fmla="*/ 0 h 313658"/>
                  <a:gd name="connsiteX146" fmla="*/ 1501712 w 2681668"/>
                  <a:gd name="connsiteY146" fmla="*/ 0 h 313658"/>
                  <a:gd name="connsiteX147" fmla="*/ 1448086 w 2681668"/>
                  <a:gd name="connsiteY147" fmla="*/ 0 h 313658"/>
                  <a:gd name="connsiteX148" fmla="*/ 1394460 w 2681668"/>
                  <a:gd name="connsiteY148" fmla="*/ 0 h 313658"/>
                  <a:gd name="connsiteX149" fmla="*/ 1340834 w 2681668"/>
                  <a:gd name="connsiteY149" fmla="*/ 0 h 313658"/>
                  <a:gd name="connsiteX150" fmla="*/ 1287209 w 2681668"/>
                  <a:gd name="connsiteY150" fmla="*/ 0 h 313658"/>
                  <a:gd name="connsiteX151" fmla="*/ 1233583 w 2681668"/>
                  <a:gd name="connsiteY151" fmla="*/ 0 h 313658"/>
                  <a:gd name="connsiteX152" fmla="*/ 1179957 w 2681668"/>
                  <a:gd name="connsiteY152" fmla="*/ 0 h 313658"/>
                  <a:gd name="connsiteX153" fmla="*/ 1126331 w 2681668"/>
                  <a:gd name="connsiteY153" fmla="*/ 0 h 313658"/>
                  <a:gd name="connsiteX154" fmla="*/ 1072706 w 2681668"/>
                  <a:gd name="connsiteY154" fmla="*/ 0 h 313658"/>
                  <a:gd name="connsiteX155" fmla="*/ 1072706 w 2681668"/>
                  <a:gd name="connsiteY155" fmla="*/ 52292 h 313658"/>
                  <a:gd name="connsiteX156" fmla="*/ 1072706 w 2681668"/>
                  <a:gd name="connsiteY156" fmla="*/ 104489 h 313658"/>
                  <a:gd name="connsiteX157" fmla="*/ 1072706 w 2681668"/>
                  <a:gd name="connsiteY157" fmla="*/ 156782 h 313658"/>
                  <a:gd name="connsiteX158" fmla="*/ 1072706 w 2681668"/>
                  <a:gd name="connsiteY158" fmla="*/ 209074 h 313658"/>
                  <a:gd name="connsiteX159" fmla="*/ 1126331 w 2681668"/>
                  <a:gd name="connsiteY159" fmla="*/ 209074 h 313658"/>
                  <a:gd name="connsiteX160" fmla="*/ 1179957 w 2681668"/>
                  <a:gd name="connsiteY160" fmla="*/ 209074 h 313658"/>
                  <a:gd name="connsiteX161" fmla="*/ 1233583 w 2681668"/>
                  <a:gd name="connsiteY161" fmla="*/ 209074 h 313658"/>
                  <a:gd name="connsiteX162" fmla="*/ 1233583 w 2681668"/>
                  <a:gd name="connsiteY162" fmla="*/ 156782 h 313658"/>
                  <a:gd name="connsiteX163" fmla="*/ 1233583 w 2681668"/>
                  <a:gd name="connsiteY163" fmla="*/ 104489 h 313658"/>
                  <a:gd name="connsiteX164" fmla="*/ 1179957 w 2681668"/>
                  <a:gd name="connsiteY164" fmla="*/ 104489 h 313658"/>
                  <a:gd name="connsiteX165" fmla="*/ 1179957 w 2681668"/>
                  <a:gd name="connsiteY165" fmla="*/ 156782 h 313658"/>
                  <a:gd name="connsiteX166" fmla="*/ 1126331 w 2681668"/>
                  <a:gd name="connsiteY166" fmla="*/ 156782 h 313658"/>
                  <a:gd name="connsiteX167" fmla="*/ 1126331 w 2681668"/>
                  <a:gd name="connsiteY167" fmla="*/ 104489 h 313658"/>
                  <a:gd name="connsiteX168" fmla="*/ 1126331 w 2681668"/>
                  <a:gd name="connsiteY168" fmla="*/ 52292 h 313658"/>
                  <a:gd name="connsiteX169" fmla="*/ 1179957 w 2681668"/>
                  <a:gd name="connsiteY169" fmla="*/ 52292 h 313658"/>
                  <a:gd name="connsiteX170" fmla="*/ 1233583 w 2681668"/>
                  <a:gd name="connsiteY170" fmla="*/ 52292 h 313658"/>
                  <a:gd name="connsiteX171" fmla="*/ 1287209 w 2681668"/>
                  <a:gd name="connsiteY171" fmla="*/ 52292 h 313658"/>
                  <a:gd name="connsiteX172" fmla="*/ 1287209 w 2681668"/>
                  <a:gd name="connsiteY172" fmla="*/ 104489 h 313658"/>
                  <a:gd name="connsiteX173" fmla="*/ 1287209 w 2681668"/>
                  <a:gd name="connsiteY173" fmla="*/ 156782 h 313658"/>
                  <a:gd name="connsiteX174" fmla="*/ 1287209 w 2681668"/>
                  <a:gd name="connsiteY174" fmla="*/ 209074 h 313658"/>
                  <a:gd name="connsiteX175" fmla="*/ 1287209 w 2681668"/>
                  <a:gd name="connsiteY175" fmla="*/ 261366 h 313658"/>
                  <a:gd name="connsiteX176" fmla="*/ 1233583 w 2681668"/>
                  <a:gd name="connsiteY176" fmla="*/ 261366 h 313658"/>
                  <a:gd name="connsiteX177" fmla="*/ 1179957 w 2681668"/>
                  <a:gd name="connsiteY177" fmla="*/ 261366 h 313658"/>
                  <a:gd name="connsiteX178" fmla="*/ 1126331 w 2681668"/>
                  <a:gd name="connsiteY178" fmla="*/ 261366 h 313658"/>
                  <a:gd name="connsiteX179" fmla="*/ 1072706 w 2681668"/>
                  <a:gd name="connsiteY179" fmla="*/ 261366 h 313658"/>
                  <a:gd name="connsiteX180" fmla="*/ 1018985 w 2681668"/>
                  <a:gd name="connsiteY180" fmla="*/ 261366 h 313658"/>
                  <a:gd name="connsiteX181" fmla="*/ 965359 w 2681668"/>
                  <a:gd name="connsiteY181" fmla="*/ 261366 h 313658"/>
                  <a:gd name="connsiteX182" fmla="*/ 911733 w 2681668"/>
                  <a:gd name="connsiteY182" fmla="*/ 261366 h 313658"/>
                  <a:gd name="connsiteX183" fmla="*/ 858107 w 2681668"/>
                  <a:gd name="connsiteY183" fmla="*/ 261366 h 313658"/>
                  <a:gd name="connsiteX184" fmla="*/ 804482 w 2681668"/>
                  <a:gd name="connsiteY184" fmla="*/ 261366 h 313658"/>
                  <a:gd name="connsiteX185" fmla="*/ 804482 w 2681668"/>
                  <a:gd name="connsiteY185" fmla="*/ 209074 h 313658"/>
                  <a:gd name="connsiteX186" fmla="*/ 804482 w 2681668"/>
                  <a:gd name="connsiteY186" fmla="*/ 156782 h 313658"/>
                  <a:gd name="connsiteX187" fmla="*/ 804482 w 2681668"/>
                  <a:gd name="connsiteY187" fmla="*/ 104489 h 313658"/>
                  <a:gd name="connsiteX188" fmla="*/ 804482 w 2681668"/>
                  <a:gd name="connsiteY188" fmla="*/ 52292 h 313658"/>
                  <a:gd name="connsiteX189" fmla="*/ 858107 w 2681668"/>
                  <a:gd name="connsiteY189" fmla="*/ 52292 h 313658"/>
                  <a:gd name="connsiteX190" fmla="*/ 911733 w 2681668"/>
                  <a:gd name="connsiteY190" fmla="*/ 52292 h 313658"/>
                  <a:gd name="connsiteX191" fmla="*/ 965359 w 2681668"/>
                  <a:gd name="connsiteY191" fmla="*/ 52292 h 313658"/>
                  <a:gd name="connsiteX192" fmla="*/ 965359 w 2681668"/>
                  <a:gd name="connsiteY192" fmla="*/ 104489 h 313658"/>
                  <a:gd name="connsiteX193" fmla="*/ 965359 w 2681668"/>
                  <a:gd name="connsiteY193" fmla="*/ 156782 h 313658"/>
                  <a:gd name="connsiteX194" fmla="*/ 911733 w 2681668"/>
                  <a:gd name="connsiteY194" fmla="*/ 156782 h 313658"/>
                  <a:gd name="connsiteX195" fmla="*/ 911733 w 2681668"/>
                  <a:gd name="connsiteY195" fmla="*/ 104489 h 313658"/>
                  <a:gd name="connsiteX196" fmla="*/ 858107 w 2681668"/>
                  <a:gd name="connsiteY196" fmla="*/ 104489 h 313658"/>
                  <a:gd name="connsiteX197" fmla="*/ 858107 w 2681668"/>
                  <a:gd name="connsiteY197" fmla="*/ 156782 h 313658"/>
                  <a:gd name="connsiteX198" fmla="*/ 858107 w 2681668"/>
                  <a:gd name="connsiteY198" fmla="*/ 209074 h 313658"/>
                  <a:gd name="connsiteX199" fmla="*/ 911733 w 2681668"/>
                  <a:gd name="connsiteY199" fmla="*/ 209074 h 313658"/>
                  <a:gd name="connsiteX200" fmla="*/ 965359 w 2681668"/>
                  <a:gd name="connsiteY200" fmla="*/ 209074 h 313658"/>
                  <a:gd name="connsiteX201" fmla="*/ 1018985 w 2681668"/>
                  <a:gd name="connsiteY201" fmla="*/ 209074 h 313658"/>
                  <a:gd name="connsiteX202" fmla="*/ 1018985 w 2681668"/>
                  <a:gd name="connsiteY202" fmla="*/ 156782 h 313658"/>
                  <a:gd name="connsiteX203" fmla="*/ 1018985 w 2681668"/>
                  <a:gd name="connsiteY203" fmla="*/ 104489 h 313658"/>
                  <a:gd name="connsiteX204" fmla="*/ 1018985 w 2681668"/>
                  <a:gd name="connsiteY204" fmla="*/ 52292 h 313658"/>
                  <a:gd name="connsiteX205" fmla="*/ 1018985 w 2681668"/>
                  <a:gd name="connsiteY205" fmla="*/ 0 h 313658"/>
                  <a:gd name="connsiteX206" fmla="*/ 965359 w 2681668"/>
                  <a:gd name="connsiteY206" fmla="*/ 0 h 313658"/>
                  <a:gd name="connsiteX207" fmla="*/ 911733 w 2681668"/>
                  <a:gd name="connsiteY207" fmla="*/ 0 h 313658"/>
                  <a:gd name="connsiteX208" fmla="*/ 858107 w 2681668"/>
                  <a:gd name="connsiteY208" fmla="*/ 0 h 313658"/>
                  <a:gd name="connsiteX209" fmla="*/ 804482 w 2681668"/>
                  <a:gd name="connsiteY209" fmla="*/ 0 h 313658"/>
                  <a:gd name="connsiteX210" fmla="*/ 750856 w 2681668"/>
                  <a:gd name="connsiteY210" fmla="*/ 0 h 313658"/>
                  <a:gd name="connsiteX211" fmla="*/ 697230 w 2681668"/>
                  <a:gd name="connsiteY211" fmla="*/ 0 h 313658"/>
                  <a:gd name="connsiteX212" fmla="*/ 643604 w 2681668"/>
                  <a:gd name="connsiteY212" fmla="*/ 0 h 313658"/>
                  <a:gd name="connsiteX213" fmla="*/ 589979 w 2681668"/>
                  <a:gd name="connsiteY213" fmla="*/ 0 h 313658"/>
                  <a:gd name="connsiteX214" fmla="*/ 536353 w 2681668"/>
                  <a:gd name="connsiteY214" fmla="*/ 0 h 313658"/>
                  <a:gd name="connsiteX215" fmla="*/ 536353 w 2681668"/>
                  <a:gd name="connsiteY215" fmla="*/ 52292 h 313658"/>
                  <a:gd name="connsiteX216" fmla="*/ 536353 w 2681668"/>
                  <a:gd name="connsiteY216" fmla="*/ 104489 h 313658"/>
                  <a:gd name="connsiteX217" fmla="*/ 536353 w 2681668"/>
                  <a:gd name="connsiteY217" fmla="*/ 156782 h 313658"/>
                  <a:gd name="connsiteX218" fmla="*/ 536353 w 2681668"/>
                  <a:gd name="connsiteY218" fmla="*/ 209074 h 313658"/>
                  <a:gd name="connsiteX219" fmla="*/ 589979 w 2681668"/>
                  <a:gd name="connsiteY219" fmla="*/ 209074 h 313658"/>
                  <a:gd name="connsiteX220" fmla="*/ 643604 w 2681668"/>
                  <a:gd name="connsiteY220" fmla="*/ 209074 h 313658"/>
                  <a:gd name="connsiteX221" fmla="*/ 697230 w 2681668"/>
                  <a:gd name="connsiteY221" fmla="*/ 209074 h 313658"/>
                  <a:gd name="connsiteX222" fmla="*/ 697230 w 2681668"/>
                  <a:gd name="connsiteY222" fmla="*/ 156782 h 313658"/>
                  <a:gd name="connsiteX223" fmla="*/ 697230 w 2681668"/>
                  <a:gd name="connsiteY223" fmla="*/ 104489 h 313658"/>
                  <a:gd name="connsiteX224" fmla="*/ 643604 w 2681668"/>
                  <a:gd name="connsiteY224" fmla="*/ 104489 h 313658"/>
                  <a:gd name="connsiteX225" fmla="*/ 643604 w 2681668"/>
                  <a:gd name="connsiteY225" fmla="*/ 156782 h 313658"/>
                  <a:gd name="connsiteX226" fmla="*/ 589979 w 2681668"/>
                  <a:gd name="connsiteY226" fmla="*/ 156782 h 313658"/>
                  <a:gd name="connsiteX227" fmla="*/ 589979 w 2681668"/>
                  <a:gd name="connsiteY227" fmla="*/ 104489 h 313658"/>
                  <a:gd name="connsiteX228" fmla="*/ 589979 w 2681668"/>
                  <a:gd name="connsiteY228" fmla="*/ 52292 h 313658"/>
                  <a:gd name="connsiteX229" fmla="*/ 643604 w 2681668"/>
                  <a:gd name="connsiteY229" fmla="*/ 52292 h 313658"/>
                  <a:gd name="connsiteX230" fmla="*/ 697230 w 2681668"/>
                  <a:gd name="connsiteY230" fmla="*/ 52292 h 313658"/>
                  <a:gd name="connsiteX231" fmla="*/ 750856 w 2681668"/>
                  <a:gd name="connsiteY231" fmla="*/ 52292 h 313658"/>
                  <a:gd name="connsiteX232" fmla="*/ 750856 w 2681668"/>
                  <a:gd name="connsiteY232" fmla="*/ 104489 h 313658"/>
                  <a:gd name="connsiteX233" fmla="*/ 750856 w 2681668"/>
                  <a:gd name="connsiteY233" fmla="*/ 156782 h 313658"/>
                  <a:gd name="connsiteX234" fmla="*/ 750856 w 2681668"/>
                  <a:gd name="connsiteY234" fmla="*/ 209074 h 313658"/>
                  <a:gd name="connsiteX235" fmla="*/ 750856 w 2681668"/>
                  <a:gd name="connsiteY235" fmla="*/ 261366 h 313658"/>
                  <a:gd name="connsiteX236" fmla="*/ 697230 w 2681668"/>
                  <a:gd name="connsiteY236" fmla="*/ 261366 h 313658"/>
                  <a:gd name="connsiteX237" fmla="*/ 643604 w 2681668"/>
                  <a:gd name="connsiteY237" fmla="*/ 261366 h 313658"/>
                  <a:gd name="connsiteX238" fmla="*/ 589979 w 2681668"/>
                  <a:gd name="connsiteY238" fmla="*/ 261366 h 313658"/>
                  <a:gd name="connsiteX239" fmla="*/ 536353 w 2681668"/>
                  <a:gd name="connsiteY239" fmla="*/ 261366 h 313658"/>
                  <a:gd name="connsiteX240" fmla="*/ 482632 w 2681668"/>
                  <a:gd name="connsiteY240" fmla="*/ 261366 h 313658"/>
                  <a:gd name="connsiteX241" fmla="*/ 429006 w 2681668"/>
                  <a:gd name="connsiteY241" fmla="*/ 261366 h 313658"/>
                  <a:gd name="connsiteX242" fmla="*/ 375380 w 2681668"/>
                  <a:gd name="connsiteY242" fmla="*/ 261366 h 313658"/>
                  <a:gd name="connsiteX243" fmla="*/ 321755 w 2681668"/>
                  <a:gd name="connsiteY243" fmla="*/ 261366 h 313658"/>
                  <a:gd name="connsiteX244" fmla="*/ 268129 w 2681668"/>
                  <a:gd name="connsiteY244" fmla="*/ 261366 h 313658"/>
                  <a:gd name="connsiteX245" fmla="*/ 268129 w 2681668"/>
                  <a:gd name="connsiteY245" fmla="*/ 209074 h 313658"/>
                  <a:gd name="connsiteX246" fmla="*/ 268129 w 2681668"/>
                  <a:gd name="connsiteY246" fmla="*/ 156782 h 313658"/>
                  <a:gd name="connsiteX247" fmla="*/ 268129 w 2681668"/>
                  <a:gd name="connsiteY247" fmla="*/ 104489 h 313658"/>
                  <a:gd name="connsiteX248" fmla="*/ 268129 w 2681668"/>
                  <a:gd name="connsiteY248" fmla="*/ 52292 h 313658"/>
                  <a:gd name="connsiteX249" fmla="*/ 321755 w 2681668"/>
                  <a:gd name="connsiteY249" fmla="*/ 52292 h 313658"/>
                  <a:gd name="connsiteX250" fmla="*/ 375380 w 2681668"/>
                  <a:gd name="connsiteY250" fmla="*/ 52292 h 313658"/>
                  <a:gd name="connsiteX251" fmla="*/ 429006 w 2681668"/>
                  <a:gd name="connsiteY251" fmla="*/ 52292 h 313658"/>
                  <a:gd name="connsiteX252" fmla="*/ 429006 w 2681668"/>
                  <a:gd name="connsiteY252" fmla="*/ 104489 h 313658"/>
                  <a:gd name="connsiteX253" fmla="*/ 429006 w 2681668"/>
                  <a:gd name="connsiteY253" fmla="*/ 156782 h 313658"/>
                  <a:gd name="connsiteX254" fmla="*/ 375380 w 2681668"/>
                  <a:gd name="connsiteY254" fmla="*/ 156782 h 313658"/>
                  <a:gd name="connsiteX255" fmla="*/ 375380 w 2681668"/>
                  <a:gd name="connsiteY255" fmla="*/ 104489 h 313658"/>
                  <a:gd name="connsiteX256" fmla="*/ 321755 w 2681668"/>
                  <a:gd name="connsiteY256" fmla="*/ 104489 h 313658"/>
                  <a:gd name="connsiteX257" fmla="*/ 321755 w 2681668"/>
                  <a:gd name="connsiteY257" fmla="*/ 156782 h 313658"/>
                  <a:gd name="connsiteX258" fmla="*/ 321755 w 2681668"/>
                  <a:gd name="connsiteY258" fmla="*/ 209074 h 313658"/>
                  <a:gd name="connsiteX259" fmla="*/ 375380 w 2681668"/>
                  <a:gd name="connsiteY259" fmla="*/ 209074 h 313658"/>
                  <a:gd name="connsiteX260" fmla="*/ 429006 w 2681668"/>
                  <a:gd name="connsiteY260" fmla="*/ 209074 h 313658"/>
                  <a:gd name="connsiteX261" fmla="*/ 482632 w 2681668"/>
                  <a:gd name="connsiteY261" fmla="*/ 209074 h 313658"/>
                  <a:gd name="connsiteX262" fmla="*/ 482632 w 2681668"/>
                  <a:gd name="connsiteY262" fmla="*/ 156782 h 313658"/>
                  <a:gd name="connsiteX263" fmla="*/ 482632 w 2681668"/>
                  <a:gd name="connsiteY263" fmla="*/ 104489 h 313658"/>
                  <a:gd name="connsiteX264" fmla="*/ 482632 w 2681668"/>
                  <a:gd name="connsiteY264" fmla="*/ 52292 h 313658"/>
                  <a:gd name="connsiteX265" fmla="*/ 482632 w 2681668"/>
                  <a:gd name="connsiteY265" fmla="*/ 0 h 313658"/>
                  <a:gd name="connsiteX266" fmla="*/ 429006 w 2681668"/>
                  <a:gd name="connsiteY266" fmla="*/ 0 h 313658"/>
                  <a:gd name="connsiteX267" fmla="*/ 375380 w 2681668"/>
                  <a:gd name="connsiteY267" fmla="*/ 0 h 313658"/>
                  <a:gd name="connsiteX268" fmla="*/ 321755 w 2681668"/>
                  <a:gd name="connsiteY268" fmla="*/ 0 h 313658"/>
                  <a:gd name="connsiteX269" fmla="*/ 268129 w 2681668"/>
                  <a:gd name="connsiteY269" fmla="*/ 0 h 313658"/>
                  <a:gd name="connsiteX270" fmla="*/ 214503 w 2681668"/>
                  <a:gd name="connsiteY270" fmla="*/ 0 h 313658"/>
                  <a:gd name="connsiteX271" fmla="*/ 160877 w 2681668"/>
                  <a:gd name="connsiteY271" fmla="*/ 0 h 313658"/>
                  <a:gd name="connsiteX272" fmla="*/ 107252 w 2681668"/>
                  <a:gd name="connsiteY272" fmla="*/ 0 h 313658"/>
                  <a:gd name="connsiteX273" fmla="*/ 53626 w 2681668"/>
                  <a:gd name="connsiteY273" fmla="*/ 0 h 313658"/>
                  <a:gd name="connsiteX274" fmla="*/ 0 w 2681668"/>
                  <a:gd name="connsiteY274" fmla="*/ 0 h 313658"/>
                  <a:gd name="connsiteX275" fmla="*/ 0 w 2681668"/>
                  <a:gd name="connsiteY275" fmla="*/ 52292 h 313658"/>
                  <a:gd name="connsiteX276" fmla="*/ 0 w 2681668"/>
                  <a:gd name="connsiteY276" fmla="*/ 104489 h 313658"/>
                  <a:gd name="connsiteX277" fmla="*/ 0 w 2681668"/>
                  <a:gd name="connsiteY277" fmla="*/ 156782 h 313658"/>
                  <a:gd name="connsiteX278" fmla="*/ 0 w 2681668"/>
                  <a:gd name="connsiteY278" fmla="*/ 209074 h 313658"/>
                  <a:gd name="connsiteX279" fmla="*/ 53626 w 2681668"/>
                  <a:gd name="connsiteY279" fmla="*/ 209074 h 313658"/>
                  <a:gd name="connsiteX280" fmla="*/ 107252 w 2681668"/>
                  <a:gd name="connsiteY280" fmla="*/ 209074 h 313658"/>
                  <a:gd name="connsiteX281" fmla="*/ 160877 w 2681668"/>
                  <a:gd name="connsiteY281" fmla="*/ 209074 h 313658"/>
                  <a:gd name="connsiteX282" fmla="*/ 160877 w 2681668"/>
                  <a:gd name="connsiteY282" fmla="*/ 156782 h 313658"/>
                  <a:gd name="connsiteX283" fmla="*/ 160877 w 2681668"/>
                  <a:gd name="connsiteY283" fmla="*/ 104489 h 313658"/>
                  <a:gd name="connsiteX284" fmla="*/ 107252 w 2681668"/>
                  <a:gd name="connsiteY284" fmla="*/ 104489 h 313658"/>
                  <a:gd name="connsiteX285" fmla="*/ 107252 w 2681668"/>
                  <a:gd name="connsiteY285" fmla="*/ 156782 h 313658"/>
                  <a:gd name="connsiteX286" fmla="*/ 53626 w 2681668"/>
                  <a:gd name="connsiteY286" fmla="*/ 156782 h 313658"/>
                  <a:gd name="connsiteX287" fmla="*/ 53626 w 2681668"/>
                  <a:gd name="connsiteY287" fmla="*/ 104489 h 313658"/>
                  <a:gd name="connsiteX288" fmla="*/ 53626 w 2681668"/>
                  <a:gd name="connsiteY288" fmla="*/ 52292 h 313658"/>
                  <a:gd name="connsiteX289" fmla="*/ 107252 w 2681668"/>
                  <a:gd name="connsiteY289" fmla="*/ 52292 h 313658"/>
                  <a:gd name="connsiteX290" fmla="*/ 160877 w 2681668"/>
                  <a:gd name="connsiteY290" fmla="*/ 52292 h 313658"/>
                  <a:gd name="connsiteX291" fmla="*/ 214503 w 2681668"/>
                  <a:gd name="connsiteY291" fmla="*/ 52292 h 313658"/>
                  <a:gd name="connsiteX292" fmla="*/ 214503 w 2681668"/>
                  <a:gd name="connsiteY292" fmla="*/ 104489 h 313658"/>
                  <a:gd name="connsiteX293" fmla="*/ 214503 w 2681668"/>
                  <a:gd name="connsiteY293" fmla="*/ 156782 h 313658"/>
                  <a:gd name="connsiteX294" fmla="*/ 214503 w 2681668"/>
                  <a:gd name="connsiteY294" fmla="*/ 209074 h 313658"/>
                  <a:gd name="connsiteX295" fmla="*/ 214503 w 2681668"/>
                  <a:gd name="connsiteY295" fmla="*/ 261366 h 313658"/>
                  <a:gd name="connsiteX296" fmla="*/ 160877 w 2681668"/>
                  <a:gd name="connsiteY296" fmla="*/ 261366 h 313658"/>
                  <a:gd name="connsiteX297" fmla="*/ 107252 w 2681668"/>
                  <a:gd name="connsiteY297" fmla="*/ 261366 h 313658"/>
                  <a:gd name="connsiteX298" fmla="*/ 53626 w 2681668"/>
                  <a:gd name="connsiteY298" fmla="*/ 261366 h 313658"/>
                  <a:gd name="connsiteX299" fmla="*/ 0 w 2681668"/>
                  <a:gd name="connsiteY299" fmla="*/ 261366 h 313658"/>
                  <a:gd name="connsiteX300" fmla="*/ 0 w 2681668"/>
                  <a:gd name="connsiteY300" fmla="*/ 313658 h 313658"/>
                  <a:gd name="connsiteX301" fmla="*/ 53626 w 2681668"/>
                  <a:gd name="connsiteY301" fmla="*/ 313658 h 313658"/>
                  <a:gd name="connsiteX302" fmla="*/ 107252 w 2681668"/>
                  <a:gd name="connsiteY302" fmla="*/ 313658 h 313658"/>
                  <a:gd name="connsiteX303" fmla="*/ 160877 w 2681668"/>
                  <a:gd name="connsiteY303" fmla="*/ 313658 h 313658"/>
                  <a:gd name="connsiteX304" fmla="*/ 214503 w 2681668"/>
                  <a:gd name="connsiteY304" fmla="*/ 313658 h 313658"/>
                  <a:gd name="connsiteX305" fmla="*/ 268129 w 2681668"/>
                  <a:gd name="connsiteY305" fmla="*/ 313658 h 313658"/>
                  <a:gd name="connsiteX306" fmla="*/ 321755 w 2681668"/>
                  <a:gd name="connsiteY306" fmla="*/ 313658 h 313658"/>
                  <a:gd name="connsiteX307" fmla="*/ 375380 w 2681668"/>
                  <a:gd name="connsiteY307" fmla="*/ 313658 h 313658"/>
                  <a:gd name="connsiteX308" fmla="*/ 429006 w 2681668"/>
                  <a:gd name="connsiteY308" fmla="*/ 313658 h 313658"/>
                  <a:gd name="connsiteX309" fmla="*/ 482632 w 2681668"/>
                  <a:gd name="connsiteY309" fmla="*/ 313658 h 313658"/>
                  <a:gd name="connsiteX310" fmla="*/ 536353 w 2681668"/>
                  <a:gd name="connsiteY310" fmla="*/ 313658 h 313658"/>
                  <a:gd name="connsiteX311" fmla="*/ 589979 w 2681668"/>
                  <a:gd name="connsiteY311" fmla="*/ 313658 h 313658"/>
                  <a:gd name="connsiteX312" fmla="*/ 643604 w 2681668"/>
                  <a:gd name="connsiteY312" fmla="*/ 313658 h 313658"/>
                  <a:gd name="connsiteX313" fmla="*/ 697230 w 2681668"/>
                  <a:gd name="connsiteY313" fmla="*/ 313658 h 313658"/>
                  <a:gd name="connsiteX314" fmla="*/ 750856 w 2681668"/>
                  <a:gd name="connsiteY314" fmla="*/ 313658 h 313658"/>
                  <a:gd name="connsiteX315" fmla="*/ 804482 w 2681668"/>
                  <a:gd name="connsiteY315" fmla="*/ 313658 h 313658"/>
                  <a:gd name="connsiteX316" fmla="*/ 858107 w 2681668"/>
                  <a:gd name="connsiteY316" fmla="*/ 313658 h 313658"/>
                  <a:gd name="connsiteX317" fmla="*/ 911733 w 2681668"/>
                  <a:gd name="connsiteY317" fmla="*/ 313658 h 313658"/>
                  <a:gd name="connsiteX318" fmla="*/ 965359 w 2681668"/>
                  <a:gd name="connsiteY318" fmla="*/ 313658 h 313658"/>
                  <a:gd name="connsiteX319" fmla="*/ 1018985 w 2681668"/>
                  <a:gd name="connsiteY319" fmla="*/ 313658 h 313658"/>
                  <a:gd name="connsiteX320" fmla="*/ 1072706 w 2681668"/>
                  <a:gd name="connsiteY320" fmla="*/ 313658 h 313658"/>
                  <a:gd name="connsiteX321" fmla="*/ 1126331 w 2681668"/>
                  <a:gd name="connsiteY321" fmla="*/ 313658 h 313658"/>
                  <a:gd name="connsiteX322" fmla="*/ 1179957 w 2681668"/>
                  <a:gd name="connsiteY322" fmla="*/ 313658 h 313658"/>
                  <a:gd name="connsiteX323" fmla="*/ 1233583 w 2681668"/>
                  <a:gd name="connsiteY323" fmla="*/ 313658 h 313658"/>
                  <a:gd name="connsiteX324" fmla="*/ 1287209 w 2681668"/>
                  <a:gd name="connsiteY324" fmla="*/ 313658 h 313658"/>
                  <a:gd name="connsiteX325" fmla="*/ 1340834 w 2681668"/>
                  <a:gd name="connsiteY325" fmla="*/ 313658 h 313658"/>
                  <a:gd name="connsiteX326" fmla="*/ 1394460 w 2681668"/>
                  <a:gd name="connsiteY326" fmla="*/ 313658 h 313658"/>
                  <a:gd name="connsiteX327" fmla="*/ 1448086 w 2681668"/>
                  <a:gd name="connsiteY327" fmla="*/ 313658 h 313658"/>
                  <a:gd name="connsiteX328" fmla="*/ 1501712 w 2681668"/>
                  <a:gd name="connsiteY328" fmla="*/ 313658 h 313658"/>
                  <a:gd name="connsiteX329" fmla="*/ 1555337 w 2681668"/>
                  <a:gd name="connsiteY329" fmla="*/ 313658 h 313658"/>
                  <a:gd name="connsiteX330" fmla="*/ 1609058 w 2681668"/>
                  <a:gd name="connsiteY330" fmla="*/ 313658 h 313658"/>
                  <a:gd name="connsiteX331" fmla="*/ 1662684 w 2681668"/>
                  <a:gd name="connsiteY331" fmla="*/ 313658 h 313658"/>
                  <a:gd name="connsiteX332" fmla="*/ 1716310 w 2681668"/>
                  <a:gd name="connsiteY332" fmla="*/ 313658 h 313658"/>
                  <a:gd name="connsiteX333" fmla="*/ 1769936 w 2681668"/>
                  <a:gd name="connsiteY333" fmla="*/ 313658 h 313658"/>
                  <a:gd name="connsiteX334" fmla="*/ 1823561 w 2681668"/>
                  <a:gd name="connsiteY334" fmla="*/ 313658 h 313658"/>
                  <a:gd name="connsiteX335" fmla="*/ 1877187 w 2681668"/>
                  <a:gd name="connsiteY335" fmla="*/ 313658 h 313658"/>
                  <a:gd name="connsiteX336" fmla="*/ 1930813 w 2681668"/>
                  <a:gd name="connsiteY336" fmla="*/ 313658 h 313658"/>
                  <a:gd name="connsiteX337" fmla="*/ 1984439 w 2681668"/>
                  <a:gd name="connsiteY337" fmla="*/ 313658 h 313658"/>
                  <a:gd name="connsiteX338" fmla="*/ 2038064 w 2681668"/>
                  <a:gd name="connsiteY338" fmla="*/ 313658 h 313658"/>
                  <a:gd name="connsiteX339" fmla="*/ 2091690 w 2681668"/>
                  <a:gd name="connsiteY339" fmla="*/ 313658 h 313658"/>
                  <a:gd name="connsiteX340" fmla="*/ 2145316 w 2681668"/>
                  <a:gd name="connsiteY340" fmla="*/ 313658 h 313658"/>
                  <a:gd name="connsiteX341" fmla="*/ 2199037 w 2681668"/>
                  <a:gd name="connsiteY341" fmla="*/ 313658 h 313658"/>
                  <a:gd name="connsiteX342" fmla="*/ 2252663 w 2681668"/>
                  <a:gd name="connsiteY342" fmla="*/ 313658 h 313658"/>
                  <a:gd name="connsiteX343" fmla="*/ 2306288 w 2681668"/>
                  <a:gd name="connsiteY343" fmla="*/ 313658 h 313658"/>
                  <a:gd name="connsiteX344" fmla="*/ 2359914 w 2681668"/>
                  <a:gd name="connsiteY344" fmla="*/ 313658 h 313658"/>
                  <a:gd name="connsiteX345" fmla="*/ 2413540 w 2681668"/>
                  <a:gd name="connsiteY345" fmla="*/ 313658 h 313658"/>
                  <a:gd name="connsiteX346" fmla="*/ 2467166 w 2681668"/>
                  <a:gd name="connsiteY346" fmla="*/ 313658 h 313658"/>
                  <a:gd name="connsiteX347" fmla="*/ 2520791 w 2681668"/>
                  <a:gd name="connsiteY347" fmla="*/ 313658 h 313658"/>
                  <a:gd name="connsiteX348" fmla="*/ 2574417 w 2681668"/>
                  <a:gd name="connsiteY348" fmla="*/ 313658 h 313658"/>
                  <a:gd name="connsiteX349" fmla="*/ 2628043 w 2681668"/>
                  <a:gd name="connsiteY349" fmla="*/ 313658 h 313658"/>
                  <a:gd name="connsiteX350" fmla="*/ 2681669 w 2681668"/>
                  <a:gd name="connsiteY350" fmla="*/ 313658 h 313658"/>
                  <a:gd name="connsiteX351" fmla="*/ 2681669 w 2681668"/>
                  <a:gd name="connsiteY351" fmla="*/ 261366 h 313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</a:cxnLst>
                <a:rect l="l" t="t" r="r" b="b"/>
                <a:pathLst>
                  <a:path w="2681668" h="313658">
                    <a:moveTo>
                      <a:pt x="2628043" y="261366"/>
                    </a:moveTo>
                    <a:lnTo>
                      <a:pt x="2574417" y="261366"/>
                    </a:lnTo>
                    <a:lnTo>
                      <a:pt x="2520791" y="261366"/>
                    </a:lnTo>
                    <a:lnTo>
                      <a:pt x="2467166" y="261366"/>
                    </a:lnTo>
                    <a:lnTo>
                      <a:pt x="2413540" y="261366"/>
                    </a:lnTo>
                    <a:lnTo>
                      <a:pt x="2413540" y="209074"/>
                    </a:lnTo>
                    <a:lnTo>
                      <a:pt x="2413540" y="156782"/>
                    </a:lnTo>
                    <a:lnTo>
                      <a:pt x="2413540" y="104489"/>
                    </a:lnTo>
                    <a:lnTo>
                      <a:pt x="2413540" y="52292"/>
                    </a:lnTo>
                    <a:lnTo>
                      <a:pt x="2467166" y="52292"/>
                    </a:lnTo>
                    <a:lnTo>
                      <a:pt x="2520791" y="52292"/>
                    </a:lnTo>
                    <a:lnTo>
                      <a:pt x="2574417" y="52292"/>
                    </a:lnTo>
                    <a:lnTo>
                      <a:pt x="2574417" y="104489"/>
                    </a:lnTo>
                    <a:lnTo>
                      <a:pt x="2574417" y="156782"/>
                    </a:lnTo>
                    <a:lnTo>
                      <a:pt x="2520791" y="156782"/>
                    </a:lnTo>
                    <a:lnTo>
                      <a:pt x="2520791" y="104489"/>
                    </a:lnTo>
                    <a:lnTo>
                      <a:pt x="2467166" y="104489"/>
                    </a:lnTo>
                    <a:lnTo>
                      <a:pt x="2467166" y="156782"/>
                    </a:lnTo>
                    <a:lnTo>
                      <a:pt x="2467166" y="209074"/>
                    </a:lnTo>
                    <a:lnTo>
                      <a:pt x="2520791" y="209074"/>
                    </a:lnTo>
                    <a:lnTo>
                      <a:pt x="2574417" y="209074"/>
                    </a:lnTo>
                    <a:lnTo>
                      <a:pt x="2628043" y="209074"/>
                    </a:lnTo>
                    <a:lnTo>
                      <a:pt x="2628043" y="156782"/>
                    </a:lnTo>
                    <a:lnTo>
                      <a:pt x="2628043" y="104489"/>
                    </a:lnTo>
                    <a:lnTo>
                      <a:pt x="2628043" y="52292"/>
                    </a:lnTo>
                    <a:lnTo>
                      <a:pt x="2628043" y="0"/>
                    </a:lnTo>
                    <a:lnTo>
                      <a:pt x="2574417" y="0"/>
                    </a:lnTo>
                    <a:lnTo>
                      <a:pt x="2520791" y="0"/>
                    </a:lnTo>
                    <a:lnTo>
                      <a:pt x="2467166" y="0"/>
                    </a:lnTo>
                    <a:lnTo>
                      <a:pt x="2413540" y="0"/>
                    </a:lnTo>
                    <a:lnTo>
                      <a:pt x="2359914" y="0"/>
                    </a:lnTo>
                    <a:lnTo>
                      <a:pt x="2306288" y="0"/>
                    </a:lnTo>
                    <a:lnTo>
                      <a:pt x="2252663" y="0"/>
                    </a:lnTo>
                    <a:lnTo>
                      <a:pt x="2199037" y="0"/>
                    </a:lnTo>
                    <a:lnTo>
                      <a:pt x="2145316" y="0"/>
                    </a:lnTo>
                    <a:lnTo>
                      <a:pt x="2145316" y="52292"/>
                    </a:lnTo>
                    <a:lnTo>
                      <a:pt x="2145316" y="104489"/>
                    </a:lnTo>
                    <a:lnTo>
                      <a:pt x="2145316" y="156782"/>
                    </a:lnTo>
                    <a:lnTo>
                      <a:pt x="2145316" y="209074"/>
                    </a:lnTo>
                    <a:lnTo>
                      <a:pt x="2199037" y="209074"/>
                    </a:lnTo>
                    <a:lnTo>
                      <a:pt x="2252663" y="209074"/>
                    </a:lnTo>
                    <a:lnTo>
                      <a:pt x="2306288" y="209074"/>
                    </a:lnTo>
                    <a:lnTo>
                      <a:pt x="2306288" y="156782"/>
                    </a:lnTo>
                    <a:lnTo>
                      <a:pt x="2306288" y="104489"/>
                    </a:lnTo>
                    <a:lnTo>
                      <a:pt x="2252663" y="104489"/>
                    </a:lnTo>
                    <a:lnTo>
                      <a:pt x="2252663" y="156782"/>
                    </a:lnTo>
                    <a:lnTo>
                      <a:pt x="2199037" y="156782"/>
                    </a:lnTo>
                    <a:lnTo>
                      <a:pt x="2199037" y="104489"/>
                    </a:lnTo>
                    <a:lnTo>
                      <a:pt x="2199037" y="52292"/>
                    </a:lnTo>
                    <a:lnTo>
                      <a:pt x="2252663" y="52292"/>
                    </a:lnTo>
                    <a:lnTo>
                      <a:pt x="2306288" y="52292"/>
                    </a:lnTo>
                    <a:lnTo>
                      <a:pt x="2359914" y="52292"/>
                    </a:lnTo>
                    <a:lnTo>
                      <a:pt x="2359914" y="104489"/>
                    </a:lnTo>
                    <a:lnTo>
                      <a:pt x="2359914" y="156782"/>
                    </a:lnTo>
                    <a:lnTo>
                      <a:pt x="2359914" y="209074"/>
                    </a:lnTo>
                    <a:lnTo>
                      <a:pt x="2359914" y="261366"/>
                    </a:lnTo>
                    <a:lnTo>
                      <a:pt x="2306288" y="261366"/>
                    </a:lnTo>
                    <a:lnTo>
                      <a:pt x="2252663" y="261366"/>
                    </a:lnTo>
                    <a:lnTo>
                      <a:pt x="2199037" y="261366"/>
                    </a:lnTo>
                    <a:lnTo>
                      <a:pt x="2145316" y="261366"/>
                    </a:lnTo>
                    <a:lnTo>
                      <a:pt x="2091690" y="261366"/>
                    </a:lnTo>
                    <a:lnTo>
                      <a:pt x="2038064" y="261366"/>
                    </a:lnTo>
                    <a:lnTo>
                      <a:pt x="1984439" y="261366"/>
                    </a:lnTo>
                    <a:lnTo>
                      <a:pt x="1930813" y="261366"/>
                    </a:lnTo>
                    <a:lnTo>
                      <a:pt x="1877187" y="261366"/>
                    </a:lnTo>
                    <a:lnTo>
                      <a:pt x="1877187" y="209074"/>
                    </a:lnTo>
                    <a:lnTo>
                      <a:pt x="1877187" y="156782"/>
                    </a:lnTo>
                    <a:lnTo>
                      <a:pt x="1877187" y="104489"/>
                    </a:lnTo>
                    <a:lnTo>
                      <a:pt x="1877187" y="52292"/>
                    </a:lnTo>
                    <a:lnTo>
                      <a:pt x="1930813" y="52292"/>
                    </a:lnTo>
                    <a:lnTo>
                      <a:pt x="1984439" y="52292"/>
                    </a:lnTo>
                    <a:lnTo>
                      <a:pt x="2038064" y="52292"/>
                    </a:lnTo>
                    <a:lnTo>
                      <a:pt x="2038064" y="104489"/>
                    </a:lnTo>
                    <a:lnTo>
                      <a:pt x="2038064" y="156782"/>
                    </a:lnTo>
                    <a:lnTo>
                      <a:pt x="1984439" y="156782"/>
                    </a:lnTo>
                    <a:lnTo>
                      <a:pt x="1984439" y="104489"/>
                    </a:lnTo>
                    <a:lnTo>
                      <a:pt x="1930813" y="104489"/>
                    </a:lnTo>
                    <a:lnTo>
                      <a:pt x="1930813" y="156782"/>
                    </a:lnTo>
                    <a:lnTo>
                      <a:pt x="1930813" y="209074"/>
                    </a:lnTo>
                    <a:lnTo>
                      <a:pt x="1984439" y="209074"/>
                    </a:lnTo>
                    <a:lnTo>
                      <a:pt x="2038064" y="209074"/>
                    </a:lnTo>
                    <a:lnTo>
                      <a:pt x="2091690" y="209074"/>
                    </a:lnTo>
                    <a:lnTo>
                      <a:pt x="2091690" y="156782"/>
                    </a:lnTo>
                    <a:lnTo>
                      <a:pt x="2091690" y="104489"/>
                    </a:lnTo>
                    <a:lnTo>
                      <a:pt x="2091690" y="52292"/>
                    </a:lnTo>
                    <a:lnTo>
                      <a:pt x="2091690" y="0"/>
                    </a:lnTo>
                    <a:lnTo>
                      <a:pt x="2038064" y="0"/>
                    </a:lnTo>
                    <a:lnTo>
                      <a:pt x="1984439" y="0"/>
                    </a:lnTo>
                    <a:lnTo>
                      <a:pt x="1930813" y="0"/>
                    </a:lnTo>
                    <a:lnTo>
                      <a:pt x="1877187" y="0"/>
                    </a:lnTo>
                    <a:lnTo>
                      <a:pt x="1823561" y="0"/>
                    </a:lnTo>
                    <a:lnTo>
                      <a:pt x="1769936" y="0"/>
                    </a:lnTo>
                    <a:lnTo>
                      <a:pt x="1716310" y="0"/>
                    </a:lnTo>
                    <a:lnTo>
                      <a:pt x="1662684" y="0"/>
                    </a:lnTo>
                    <a:lnTo>
                      <a:pt x="1609058" y="0"/>
                    </a:lnTo>
                    <a:lnTo>
                      <a:pt x="1609058" y="52292"/>
                    </a:lnTo>
                    <a:lnTo>
                      <a:pt x="1609058" y="104489"/>
                    </a:lnTo>
                    <a:lnTo>
                      <a:pt x="1609058" y="156782"/>
                    </a:lnTo>
                    <a:lnTo>
                      <a:pt x="1609058" y="209074"/>
                    </a:lnTo>
                    <a:lnTo>
                      <a:pt x="1662684" y="209074"/>
                    </a:lnTo>
                    <a:lnTo>
                      <a:pt x="1716310" y="209074"/>
                    </a:lnTo>
                    <a:lnTo>
                      <a:pt x="1769936" y="209074"/>
                    </a:lnTo>
                    <a:lnTo>
                      <a:pt x="1769936" y="156782"/>
                    </a:lnTo>
                    <a:lnTo>
                      <a:pt x="1769936" y="104489"/>
                    </a:lnTo>
                    <a:lnTo>
                      <a:pt x="1716310" y="104489"/>
                    </a:lnTo>
                    <a:lnTo>
                      <a:pt x="1716310" y="156782"/>
                    </a:lnTo>
                    <a:lnTo>
                      <a:pt x="1662684" y="156782"/>
                    </a:lnTo>
                    <a:lnTo>
                      <a:pt x="1662684" y="104489"/>
                    </a:lnTo>
                    <a:lnTo>
                      <a:pt x="1662684" y="52292"/>
                    </a:lnTo>
                    <a:lnTo>
                      <a:pt x="1716310" y="52292"/>
                    </a:lnTo>
                    <a:lnTo>
                      <a:pt x="1769936" y="52292"/>
                    </a:lnTo>
                    <a:lnTo>
                      <a:pt x="1823561" y="52292"/>
                    </a:lnTo>
                    <a:lnTo>
                      <a:pt x="1823561" y="104489"/>
                    </a:lnTo>
                    <a:lnTo>
                      <a:pt x="1823561" y="156782"/>
                    </a:lnTo>
                    <a:lnTo>
                      <a:pt x="1823561" y="209074"/>
                    </a:lnTo>
                    <a:lnTo>
                      <a:pt x="1823561" y="261366"/>
                    </a:lnTo>
                    <a:lnTo>
                      <a:pt x="1769936" y="261366"/>
                    </a:lnTo>
                    <a:lnTo>
                      <a:pt x="1716310" y="261366"/>
                    </a:lnTo>
                    <a:lnTo>
                      <a:pt x="1662684" y="261366"/>
                    </a:lnTo>
                    <a:lnTo>
                      <a:pt x="1609058" y="261366"/>
                    </a:lnTo>
                    <a:lnTo>
                      <a:pt x="1555337" y="261366"/>
                    </a:lnTo>
                    <a:lnTo>
                      <a:pt x="1501712" y="261366"/>
                    </a:lnTo>
                    <a:lnTo>
                      <a:pt x="1448086" y="261366"/>
                    </a:lnTo>
                    <a:lnTo>
                      <a:pt x="1394460" y="261366"/>
                    </a:lnTo>
                    <a:lnTo>
                      <a:pt x="1340834" y="261366"/>
                    </a:lnTo>
                    <a:lnTo>
                      <a:pt x="1340834" y="209074"/>
                    </a:lnTo>
                    <a:lnTo>
                      <a:pt x="1340834" y="156782"/>
                    </a:lnTo>
                    <a:lnTo>
                      <a:pt x="1340834" y="104489"/>
                    </a:lnTo>
                    <a:lnTo>
                      <a:pt x="1340834" y="52292"/>
                    </a:lnTo>
                    <a:lnTo>
                      <a:pt x="1394460" y="52292"/>
                    </a:lnTo>
                    <a:lnTo>
                      <a:pt x="1448086" y="52292"/>
                    </a:lnTo>
                    <a:lnTo>
                      <a:pt x="1501712" y="52292"/>
                    </a:lnTo>
                    <a:lnTo>
                      <a:pt x="1501712" y="104489"/>
                    </a:lnTo>
                    <a:lnTo>
                      <a:pt x="1501712" y="156782"/>
                    </a:lnTo>
                    <a:lnTo>
                      <a:pt x="1448086" y="156782"/>
                    </a:lnTo>
                    <a:lnTo>
                      <a:pt x="1448086" y="104489"/>
                    </a:lnTo>
                    <a:lnTo>
                      <a:pt x="1394460" y="104489"/>
                    </a:lnTo>
                    <a:lnTo>
                      <a:pt x="1394460" y="156782"/>
                    </a:lnTo>
                    <a:lnTo>
                      <a:pt x="1394460" y="209074"/>
                    </a:lnTo>
                    <a:lnTo>
                      <a:pt x="1448086" y="209074"/>
                    </a:lnTo>
                    <a:lnTo>
                      <a:pt x="1501712" y="209074"/>
                    </a:lnTo>
                    <a:lnTo>
                      <a:pt x="1555337" y="209074"/>
                    </a:lnTo>
                    <a:lnTo>
                      <a:pt x="1555337" y="156782"/>
                    </a:lnTo>
                    <a:lnTo>
                      <a:pt x="1555337" y="104489"/>
                    </a:lnTo>
                    <a:lnTo>
                      <a:pt x="1555337" y="52292"/>
                    </a:lnTo>
                    <a:lnTo>
                      <a:pt x="1555337" y="0"/>
                    </a:lnTo>
                    <a:lnTo>
                      <a:pt x="1501712" y="0"/>
                    </a:lnTo>
                    <a:lnTo>
                      <a:pt x="1448086" y="0"/>
                    </a:lnTo>
                    <a:lnTo>
                      <a:pt x="1394460" y="0"/>
                    </a:lnTo>
                    <a:lnTo>
                      <a:pt x="1340834" y="0"/>
                    </a:lnTo>
                    <a:lnTo>
                      <a:pt x="1287209" y="0"/>
                    </a:lnTo>
                    <a:lnTo>
                      <a:pt x="1233583" y="0"/>
                    </a:lnTo>
                    <a:lnTo>
                      <a:pt x="1179957" y="0"/>
                    </a:lnTo>
                    <a:lnTo>
                      <a:pt x="1126331" y="0"/>
                    </a:lnTo>
                    <a:lnTo>
                      <a:pt x="1072706" y="0"/>
                    </a:lnTo>
                    <a:lnTo>
                      <a:pt x="1072706" y="52292"/>
                    </a:lnTo>
                    <a:lnTo>
                      <a:pt x="1072706" y="104489"/>
                    </a:lnTo>
                    <a:lnTo>
                      <a:pt x="1072706" y="156782"/>
                    </a:lnTo>
                    <a:lnTo>
                      <a:pt x="1072706" y="209074"/>
                    </a:lnTo>
                    <a:lnTo>
                      <a:pt x="1126331" y="209074"/>
                    </a:lnTo>
                    <a:lnTo>
                      <a:pt x="1179957" y="209074"/>
                    </a:lnTo>
                    <a:lnTo>
                      <a:pt x="1233583" y="209074"/>
                    </a:lnTo>
                    <a:lnTo>
                      <a:pt x="1233583" y="156782"/>
                    </a:lnTo>
                    <a:lnTo>
                      <a:pt x="1233583" y="104489"/>
                    </a:lnTo>
                    <a:lnTo>
                      <a:pt x="1179957" y="104489"/>
                    </a:lnTo>
                    <a:lnTo>
                      <a:pt x="1179957" y="156782"/>
                    </a:lnTo>
                    <a:lnTo>
                      <a:pt x="1126331" y="156782"/>
                    </a:lnTo>
                    <a:lnTo>
                      <a:pt x="1126331" y="104489"/>
                    </a:lnTo>
                    <a:lnTo>
                      <a:pt x="1126331" y="52292"/>
                    </a:lnTo>
                    <a:lnTo>
                      <a:pt x="1179957" y="52292"/>
                    </a:lnTo>
                    <a:lnTo>
                      <a:pt x="1233583" y="52292"/>
                    </a:lnTo>
                    <a:lnTo>
                      <a:pt x="1287209" y="52292"/>
                    </a:lnTo>
                    <a:lnTo>
                      <a:pt x="1287209" y="104489"/>
                    </a:lnTo>
                    <a:lnTo>
                      <a:pt x="1287209" y="156782"/>
                    </a:lnTo>
                    <a:lnTo>
                      <a:pt x="1287209" y="209074"/>
                    </a:lnTo>
                    <a:lnTo>
                      <a:pt x="1287209" y="261366"/>
                    </a:lnTo>
                    <a:lnTo>
                      <a:pt x="1233583" y="261366"/>
                    </a:lnTo>
                    <a:lnTo>
                      <a:pt x="1179957" y="261366"/>
                    </a:lnTo>
                    <a:lnTo>
                      <a:pt x="1126331" y="261366"/>
                    </a:lnTo>
                    <a:lnTo>
                      <a:pt x="1072706" y="261366"/>
                    </a:lnTo>
                    <a:lnTo>
                      <a:pt x="1018985" y="261366"/>
                    </a:lnTo>
                    <a:lnTo>
                      <a:pt x="965359" y="261366"/>
                    </a:lnTo>
                    <a:lnTo>
                      <a:pt x="911733" y="261366"/>
                    </a:lnTo>
                    <a:lnTo>
                      <a:pt x="858107" y="261366"/>
                    </a:lnTo>
                    <a:lnTo>
                      <a:pt x="804482" y="261366"/>
                    </a:lnTo>
                    <a:lnTo>
                      <a:pt x="804482" y="209074"/>
                    </a:lnTo>
                    <a:lnTo>
                      <a:pt x="804482" y="156782"/>
                    </a:lnTo>
                    <a:lnTo>
                      <a:pt x="804482" y="104489"/>
                    </a:lnTo>
                    <a:lnTo>
                      <a:pt x="804482" y="52292"/>
                    </a:lnTo>
                    <a:lnTo>
                      <a:pt x="858107" y="52292"/>
                    </a:lnTo>
                    <a:lnTo>
                      <a:pt x="911733" y="52292"/>
                    </a:lnTo>
                    <a:lnTo>
                      <a:pt x="965359" y="52292"/>
                    </a:lnTo>
                    <a:lnTo>
                      <a:pt x="965359" y="104489"/>
                    </a:lnTo>
                    <a:lnTo>
                      <a:pt x="965359" y="156782"/>
                    </a:lnTo>
                    <a:lnTo>
                      <a:pt x="911733" y="156782"/>
                    </a:lnTo>
                    <a:lnTo>
                      <a:pt x="911733" y="104489"/>
                    </a:lnTo>
                    <a:lnTo>
                      <a:pt x="858107" y="104489"/>
                    </a:lnTo>
                    <a:lnTo>
                      <a:pt x="858107" y="156782"/>
                    </a:lnTo>
                    <a:lnTo>
                      <a:pt x="858107" y="209074"/>
                    </a:lnTo>
                    <a:lnTo>
                      <a:pt x="911733" y="209074"/>
                    </a:lnTo>
                    <a:lnTo>
                      <a:pt x="965359" y="209074"/>
                    </a:lnTo>
                    <a:lnTo>
                      <a:pt x="1018985" y="209074"/>
                    </a:lnTo>
                    <a:lnTo>
                      <a:pt x="1018985" y="156782"/>
                    </a:lnTo>
                    <a:lnTo>
                      <a:pt x="1018985" y="104489"/>
                    </a:lnTo>
                    <a:lnTo>
                      <a:pt x="1018985" y="52292"/>
                    </a:lnTo>
                    <a:lnTo>
                      <a:pt x="1018985" y="0"/>
                    </a:lnTo>
                    <a:lnTo>
                      <a:pt x="965359" y="0"/>
                    </a:lnTo>
                    <a:lnTo>
                      <a:pt x="911733" y="0"/>
                    </a:lnTo>
                    <a:lnTo>
                      <a:pt x="858107" y="0"/>
                    </a:lnTo>
                    <a:lnTo>
                      <a:pt x="804482" y="0"/>
                    </a:lnTo>
                    <a:lnTo>
                      <a:pt x="750856" y="0"/>
                    </a:lnTo>
                    <a:lnTo>
                      <a:pt x="697230" y="0"/>
                    </a:lnTo>
                    <a:lnTo>
                      <a:pt x="643604" y="0"/>
                    </a:lnTo>
                    <a:lnTo>
                      <a:pt x="589979" y="0"/>
                    </a:lnTo>
                    <a:lnTo>
                      <a:pt x="536353" y="0"/>
                    </a:lnTo>
                    <a:lnTo>
                      <a:pt x="536353" y="52292"/>
                    </a:lnTo>
                    <a:lnTo>
                      <a:pt x="536353" y="104489"/>
                    </a:lnTo>
                    <a:lnTo>
                      <a:pt x="536353" y="156782"/>
                    </a:lnTo>
                    <a:lnTo>
                      <a:pt x="536353" y="209074"/>
                    </a:lnTo>
                    <a:lnTo>
                      <a:pt x="589979" y="209074"/>
                    </a:lnTo>
                    <a:lnTo>
                      <a:pt x="643604" y="209074"/>
                    </a:lnTo>
                    <a:lnTo>
                      <a:pt x="697230" y="209074"/>
                    </a:lnTo>
                    <a:lnTo>
                      <a:pt x="697230" y="156782"/>
                    </a:lnTo>
                    <a:lnTo>
                      <a:pt x="697230" y="104489"/>
                    </a:lnTo>
                    <a:lnTo>
                      <a:pt x="643604" y="104489"/>
                    </a:lnTo>
                    <a:lnTo>
                      <a:pt x="643604" y="156782"/>
                    </a:lnTo>
                    <a:lnTo>
                      <a:pt x="589979" y="156782"/>
                    </a:lnTo>
                    <a:lnTo>
                      <a:pt x="589979" y="104489"/>
                    </a:lnTo>
                    <a:lnTo>
                      <a:pt x="589979" y="52292"/>
                    </a:lnTo>
                    <a:lnTo>
                      <a:pt x="643604" y="52292"/>
                    </a:lnTo>
                    <a:lnTo>
                      <a:pt x="697230" y="52292"/>
                    </a:lnTo>
                    <a:lnTo>
                      <a:pt x="750856" y="52292"/>
                    </a:lnTo>
                    <a:lnTo>
                      <a:pt x="750856" y="104489"/>
                    </a:lnTo>
                    <a:lnTo>
                      <a:pt x="750856" y="156782"/>
                    </a:lnTo>
                    <a:lnTo>
                      <a:pt x="750856" y="209074"/>
                    </a:lnTo>
                    <a:lnTo>
                      <a:pt x="750856" y="261366"/>
                    </a:lnTo>
                    <a:lnTo>
                      <a:pt x="697230" y="261366"/>
                    </a:lnTo>
                    <a:lnTo>
                      <a:pt x="643604" y="261366"/>
                    </a:lnTo>
                    <a:lnTo>
                      <a:pt x="589979" y="261366"/>
                    </a:lnTo>
                    <a:lnTo>
                      <a:pt x="536353" y="261366"/>
                    </a:lnTo>
                    <a:lnTo>
                      <a:pt x="482632" y="261366"/>
                    </a:lnTo>
                    <a:lnTo>
                      <a:pt x="429006" y="261366"/>
                    </a:lnTo>
                    <a:lnTo>
                      <a:pt x="375380" y="261366"/>
                    </a:lnTo>
                    <a:lnTo>
                      <a:pt x="321755" y="261366"/>
                    </a:lnTo>
                    <a:lnTo>
                      <a:pt x="268129" y="261366"/>
                    </a:lnTo>
                    <a:lnTo>
                      <a:pt x="268129" y="209074"/>
                    </a:lnTo>
                    <a:lnTo>
                      <a:pt x="268129" y="156782"/>
                    </a:lnTo>
                    <a:lnTo>
                      <a:pt x="268129" y="104489"/>
                    </a:lnTo>
                    <a:lnTo>
                      <a:pt x="268129" y="52292"/>
                    </a:lnTo>
                    <a:lnTo>
                      <a:pt x="321755" y="52292"/>
                    </a:lnTo>
                    <a:lnTo>
                      <a:pt x="375380" y="52292"/>
                    </a:lnTo>
                    <a:lnTo>
                      <a:pt x="429006" y="52292"/>
                    </a:lnTo>
                    <a:lnTo>
                      <a:pt x="429006" y="104489"/>
                    </a:lnTo>
                    <a:lnTo>
                      <a:pt x="429006" y="156782"/>
                    </a:lnTo>
                    <a:lnTo>
                      <a:pt x="375380" y="156782"/>
                    </a:lnTo>
                    <a:lnTo>
                      <a:pt x="375380" y="104489"/>
                    </a:lnTo>
                    <a:lnTo>
                      <a:pt x="321755" y="104489"/>
                    </a:lnTo>
                    <a:lnTo>
                      <a:pt x="321755" y="156782"/>
                    </a:lnTo>
                    <a:lnTo>
                      <a:pt x="321755" y="209074"/>
                    </a:lnTo>
                    <a:lnTo>
                      <a:pt x="375380" y="209074"/>
                    </a:lnTo>
                    <a:lnTo>
                      <a:pt x="429006" y="209074"/>
                    </a:lnTo>
                    <a:lnTo>
                      <a:pt x="482632" y="209074"/>
                    </a:lnTo>
                    <a:lnTo>
                      <a:pt x="482632" y="156782"/>
                    </a:lnTo>
                    <a:lnTo>
                      <a:pt x="482632" y="104489"/>
                    </a:lnTo>
                    <a:lnTo>
                      <a:pt x="482632" y="52292"/>
                    </a:lnTo>
                    <a:lnTo>
                      <a:pt x="482632" y="0"/>
                    </a:lnTo>
                    <a:lnTo>
                      <a:pt x="429006" y="0"/>
                    </a:lnTo>
                    <a:lnTo>
                      <a:pt x="375380" y="0"/>
                    </a:lnTo>
                    <a:lnTo>
                      <a:pt x="321755" y="0"/>
                    </a:lnTo>
                    <a:lnTo>
                      <a:pt x="268129" y="0"/>
                    </a:lnTo>
                    <a:lnTo>
                      <a:pt x="214503" y="0"/>
                    </a:lnTo>
                    <a:lnTo>
                      <a:pt x="160877" y="0"/>
                    </a:lnTo>
                    <a:lnTo>
                      <a:pt x="107252" y="0"/>
                    </a:lnTo>
                    <a:lnTo>
                      <a:pt x="53626" y="0"/>
                    </a:lnTo>
                    <a:lnTo>
                      <a:pt x="0" y="0"/>
                    </a:lnTo>
                    <a:lnTo>
                      <a:pt x="0" y="52292"/>
                    </a:lnTo>
                    <a:lnTo>
                      <a:pt x="0" y="104489"/>
                    </a:lnTo>
                    <a:lnTo>
                      <a:pt x="0" y="156782"/>
                    </a:lnTo>
                    <a:lnTo>
                      <a:pt x="0" y="209074"/>
                    </a:lnTo>
                    <a:lnTo>
                      <a:pt x="53626" y="209074"/>
                    </a:lnTo>
                    <a:lnTo>
                      <a:pt x="107252" y="209074"/>
                    </a:lnTo>
                    <a:lnTo>
                      <a:pt x="160877" y="209074"/>
                    </a:lnTo>
                    <a:lnTo>
                      <a:pt x="160877" y="156782"/>
                    </a:lnTo>
                    <a:lnTo>
                      <a:pt x="160877" y="104489"/>
                    </a:lnTo>
                    <a:lnTo>
                      <a:pt x="107252" y="104489"/>
                    </a:lnTo>
                    <a:lnTo>
                      <a:pt x="107252" y="156782"/>
                    </a:lnTo>
                    <a:lnTo>
                      <a:pt x="53626" y="156782"/>
                    </a:lnTo>
                    <a:lnTo>
                      <a:pt x="53626" y="104489"/>
                    </a:lnTo>
                    <a:lnTo>
                      <a:pt x="53626" y="52292"/>
                    </a:lnTo>
                    <a:lnTo>
                      <a:pt x="107252" y="52292"/>
                    </a:lnTo>
                    <a:lnTo>
                      <a:pt x="160877" y="52292"/>
                    </a:lnTo>
                    <a:lnTo>
                      <a:pt x="214503" y="52292"/>
                    </a:lnTo>
                    <a:lnTo>
                      <a:pt x="214503" y="104489"/>
                    </a:lnTo>
                    <a:lnTo>
                      <a:pt x="214503" y="156782"/>
                    </a:lnTo>
                    <a:lnTo>
                      <a:pt x="214503" y="209074"/>
                    </a:lnTo>
                    <a:lnTo>
                      <a:pt x="214503" y="261366"/>
                    </a:lnTo>
                    <a:lnTo>
                      <a:pt x="160877" y="261366"/>
                    </a:lnTo>
                    <a:lnTo>
                      <a:pt x="107252" y="261366"/>
                    </a:lnTo>
                    <a:lnTo>
                      <a:pt x="53626" y="261366"/>
                    </a:lnTo>
                    <a:lnTo>
                      <a:pt x="0" y="261366"/>
                    </a:lnTo>
                    <a:lnTo>
                      <a:pt x="0" y="313658"/>
                    </a:lnTo>
                    <a:lnTo>
                      <a:pt x="53626" y="313658"/>
                    </a:lnTo>
                    <a:lnTo>
                      <a:pt x="107252" y="313658"/>
                    </a:lnTo>
                    <a:lnTo>
                      <a:pt x="160877" y="313658"/>
                    </a:lnTo>
                    <a:lnTo>
                      <a:pt x="214503" y="313658"/>
                    </a:lnTo>
                    <a:lnTo>
                      <a:pt x="268129" y="313658"/>
                    </a:lnTo>
                    <a:lnTo>
                      <a:pt x="321755" y="313658"/>
                    </a:lnTo>
                    <a:lnTo>
                      <a:pt x="375380" y="313658"/>
                    </a:lnTo>
                    <a:lnTo>
                      <a:pt x="429006" y="313658"/>
                    </a:lnTo>
                    <a:lnTo>
                      <a:pt x="482632" y="313658"/>
                    </a:lnTo>
                    <a:lnTo>
                      <a:pt x="536353" y="313658"/>
                    </a:lnTo>
                    <a:lnTo>
                      <a:pt x="589979" y="313658"/>
                    </a:lnTo>
                    <a:lnTo>
                      <a:pt x="643604" y="313658"/>
                    </a:lnTo>
                    <a:lnTo>
                      <a:pt x="697230" y="313658"/>
                    </a:lnTo>
                    <a:lnTo>
                      <a:pt x="750856" y="313658"/>
                    </a:lnTo>
                    <a:lnTo>
                      <a:pt x="804482" y="313658"/>
                    </a:lnTo>
                    <a:lnTo>
                      <a:pt x="858107" y="313658"/>
                    </a:lnTo>
                    <a:lnTo>
                      <a:pt x="911733" y="313658"/>
                    </a:lnTo>
                    <a:lnTo>
                      <a:pt x="965359" y="313658"/>
                    </a:lnTo>
                    <a:lnTo>
                      <a:pt x="1018985" y="313658"/>
                    </a:lnTo>
                    <a:lnTo>
                      <a:pt x="1072706" y="313658"/>
                    </a:lnTo>
                    <a:lnTo>
                      <a:pt x="1126331" y="313658"/>
                    </a:lnTo>
                    <a:lnTo>
                      <a:pt x="1179957" y="313658"/>
                    </a:lnTo>
                    <a:lnTo>
                      <a:pt x="1233583" y="313658"/>
                    </a:lnTo>
                    <a:lnTo>
                      <a:pt x="1287209" y="313658"/>
                    </a:lnTo>
                    <a:lnTo>
                      <a:pt x="1340834" y="313658"/>
                    </a:lnTo>
                    <a:lnTo>
                      <a:pt x="1394460" y="313658"/>
                    </a:lnTo>
                    <a:lnTo>
                      <a:pt x="1448086" y="313658"/>
                    </a:lnTo>
                    <a:lnTo>
                      <a:pt x="1501712" y="313658"/>
                    </a:lnTo>
                    <a:lnTo>
                      <a:pt x="1555337" y="313658"/>
                    </a:lnTo>
                    <a:lnTo>
                      <a:pt x="1609058" y="313658"/>
                    </a:lnTo>
                    <a:lnTo>
                      <a:pt x="1662684" y="313658"/>
                    </a:lnTo>
                    <a:lnTo>
                      <a:pt x="1716310" y="313658"/>
                    </a:lnTo>
                    <a:lnTo>
                      <a:pt x="1769936" y="313658"/>
                    </a:lnTo>
                    <a:lnTo>
                      <a:pt x="1823561" y="313658"/>
                    </a:lnTo>
                    <a:lnTo>
                      <a:pt x="1877187" y="313658"/>
                    </a:lnTo>
                    <a:lnTo>
                      <a:pt x="1930813" y="313658"/>
                    </a:lnTo>
                    <a:lnTo>
                      <a:pt x="1984439" y="313658"/>
                    </a:lnTo>
                    <a:lnTo>
                      <a:pt x="2038064" y="313658"/>
                    </a:lnTo>
                    <a:lnTo>
                      <a:pt x="2091690" y="313658"/>
                    </a:lnTo>
                    <a:lnTo>
                      <a:pt x="2145316" y="313658"/>
                    </a:lnTo>
                    <a:lnTo>
                      <a:pt x="2199037" y="313658"/>
                    </a:lnTo>
                    <a:lnTo>
                      <a:pt x="2252663" y="313658"/>
                    </a:lnTo>
                    <a:lnTo>
                      <a:pt x="2306288" y="313658"/>
                    </a:lnTo>
                    <a:lnTo>
                      <a:pt x="2359914" y="313658"/>
                    </a:lnTo>
                    <a:lnTo>
                      <a:pt x="2413540" y="313658"/>
                    </a:lnTo>
                    <a:lnTo>
                      <a:pt x="2467166" y="313658"/>
                    </a:lnTo>
                    <a:lnTo>
                      <a:pt x="2520791" y="313658"/>
                    </a:lnTo>
                    <a:lnTo>
                      <a:pt x="2574417" y="313658"/>
                    </a:lnTo>
                    <a:lnTo>
                      <a:pt x="2628043" y="313658"/>
                    </a:lnTo>
                    <a:lnTo>
                      <a:pt x="2681669" y="313658"/>
                    </a:lnTo>
                    <a:lnTo>
                      <a:pt x="2681669" y="2613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3" name="任意多边形: 形状 12"/>
              <p:cNvSpPr/>
              <p:nvPr/>
            </p:nvSpPr>
            <p:spPr>
              <a:xfrm>
                <a:off x="7938960" y="-2634071"/>
                <a:ext cx="2681668" cy="313658"/>
              </a:xfrm>
              <a:custGeom>
                <a:avLst/>
                <a:gdLst>
                  <a:gd name="connsiteX0" fmla="*/ 2628043 w 2681668"/>
                  <a:gd name="connsiteY0" fmla="*/ 261366 h 313658"/>
                  <a:gd name="connsiteX1" fmla="*/ 2574417 w 2681668"/>
                  <a:gd name="connsiteY1" fmla="*/ 261366 h 313658"/>
                  <a:gd name="connsiteX2" fmla="*/ 2520791 w 2681668"/>
                  <a:gd name="connsiteY2" fmla="*/ 261366 h 313658"/>
                  <a:gd name="connsiteX3" fmla="*/ 2467166 w 2681668"/>
                  <a:gd name="connsiteY3" fmla="*/ 261366 h 313658"/>
                  <a:gd name="connsiteX4" fmla="*/ 2413540 w 2681668"/>
                  <a:gd name="connsiteY4" fmla="*/ 261366 h 313658"/>
                  <a:gd name="connsiteX5" fmla="*/ 2413540 w 2681668"/>
                  <a:gd name="connsiteY5" fmla="*/ 209074 h 313658"/>
                  <a:gd name="connsiteX6" fmla="*/ 2413540 w 2681668"/>
                  <a:gd name="connsiteY6" fmla="*/ 156782 h 313658"/>
                  <a:gd name="connsiteX7" fmla="*/ 2413540 w 2681668"/>
                  <a:gd name="connsiteY7" fmla="*/ 104489 h 313658"/>
                  <a:gd name="connsiteX8" fmla="*/ 2413540 w 2681668"/>
                  <a:gd name="connsiteY8" fmla="*/ 52292 h 313658"/>
                  <a:gd name="connsiteX9" fmla="*/ 2467166 w 2681668"/>
                  <a:gd name="connsiteY9" fmla="*/ 52292 h 313658"/>
                  <a:gd name="connsiteX10" fmla="*/ 2520791 w 2681668"/>
                  <a:gd name="connsiteY10" fmla="*/ 52292 h 313658"/>
                  <a:gd name="connsiteX11" fmla="*/ 2574417 w 2681668"/>
                  <a:gd name="connsiteY11" fmla="*/ 52292 h 313658"/>
                  <a:gd name="connsiteX12" fmla="*/ 2574417 w 2681668"/>
                  <a:gd name="connsiteY12" fmla="*/ 104489 h 313658"/>
                  <a:gd name="connsiteX13" fmla="*/ 2574417 w 2681668"/>
                  <a:gd name="connsiteY13" fmla="*/ 156782 h 313658"/>
                  <a:gd name="connsiteX14" fmla="*/ 2520791 w 2681668"/>
                  <a:gd name="connsiteY14" fmla="*/ 156782 h 313658"/>
                  <a:gd name="connsiteX15" fmla="*/ 2520791 w 2681668"/>
                  <a:gd name="connsiteY15" fmla="*/ 104489 h 313658"/>
                  <a:gd name="connsiteX16" fmla="*/ 2467166 w 2681668"/>
                  <a:gd name="connsiteY16" fmla="*/ 104489 h 313658"/>
                  <a:gd name="connsiteX17" fmla="*/ 2467166 w 2681668"/>
                  <a:gd name="connsiteY17" fmla="*/ 156782 h 313658"/>
                  <a:gd name="connsiteX18" fmla="*/ 2467166 w 2681668"/>
                  <a:gd name="connsiteY18" fmla="*/ 209074 h 313658"/>
                  <a:gd name="connsiteX19" fmla="*/ 2520791 w 2681668"/>
                  <a:gd name="connsiteY19" fmla="*/ 209074 h 313658"/>
                  <a:gd name="connsiteX20" fmla="*/ 2574417 w 2681668"/>
                  <a:gd name="connsiteY20" fmla="*/ 209074 h 313658"/>
                  <a:gd name="connsiteX21" fmla="*/ 2628043 w 2681668"/>
                  <a:gd name="connsiteY21" fmla="*/ 209074 h 313658"/>
                  <a:gd name="connsiteX22" fmla="*/ 2628043 w 2681668"/>
                  <a:gd name="connsiteY22" fmla="*/ 156782 h 313658"/>
                  <a:gd name="connsiteX23" fmla="*/ 2628043 w 2681668"/>
                  <a:gd name="connsiteY23" fmla="*/ 104489 h 313658"/>
                  <a:gd name="connsiteX24" fmla="*/ 2628043 w 2681668"/>
                  <a:gd name="connsiteY24" fmla="*/ 52292 h 313658"/>
                  <a:gd name="connsiteX25" fmla="*/ 2628043 w 2681668"/>
                  <a:gd name="connsiteY25" fmla="*/ 0 h 313658"/>
                  <a:gd name="connsiteX26" fmla="*/ 2574417 w 2681668"/>
                  <a:gd name="connsiteY26" fmla="*/ 0 h 313658"/>
                  <a:gd name="connsiteX27" fmla="*/ 2520791 w 2681668"/>
                  <a:gd name="connsiteY27" fmla="*/ 0 h 313658"/>
                  <a:gd name="connsiteX28" fmla="*/ 2467166 w 2681668"/>
                  <a:gd name="connsiteY28" fmla="*/ 0 h 313658"/>
                  <a:gd name="connsiteX29" fmla="*/ 2413540 w 2681668"/>
                  <a:gd name="connsiteY29" fmla="*/ 0 h 313658"/>
                  <a:gd name="connsiteX30" fmla="*/ 2359914 w 2681668"/>
                  <a:gd name="connsiteY30" fmla="*/ 0 h 313658"/>
                  <a:gd name="connsiteX31" fmla="*/ 2306288 w 2681668"/>
                  <a:gd name="connsiteY31" fmla="*/ 0 h 313658"/>
                  <a:gd name="connsiteX32" fmla="*/ 2252663 w 2681668"/>
                  <a:gd name="connsiteY32" fmla="*/ 0 h 313658"/>
                  <a:gd name="connsiteX33" fmla="*/ 2199037 w 2681668"/>
                  <a:gd name="connsiteY33" fmla="*/ 0 h 313658"/>
                  <a:gd name="connsiteX34" fmla="*/ 2145316 w 2681668"/>
                  <a:gd name="connsiteY34" fmla="*/ 0 h 313658"/>
                  <a:gd name="connsiteX35" fmla="*/ 2145316 w 2681668"/>
                  <a:gd name="connsiteY35" fmla="*/ 52292 h 313658"/>
                  <a:gd name="connsiteX36" fmla="*/ 2145316 w 2681668"/>
                  <a:gd name="connsiteY36" fmla="*/ 104489 h 313658"/>
                  <a:gd name="connsiteX37" fmla="*/ 2145316 w 2681668"/>
                  <a:gd name="connsiteY37" fmla="*/ 156782 h 313658"/>
                  <a:gd name="connsiteX38" fmla="*/ 2145316 w 2681668"/>
                  <a:gd name="connsiteY38" fmla="*/ 209074 h 313658"/>
                  <a:gd name="connsiteX39" fmla="*/ 2199037 w 2681668"/>
                  <a:gd name="connsiteY39" fmla="*/ 209074 h 313658"/>
                  <a:gd name="connsiteX40" fmla="*/ 2252663 w 2681668"/>
                  <a:gd name="connsiteY40" fmla="*/ 209074 h 313658"/>
                  <a:gd name="connsiteX41" fmla="*/ 2306288 w 2681668"/>
                  <a:gd name="connsiteY41" fmla="*/ 209074 h 313658"/>
                  <a:gd name="connsiteX42" fmla="*/ 2306288 w 2681668"/>
                  <a:gd name="connsiteY42" fmla="*/ 156782 h 313658"/>
                  <a:gd name="connsiteX43" fmla="*/ 2306288 w 2681668"/>
                  <a:gd name="connsiteY43" fmla="*/ 104489 h 313658"/>
                  <a:gd name="connsiteX44" fmla="*/ 2252663 w 2681668"/>
                  <a:gd name="connsiteY44" fmla="*/ 104489 h 313658"/>
                  <a:gd name="connsiteX45" fmla="*/ 2252663 w 2681668"/>
                  <a:gd name="connsiteY45" fmla="*/ 156782 h 313658"/>
                  <a:gd name="connsiteX46" fmla="*/ 2199037 w 2681668"/>
                  <a:gd name="connsiteY46" fmla="*/ 156782 h 313658"/>
                  <a:gd name="connsiteX47" fmla="*/ 2199037 w 2681668"/>
                  <a:gd name="connsiteY47" fmla="*/ 104489 h 313658"/>
                  <a:gd name="connsiteX48" fmla="*/ 2199037 w 2681668"/>
                  <a:gd name="connsiteY48" fmla="*/ 52292 h 313658"/>
                  <a:gd name="connsiteX49" fmla="*/ 2252663 w 2681668"/>
                  <a:gd name="connsiteY49" fmla="*/ 52292 h 313658"/>
                  <a:gd name="connsiteX50" fmla="*/ 2306288 w 2681668"/>
                  <a:gd name="connsiteY50" fmla="*/ 52292 h 313658"/>
                  <a:gd name="connsiteX51" fmla="*/ 2359914 w 2681668"/>
                  <a:gd name="connsiteY51" fmla="*/ 52292 h 313658"/>
                  <a:gd name="connsiteX52" fmla="*/ 2359914 w 2681668"/>
                  <a:gd name="connsiteY52" fmla="*/ 104489 h 313658"/>
                  <a:gd name="connsiteX53" fmla="*/ 2359914 w 2681668"/>
                  <a:gd name="connsiteY53" fmla="*/ 156782 h 313658"/>
                  <a:gd name="connsiteX54" fmla="*/ 2359914 w 2681668"/>
                  <a:gd name="connsiteY54" fmla="*/ 209074 h 313658"/>
                  <a:gd name="connsiteX55" fmla="*/ 2359914 w 2681668"/>
                  <a:gd name="connsiteY55" fmla="*/ 261366 h 313658"/>
                  <a:gd name="connsiteX56" fmla="*/ 2306288 w 2681668"/>
                  <a:gd name="connsiteY56" fmla="*/ 261366 h 313658"/>
                  <a:gd name="connsiteX57" fmla="*/ 2252663 w 2681668"/>
                  <a:gd name="connsiteY57" fmla="*/ 261366 h 313658"/>
                  <a:gd name="connsiteX58" fmla="*/ 2199037 w 2681668"/>
                  <a:gd name="connsiteY58" fmla="*/ 261366 h 313658"/>
                  <a:gd name="connsiteX59" fmla="*/ 2145316 w 2681668"/>
                  <a:gd name="connsiteY59" fmla="*/ 261366 h 313658"/>
                  <a:gd name="connsiteX60" fmla="*/ 2091690 w 2681668"/>
                  <a:gd name="connsiteY60" fmla="*/ 261366 h 313658"/>
                  <a:gd name="connsiteX61" fmla="*/ 2038064 w 2681668"/>
                  <a:gd name="connsiteY61" fmla="*/ 261366 h 313658"/>
                  <a:gd name="connsiteX62" fmla="*/ 1984439 w 2681668"/>
                  <a:gd name="connsiteY62" fmla="*/ 261366 h 313658"/>
                  <a:gd name="connsiteX63" fmla="*/ 1930813 w 2681668"/>
                  <a:gd name="connsiteY63" fmla="*/ 261366 h 313658"/>
                  <a:gd name="connsiteX64" fmla="*/ 1877187 w 2681668"/>
                  <a:gd name="connsiteY64" fmla="*/ 261366 h 313658"/>
                  <a:gd name="connsiteX65" fmla="*/ 1877187 w 2681668"/>
                  <a:gd name="connsiteY65" fmla="*/ 209074 h 313658"/>
                  <a:gd name="connsiteX66" fmla="*/ 1877187 w 2681668"/>
                  <a:gd name="connsiteY66" fmla="*/ 156782 h 313658"/>
                  <a:gd name="connsiteX67" fmla="*/ 1877187 w 2681668"/>
                  <a:gd name="connsiteY67" fmla="*/ 104489 h 313658"/>
                  <a:gd name="connsiteX68" fmla="*/ 1877187 w 2681668"/>
                  <a:gd name="connsiteY68" fmla="*/ 52292 h 313658"/>
                  <a:gd name="connsiteX69" fmla="*/ 1930813 w 2681668"/>
                  <a:gd name="connsiteY69" fmla="*/ 52292 h 313658"/>
                  <a:gd name="connsiteX70" fmla="*/ 1984439 w 2681668"/>
                  <a:gd name="connsiteY70" fmla="*/ 52292 h 313658"/>
                  <a:gd name="connsiteX71" fmla="*/ 2038064 w 2681668"/>
                  <a:gd name="connsiteY71" fmla="*/ 52292 h 313658"/>
                  <a:gd name="connsiteX72" fmla="*/ 2038064 w 2681668"/>
                  <a:gd name="connsiteY72" fmla="*/ 104489 h 313658"/>
                  <a:gd name="connsiteX73" fmla="*/ 2038064 w 2681668"/>
                  <a:gd name="connsiteY73" fmla="*/ 156782 h 313658"/>
                  <a:gd name="connsiteX74" fmla="*/ 1984439 w 2681668"/>
                  <a:gd name="connsiteY74" fmla="*/ 156782 h 313658"/>
                  <a:gd name="connsiteX75" fmla="*/ 1984439 w 2681668"/>
                  <a:gd name="connsiteY75" fmla="*/ 104489 h 313658"/>
                  <a:gd name="connsiteX76" fmla="*/ 1930813 w 2681668"/>
                  <a:gd name="connsiteY76" fmla="*/ 104489 h 313658"/>
                  <a:gd name="connsiteX77" fmla="*/ 1930813 w 2681668"/>
                  <a:gd name="connsiteY77" fmla="*/ 156782 h 313658"/>
                  <a:gd name="connsiteX78" fmla="*/ 1930813 w 2681668"/>
                  <a:gd name="connsiteY78" fmla="*/ 209074 h 313658"/>
                  <a:gd name="connsiteX79" fmla="*/ 1984439 w 2681668"/>
                  <a:gd name="connsiteY79" fmla="*/ 209074 h 313658"/>
                  <a:gd name="connsiteX80" fmla="*/ 2038064 w 2681668"/>
                  <a:gd name="connsiteY80" fmla="*/ 209074 h 313658"/>
                  <a:gd name="connsiteX81" fmla="*/ 2091690 w 2681668"/>
                  <a:gd name="connsiteY81" fmla="*/ 209074 h 313658"/>
                  <a:gd name="connsiteX82" fmla="*/ 2091690 w 2681668"/>
                  <a:gd name="connsiteY82" fmla="*/ 156782 h 313658"/>
                  <a:gd name="connsiteX83" fmla="*/ 2091690 w 2681668"/>
                  <a:gd name="connsiteY83" fmla="*/ 104489 h 313658"/>
                  <a:gd name="connsiteX84" fmla="*/ 2091690 w 2681668"/>
                  <a:gd name="connsiteY84" fmla="*/ 52292 h 313658"/>
                  <a:gd name="connsiteX85" fmla="*/ 2091690 w 2681668"/>
                  <a:gd name="connsiteY85" fmla="*/ 0 h 313658"/>
                  <a:gd name="connsiteX86" fmla="*/ 2038064 w 2681668"/>
                  <a:gd name="connsiteY86" fmla="*/ 0 h 313658"/>
                  <a:gd name="connsiteX87" fmla="*/ 1984439 w 2681668"/>
                  <a:gd name="connsiteY87" fmla="*/ 0 h 313658"/>
                  <a:gd name="connsiteX88" fmla="*/ 1930813 w 2681668"/>
                  <a:gd name="connsiteY88" fmla="*/ 0 h 313658"/>
                  <a:gd name="connsiteX89" fmla="*/ 1877187 w 2681668"/>
                  <a:gd name="connsiteY89" fmla="*/ 0 h 313658"/>
                  <a:gd name="connsiteX90" fmla="*/ 1823561 w 2681668"/>
                  <a:gd name="connsiteY90" fmla="*/ 0 h 313658"/>
                  <a:gd name="connsiteX91" fmla="*/ 1769936 w 2681668"/>
                  <a:gd name="connsiteY91" fmla="*/ 0 h 313658"/>
                  <a:gd name="connsiteX92" fmla="*/ 1716310 w 2681668"/>
                  <a:gd name="connsiteY92" fmla="*/ 0 h 313658"/>
                  <a:gd name="connsiteX93" fmla="*/ 1662684 w 2681668"/>
                  <a:gd name="connsiteY93" fmla="*/ 0 h 313658"/>
                  <a:gd name="connsiteX94" fmla="*/ 1609058 w 2681668"/>
                  <a:gd name="connsiteY94" fmla="*/ 0 h 313658"/>
                  <a:gd name="connsiteX95" fmla="*/ 1609058 w 2681668"/>
                  <a:gd name="connsiteY95" fmla="*/ 52292 h 313658"/>
                  <a:gd name="connsiteX96" fmla="*/ 1609058 w 2681668"/>
                  <a:gd name="connsiteY96" fmla="*/ 104489 h 313658"/>
                  <a:gd name="connsiteX97" fmla="*/ 1609058 w 2681668"/>
                  <a:gd name="connsiteY97" fmla="*/ 156782 h 313658"/>
                  <a:gd name="connsiteX98" fmla="*/ 1609058 w 2681668"/>
                  <a:gd name="connsiteY98" fmla="*/ 209074 h 313658"/>
                  <a:gd name="connsiteX99" fmla="*/ 1662684 w 2681668"/>
                  <a:gd name="connsiteY99" fmla="*/ 209074 h 313658"/>
                  <a:gd name="connsiteX100" fmla="*/ 1716310 w 2681668"/>
                  <a:gd name="connsiteY100" fmla="*/ 209074 h 313658"/>
                  <a:gd name="connsiteX101" fmla="*/ 1769936 w 2681668"/>
                  <a:gd name="connsiteY101" fmla="*/ 209074 h 313658"/>
                  <a:gd name="connsiteX102" fmla="*/ 1769936 w 2681668"/>
                  <a:gd name="connsiteY102" fmla="*/ 156782 h 313658"/>
                  <a:gd name="connsiteX103" fmla="*/ 1769936 w 2681668"/>
                  <a:gd name="connsiteY103" fmla="*/ 104489 h 313658"/>
                  <a:gd name="connsiteX104" fmla="*/ 1716310 w 2681668"/>
                  <a:gd name="connsiteY104" fmla="*/ 104489 h 313658"/>
                  <a:gd name="connsiteX105" fmla="*/ 1716310 w 2681668"/>
                  <a:gd name="connsiteY105" fmla="*/ 156782 h 313658"/>
                  <a:gd name="connsiteX106" fmla="*/ 1662684 w 2681668"/>
                  <a:gd name="connsiteY106" fmla="*/ 156782 h 313658"/>
                  <a:gd name="connsiteX107" fmla="*/ 1662684 w 2681668"/>
                  <a:gd name="connsiteY107" fmla="*/ 104489 h 313658"/>
                  <a:gd name="connsiteX108" fmla="*/ 1662684 w 2681668"/>
                  <a:gd name="connsiteY108" fmla="*/ 52292 h 313658"/>
                  <a:gd name="connsiteX109" fmla="*/ 1716310 w 2681668"/>
                  <a:gd name="connsiteY109" fmla="*/ 52292 h 313658"/>
                  <a:gd name="connsiteX110" fmla="*/ 1769936 w 2681668"/>
                  <a:gd name="connsiteY110" fmla="*/ 52292 h 313658"/>
                  <a:gd name="connsiteX111" fmla="*/ 1823561 w 2681668"/>
                  <a:gd name="connsiteY111" fmla="*/ 52292 h 313658"/>
                  <a:gd name="connsiteX112" fmla="*/ 1823561 w 2681668"/>
                  <a:gd name="connsiteY112" fmla="*/ 104489 h 313658"/>
                  <a:gd name="connsiteX113" fmla="*/ 1823561 w 2681668"/>
                  <a:gd name="connsiteY113" fmla="*/ 156782 h 313658"/>
                  <a:gd name="connsiteX114" fmla="*/ 1823561 w 2681668"/>
                  <a:gd name="connsiteY114" fmla="*/ 209074 h 313658"/>
                  <a:gd name="connsiteX115" fmla="*/ 1823561 w 2681668"/>
                  <a:gd name="connsiteY115" fmla="*/ 261366 h 313658"/>
                  <a:gd name="connsiteX116" fmla="*/ 1769936 w 2681668"/>
                  <a:gd name="connsiteY116" fmla="*/ 261366 h 313658"/>
                  <a:gd name="connsiteX117" fmla="*/ 1716310 w 2681668"/>
                  <a:gd name="connsiteY117" fmla="*/ 261366 h 313658"/>
                  <a:gd name="connsiteX118" fmla="*/ 1662684 w 2681668"/>
                  <a:gd name="connsiteY118" fmla="*/ 261366 h 313658"/>
                  <a:gd name="connsiteX119" fmla="*/ 1609058 w 2681668"/>
                  <a:gd name="connsiteY119" fmla="*/ 261366 h 313658"/>
                  <a:gd name="connsiteX120" fmla="*/ 1555337 w 2681668"/>
                  <a:gd name="connsiteY120" fmla="*/ 261366 h 313658"/>
                  <a:gd name="connsiteX121" fmla="*/ 1501712 w 2681668"/>
                  <a:gd name="connsiteY121" fmla="*/ 261366 h 313658"/>
                  <a:gd name="connsiteX122" fmla="*/ 1448086 w 2681668"/>
                  <a:gd name="connsiteY122" fmla="*/ 261366 h 313658"/>
                  <a:gd name="connsiteX123" fmla="*/ 1394460 w 2681668"/>
                  <a:gd name="connsiteY123" fmla="*/ 261366 h 313658"/>
                  <a:gd name="connsiteX124" fmla="*/ 1340834 w 2681668"/>
                  <a:gd name="connsiteY124" fmla="*/ 261366 h 313658"/>
                  <a:gd name="connsiteX125" fmla="*/ 1340834 w 2681668"/>
                  <a:gd name="connsiteY125" fmla="*/ 209074 h 313658"/>
                  <a:gd name="connsiteX126" fmla="*/ 1340834 w 2681668"/>
                  <a:gd name="connsiteY126" fmla="*/ 156782 h 313658"/>
                  <a:gd name="connsiteX127" fmla="*/ 1340834 w 2681668"/>
                  <a:gd name="connsiteY127" fmla="*/ 104489 h 313658"/>
                  <a:gd name="connsiteX128" fmla="*/ 1340834 w 2681668"/>
                  <a:gd name="connsiteY128" fmla="*/ 52292 h 313658"/>
                  <a:gd name="connsiteX129" fmla="*/ 1394460 w 2681668"/>
                  <a:gd name="connsiteY129" fmla="*/ 52292 h 313658"/>
                  <a:gd name="connsiteX130" fmla="*/ 1448086 w 2681668"/>
                  <a:gd name="connsiteY130" fmla="*/ 52292 h 313658"/>
                  <a:gd name="connsiteX131" fmla="*/ 1501712 w 2681668"/>
                  <a:gd name="connsiteY131" fmla="*/ 52292 h 313658"/>
                  <a:gd name="connsiteX132" fmla="*/ 1501712 w 2681668"/>
                  <a:gd name="connsiteY132" fmla="*/ 104489 h 313658"/>
                  <a:gd name="connsiteX133" fmla="*/ 1501712 w 2681668"/>
                  <a:gd name="connsiteY133" fmla="*/ 156782 h 313658"/>
                  <a:gd name="connsiteX134" fmla="*/ 1448086 w 2681668"/>
                  <a:gd name="connsiteY134" fmla="*/ 156782 h 313658"/>
                  <a:gd name="connsiteX135" fmla="*/ 1448086 w 2681668"/>
                  <a:gd name="connsiteY135" fmla="*/ 104489 h 313658"/>
                  <a:gd name="connsiteX136" fmla="*/ 1394460 w 2681668"/>
                  <a:gd name="connsiteY136" fmla="*/ 104489 h 313658"/>
                  <a:gd name="connsiteX137" fmla="*/ 1394460 w 2681668"/>
                  <a:gd name="connsiteY137" fmla="*/ 156782 h 313658"/>
                  <a:gd name="connsiteX138" fmla="*/ 1394460 w 2681668"/>
                  <a:gd name="connsiteY138" fmla="*/ 209074 h 313658"/>
                  <a:gd name="connsiteX139" fmla="*/ 1448086 w 2681668"/>
                  <a:gd name="connsiteY139" fmla="*/ 209074 h 313658"/>
                  <a:gd name="connsiteX140" fmla="*/ 1501712 w 2681668"/>
                  <a:gd name="connsiteY140" fmla="*/ 209074 h 313658"/>
                  <a:gd name="connsiteX141" fmla="*/ 1555337 w 2681668"/>
                  <a:gd name="connsiteY141" fmla="*/ 209074 h 313658"/>
                  <a:gd name="connsiteX142" fmla="*/ 1555337 w 2681668"/>
                  <a:gd name="connsiteY142" fmla="*/ 156782 h 313658"/>
                  <a:gd name="connsiteX143" fmla="*/ 1555337 w 2681668"/>
                  <a:gd name="connsiteY143" fmla="*/ 104489 h 313658"/>
                  <a:gd name="connsiteX144" fmla="*/ 1555337 w 2681668"/>
                  <a:gd name="connsiteY144" fmla="*/ 52292 h 313658"/>
                  <a:gd name="connsiteX145" fmla="*/ 1555337 w 2681668"/>
                  <a:gd name="connsiteY145" fmla="*/ 0 h 313658"/>
                  <a:gd name="connsiteX146" fmla="*/ 1501712 w 2681668"/>
                  <a:gd name="connsiteY146" fmla="*/ 0 h 313658"/>
                  <a:gd name="connsiteX147" fmla="*/ 1448086 w 2681668"/>
                  <a:gd name="connsiteY147" fmla="*/ 0 h 313658"/>
                  <a:gd name="connsiteX148" fmla="*/ 1394460 w 2681668"/>
                  <a:gd name="connsiteY148" fmla="*/ 0 h 313658"/>
                  <a:gd name="connsiteX149" fmla="*/ 1340834 w 2681668"/>
                  <a:gd name="connsiteY149" fmla="*/ 0 h 313658"/>
                  <a:gd name="connsiteX150" fmla="*/ 1287209 w 2681668"/>
                  <a:gd name="connsiteY150" fmla="*/ 0 h 313658"/>
                  <a:gd name="connsiteX151" fmla="*/ 1233583 w 2681668"/>
                  <a:gd name="connsiteY151" fmla="*/ 0 h 313658"/>
                  <a:gd name="connsiteX152" fmla="*/ 1179957 w 2681668"/>
                  <a:gd name="connsiteY152" fmla="*/ 0 h 313658"/>
                  <a:gd name="connsiteX153" fmla="*/ 1126331 w 2681668"/>
                  <a:gd name="connsiteY153" fmla="*/ 0 h 313658"/>
                  <a:gd name="connsiteX154" fmla="*/ 1072706 w 2681668"/>
                  <a:gd name="connsiteY154" fmla="*/ 0 h 313658"/>
                  <a:gd name="connsiteX155" fmla="*/ 1072706 w 2681668"/>
                  <a:gd name="connsiteY155" fmla="*/ 52292 h 313658"/>
                  <a:gd name="connsiteX156" fmla="*/ 1072706 w 2681668"/>
                  <a:gd name="connsiteY156" fmla="*/ 104489 h 313658"/>
                  <a:gd name="connsiteX157" fmla="*/ 1072706 w 2681668"/>
                  <a:gd name="connsiteY157" fmla="*/ 156782 h 313658"/>
                  <a:gd name="connsiteX158" fmla="*/ 1072706 w 2681668"/>
                  <a:gd name="connsiteY158" fmla="*/ 209074 h 313658"/>
                  <a:gd name="connsiteX159" fmla="*/ 1126331 w 2681668"/>
                  <a:gd name="connsiteY159" fmla="*/ 209074 h 313658"/>
                  <a:gd name="connsiteX160" fmla="*/ 1179957 w 2681668"/>
                  <a:gd name="connsiteY160" fmla="*/ 209074 h 313658"/>
                  <a:gd name="connsiteX161" fmla="*/ 1233583 w 2681668"/>
                  <a:gd name="connsiteY161" fmla="*/ 209074 h 313658"/>
                  <a:gd name="connsiteX162" fmla="*/ 1233583 w 2681668"/>
                  <a:gd name="connsiteY162" fmla="*/ 156782 h 313658"/>
                  <a:gd name="connsiteX163" fmla="*/ 1233583 w 2681668"/>
                  <a:gd name="connsiteY163" fmla="*/ 104489 h 313658"/>
                  <a:gd name="connsiteX164" fmla="*/ 1179957 w 2681668"/>
                  <a:gd name="connsiteY164" fmla="*/ 104489 h 313658"/>
                  <a:gd name="connsiteX165" fmla="*/ 1179957 w 2681668"/>
                  <a:gd name="connsiteY165" fmla="*/ 156782 h 313658"/>
                  <a:gd name="connsiteX166" fmla="*/ 1126331 w 2681668"/>
                  <a:gd name="connsiteY166" fmla="*/ 156782 h 313658"/>
                  <a:gd name="connsiteX167" fmla="*/ 1126331 w 2681668"/>
                  <a:gd name="connsiteY167" fmla="*/ 104489 h 313658"/>
                  <a:gd name="connsiteX168" fmla="*/ 1126331 w 2681668"/>
                  <a:gd name="connsiteY168" fmla="*/ 52292 h 313658"/>
                  <a:gd name="connsiteX169" fmla="*/ 1179957 w 2681668"/>
                  <a:gd name="connsiteY169" fmla="*/ 52292 h 313658"/>
                  <a:gd name="connsiteX170" fmla="*/ 1233583 w 2681668"/>
                  <a:gd name="connsiteY170" fmla="*/ 52292 h 313658"/>
                  <a:gd name="connsiteX171" fmla="*/ 1287209 w 2681668"/>
                  <a:gd name="connsiteY171" fmla="*/ 52292 h 313658"/>
                  <a:gd name="connsiteX172" fmla="*/ 1287209 w 2681668"/>
                  <a:gd name="connsiteY172" fmla="*/ 104489 h 313658"/>
                  <a:gd name="connsiteX173" fmla="*/ 1287209 w 2681668"/>
                  <a:gd name="connsiteY173" fmla="*/ 156782 h 313658"/>
                  <a:gd name="connsiteX174" fmla="*/ 1287209 w 2681668"/>
                  <a:gd name="connsiteY174" fmla="*/ 209074 h 313658"/>
                  <a:gd name="connsiteX175" fmla="*/ 1287209 w 2681668"/>
                  <a:gd name="connsiteY175" fmla="*/ 261366 h 313658"/>
                  <a:gd name="connsiteX176" fmla="*/ 1233583 w 2681668"/>
                  <a:gd name="connsiteY176" fmla="*/ 261366 h 313658"/>
                  <a:gd name="connsiteX177" fmla="*/ 1179957 w 2681668"/>
                  <a:gd name="connsiteY177" fmla="*/ 261366 h 313658"/>
                  <a:gd name="connsiteX178" fmla="*/ 1126331 w 2681668"/>
                  <a:gd name="connsiteY178" fmla="*/ 261366 h 313658"/>
                  <a:gd name="connsiteX179" fmla="*/ 1072706 w 2681668"/>
                  <a:gd name="connsiteY179" fmla="*/ 261366 h 313658"/>
                  <a:gd name="connsiteX180" fmla="*/ 1018985 w 2681668"/>
                  <a:gd name="connsiteY180" fmla="*/ 261366 h 313658"/>
                  <a:gd name="connsiteX181" fmla="*/ 965359 w 2681668"/>
                  <a:gd name="connsiteY181" fmla="*/ 261366 h 313658"/>
                  <a:gd name="connsiteX182" fmla="*/ 911733 w 2681668"/>
                  <a:gd name="connsiteY182" fmla="*/ 261366 h 313658"/>
                  <a:gd name="connsiteX183" fmla="*/ 858107 w 2681668"/>
                  <a:gd name="connsiteY183" fmla="*/ 261366 h 313658"/>
                  <a:gd name="connsiteX184" fmla="*/ 804482 w 2681668"/>
                  <a:gd name="connsiteY184" fmla="*/ 261366 h 313658"/>
                  <a:gd name="connsiteX185" fmla="*/ 804482 w 2681668"/>
                  <a:gd name="connsiteY185" fmla="*/ 209074 h 313658"/>
                  <a:gd name="connsiteX186" fmla="*/ 804482 w 2681668"/>
                  <a:gd name="connsiteY186" fmla="*/ 156782 h 313658"/>
                  <a:gd name="connsiteX187" fmla="*/ 804482 w 2681668"/>
                  <a:gd name="connsiteY187" fmla="*/ 104489 h 313658"/>
                  <a:gd name="connsiteX188" fmla="*/ 804482 w 2681668"/>
                  <a:gd name="connsiteY188" fmla="*/ 52292 h 313658"/>
                  <a:gd name="connsiteX189" fmla="*/ 858107 w 2681668"/>
                  <a:gd name="connsiteY189" fmla="*/ 52292 h 313658"/>
                  <a:gd name="connsiteX190" fmla="*/ 911733 w 2681668"/>
                  <a:gd name="connsiteY190" fmla="*/ 52292 h 313658"/>
                  <a:gd name="connsiteX191" fmla="*/ 965359 w 2681668"/>
                  <a:gd name="connsiteY191" fmla="*/ 52292 h 313658"/>
                  <a:gd name="connsiteX192" fmla="*/ 965359 w 2681668"/>
                  <a:gd name="connsiteY192" fmla="*/ 104489 h 313658"/>
                  <a:gd name="connsiteX193" fmla="*/ 965359 w 2681668"/>
                  <a:gd name="connsiteY193" fmla="*/ 156782 h 313658"/>
                  <a:gd name="connsiteX194" fmla="*/ 911733 w 2681668"/>
                  <a:gd name="connsiteY194" fmla="*/ 156782 h 313658"/>
                  <a:gd name="connsiteX195" fmla="*/ 911733 w 2681668"/>
                  <a:gd name="connsiteY195" fmla="*/ 104489 h 313658"/>
                  <a:gd name="connsiteX196" fmla="*/ 858107 w 2681668"/>
                  <a:gd name="connsiteY196" fmla="*/ 104489 h 313658"/>
                  <a:gd name="connsiteX197" fmla="*/ 858107 w 2681668"/>
                  <a:gd name="connsiteY197" fmla="*/ 156782 h 313658"/>
                  <a:gd name="connsiteX198" fmla="*/ 858107 w 2681668"/>
                  <a:gd name="connsiteY198" fmla="*/ 209074 h 313658"/>
                  <a:gd name="connsiteX199" fmla="*/ 911733 w 2681668"/>
                  <a:gd name="connsiteY199" fmla="*/ 209074 h 313658"/>
                  <a:gd name="connsiteX200" fmla="*/ 965359 w 2681668"/>
                  <a:gd name="connsiteY200" fmla="*/ 209074 h 313658"/>
                  <a:gd name="connsiteX201" fmla="*/ 1018985 w 2681668"/>
                  <a:gd name="connsiteY201" fmla="*/ 209074 h 313658"/>
                  <a:gd name="connsiteX202" fmla="*/ 1018985 w 2681668"/>
                  <a:gd name="connsiteY202" fmla="*/ 156782 h 313658"/>
                  <a:gd name="connsiteX203" fmla="*/ 1018985 w 2681668"/>
                  <a:gd name="connsiteY203" fmla="*/ 104489 h 313658"/>
                  <a:gd name="connsiteX204" fmla="*/ 1018985 w 2681668"/>
                  <a:gd name="connsiteY204" fmla="*/ 52292 h 313658"/>
                  <a:gd name="connsiteX205" fmla="*/ 1018985 w 2681668"/>
                  <a:gd name="connsiteY205" fmla="*/ 0 h 313658"/>
                  <a:gd name="connsiteX206" fmla="*/ 965359 w 2681668"/>
                  <a:gd name="connsiteY206" fmla="*/ 0 h 313658"/>
                  <a:gd name="connsiteX207" fmla="*/ 911733 w 2681668"/>
                  <a:gd name="connsiteY207" fmla="*/ 0 h 313658"/>
                  <a:gd name="connsiteX208" fmla="*/ 858107 w 2681668"/>
                  <a:gd name="connsiteY208" fmla="*/ 0 h 313658"/>
                  <a:gd name="connsiteX209" fmla="*/ 804482 w 2681668"/>
                  <a:gd name="connsiteY209" fmla="*/ 0 h 313658"/>
                  <a:gd name="connsiteX210" fmla="*/ 750856 w 2681668"/>
                  <a:gd name="connsiteY210" fmla="*/ 0 h 313658"/>
                  <a:gd name="connsiteX211" fmla="*/ 697230 w 2681668"/>
                  <a:gd name="connsiteY211" fmla="*/ 0 h 313658"/>
                  <a:gd name="connsiteX212" fmla="*/ 643604 w 2681668"/>
                  <a:gd name="connsiteY212" fmla="*/ 0 h 313658"/>
                  <a:gd name="connsiteX213" fmla="*/ 589979 w 2681668"/>
                  <a:gd name="connsiteY213" fmla="*/ 0 h 313658"/>
                  <a:gd name="connsiteX214" fmla="*/ 536353 w 2681668"/>
                  <a:gd name="connsiteY214" fmla="*/ 0 h 313658"/>
                  <a:gd name="connsiteX215" fmla="*/ 536353 w 2681668"/>
                  <a:gd name="connsiteY215" fmla="*/ 52292 h 313658"/>
                  <a:gd name="connsiteX216" fmla="*/ 536353 w 2681668"/>
                  <a:gd name="connsiteY216" fmla="*/ 104489 h 313658"/>
                  <a:gd name="connsiteX217" fmla="*/ 536353 w 2681668"/>
                  <a:gd name="connsiteY217" fmla="*/ 156782 h 313658"/>
                  <a:gd name="connsiteX218" fmla="*/ 536353 w 2681668"/>
                  <a:gd name="connsiteY218" fmla="*/ 209074 h 313658"/>
                  <a:gd name="connsiteX219" fmla="*/ 589979 w 2681668"/>
                  <a:gd name="connsiteY219" fmla="*/ 209074 h 313658"/>
                  <a:gd name="connsiteX220" fmla="*/ 643604 w 2681668"/>
                  <a:gd name="connsiteY220" fmla="*/ 209074 h 313658"/>
                  <a:gd name="connsiteX221" fmla="*/ 697230 w 2681668"/>
                  <a:gd name="connsiteY221" fmla="*/ 209074 h 313658"/>
                  <a:gd name="connsiteX222" fmla="*/ 697230 w 2681668"/>
                  <a:gd name="connsiteY222" fmla="*/ 156782 h 313658"/>
                  <a:gd name="connsiteX223" fmla="*/ 697230 w 2681668"/>
                  <a:gd name="connsiteY223" fmla="*/ 104489 h 313658"/>
                  <a:gd name="connsiteX224" fmla="*/ 643604 w 2681668"/>
                  <a:gd name="connsiteY224" fmla="*/ 104489 h 313658"/>
                  <a:gd name="connsiteX225" fmla="*/ 643604 w 2681668"/>
                  <a:gd name="connsiteY225" fmla="*/ 156782 h 313658"/>
                  <a:gd name="connsiteX226" fmla="*/ 589979 w 2681668"/>
                  <a:gd name="connsiteY226" fmla="*/ 156782 h 313658"/>
                  <a:gd name="connsiteX227" fmla="*/ 589979 w 2681668"/>
                  <a:gd name="connsiteY227" fmla="*/ 104489 h 313658"/>
                  <a:gd name="connsiteX228" fmla="*/ 589979 w 2681668"/>
                  <a:gd name="connsiteY228" fmla="*/ 52292 h 313658"/>
                  <a:gd name="connsiteX229" fmla="*/ 643604 w 2681668"/>
                  <a:gd name="connsiteY229" fmla="*/ 52292 h 313658"/>
                  <a:gd name="connsiteX230" fmla="*/ 697230 w 2681668"/>
                  <a:gd name="connsiteY230" fmla="*/ 52292 h 313658"/>
                  <a:gd name="connsiteX231" fmla="*/ 750856 w 2681668"/>
                  <a:gd name="connsiteY231" fmla="*/ 52292 h 313658"/>
                  <a:gd name="connsiteX232" fmla="*/ 750856 w 2681668"/>
                  <a:gd name="connsiteY232" fmla="*/ 104489 h 313658"/>
                  <a:gd name="connsiteX233" fmla="*/ 750856 w 2681668"/>
                  <a:gd name="connsiteY233" fmla="*/ 156782 h 313658"/>
                  <a:gd name="connsiteX234" fmla="*/ 750856 w 2681668"/>
                  <a:gd name="connsiteY234" fmla="*/ 209074 h 313658"/>
                  <a:gd name="connsiteX235" fmla="*/ 750856 w 2681668"/>
                  <a:gd name="connsiteY235" fmla="*/ 261366 h 313658"/>
                  <a:gd name="connsiteX236" fmla="*/ 697230 w 2681668"/>
                  <a:gd name="connsiteY236" fmla="*/ 261366 h 313658"/>
                  <a:gd name="connsiteX237" fmla="*/ 643604 w 2681668"/>
                  <a:gd name="connsiteY237" fmla="*/ 261366 h 313658"/>
                  <a:gd name="connsiteX238" fmla="*/ 589979 w 2681668"/>
                  <a:gd name="connsiteY238" fmla="*/ 261366 h 313658"/>
                  <a:gd name="connsiteX239" fmla="*/ 536353 w 2681668"/>
                  <a:gd name="connsiteY239" fmla="*/ 261366 h 313658"/>
                  <a:gd name="connsiteX240" fmla="*/ 482632 w 2681668"/>
                  <a:gd name="connsiteY240" fmla="*/ 261366 h 313658"/>
                  <a:gd name="connsiteX241" fmla="*/ 429006 w 2681668"/>
                  <a:gd name="connsiteY241" fmla="*/ 261366 h 313658"/>
                  <a:gd name="connsiteX242" fmla="*/ 375380 w 2681668"/>
                  <a:gd name="connsiteY242" fmla="*/ 261366 h 313658"/>
                  <a:gd name="connsiteX243" fmla="*/ 321755 w 2681668"/>
                  <a:gd name="connsiteY243" fmla="*/ 261366 h 313658"/>
                  <a:gd name="connsiteX244" fmla="*/ 268129 w 2681668"/>
                  <a:gd name="connsiteY244" fmla="*/ 261366 h 313658"/>
                  <a:gd name="connsiteX245" fmla="*/ 268129 w 2681668"/>
                  <a:gd name="connsiteY245" fmla="*/ 209074 h 313658"/>
                  <a:gd name="connsiteX246" fmla="*/ 268129 w 2681668"/>
                  <a:gd name="connsiteY246" fmla="*/ 156782 h 313658"/>
                  <a:gd name="connsiteX247" fmla="*/ 268129 w 2681668"/>
                  <a:gd name="connsiteY247" fmla="*/ 104489 h 313658"/>
                  <a:gd name="connsiteX248" fmla="*/ 268129 w 2681668"/>
                  <a:gd name="connsiteY248" fmla="*/ 52292 h 313658"/>
                  <a:gd name="connsiteX249" fmla="*/ 321755 w 2681668"/>
                  <a:gd name="connsiteY249" fmla="*/ 52292 h 313658"/>
                  <a:gd name="connsiteX250" fmla="*/ 375380 w 2681668"/>
                  <a:gd name="connsiteY250" fmla="*/ 52292 h 313658"/>
                  <a:gd name="connsiteX251" fmla="*/ 429006 w 2681668"/>
                  <a:gd name="connsiteY251" fmla="*/ 52292 h 313658"/>
                  <a:gd name="connsiteX252" fmla="*/ 429006 w 2681668"/>
                  <a:gd name="connsiteY252" fmla="*/ 104489 h 313658"/>
                  <a:gd name="connsiteX253" fmla="*/ 429006 w 2681668"/>
                  <a:gd name="connsiteY253" fmla="*/ 156782 h 313658"/>
                  <a:gd name="connsiteX254" fmla="*/ 375380 w 2681668"/>
                  <a:gd name="connsiteY254" fmla="*/ 156782 h 313658"/>
                  <a:gd name="connsiteX255" fmla="*/ 375380 w 2681668"/>
                  <a:gd name="connsiteY255" fmla="*/ 104489 h 313658"/>
                  <a:gd name="connsiteX256" fmla="*/ 321755 w 2681668"/>
                  <a:gd name="connsiteY256" fmla="*/ 104489 h 313658"/>
                  <a:gd name="connsiteX257" fmla="*/ 321755 w 2681668"/>
                  <a:gd name="connsiteY257" fmla="*/ 156782 h 313658"/>
                  <a:gd name="connsiteX258" fmla="*/ 321755 w 2681668"/>
                  <a:gd name="connsiteY258" fmla="*/ 209074 h 313658"/>
                  <a:gd name="connsiteX259" fmla="*/ 375380 w 2681668"/>
                  <a:gd name="connsiteY259" fmla="*/ 209074 h 313658"/>
                  <a:gd name="connsiteX260" fmla="*/ 429006 w 2681668"/>
                  <a:gd name="connsiteY260" fmla="*/ 209074 h 313658"/>
                  <a:gd name="connsiteX261" fmla="*/ 482632 w 2681668"/>
                  <a:gd name="connsiteY261" fmla="*/ 209074 h 313658"/>
                  <a:gd name="connsiteX262" fmla="*/ 482632 w 2681668"/>
                  <a:gd name="connsiteY262" fmla="*/ 156782 h 313658"/>
                  <a:gd name="connsiteX263" fmla="*/ 482632 w 2681668"/>
                  <a:gd name="connsiteY263" fmla="*/ 104489 h 313658"/>
                  <a:gd name="connsiteX264" fmla="*/ 482632 w 2681668"/>
                  <a:gd name="connsiteY264" fmla="*/ 52292 h 313658"/>
                  <a:gd name="connsiteX265" fmla="*/ 482632 w 2681668"/>
                  <a:gd name="connsiteY265" fmla="*/ 0 h 313658"/>
                  <a:gd name="connsiteX266" fmla="*/ 429006 w 2681668"/>
                  <a:gd name="connsiteY266" fmla="*/ 0 h 313658"/>
                  <a:gd name="connsiteX267" fmla="*/ 375380 w 2681668"/>
                  <a:gd name="connsiteY267" fmla="*/ 0 h 313658"/>
                  <a:gd name="connsiteX268" fmla="*/ 321755 w 2681668"/>
                  <a:gd name="connsiteY268" fmla="*/ 0 h 313658"/>
                  <a:gd name="connsiteX269" fmla="*/ 268129 w 2681668"/>
                  <a:gd name="connsiteY269" fmla="*/ 0 h 313658"/>
                  <a:gd name="connsiteX270" fmla="*/ 214503 w 2681668"/>
                  <a:gd name="connsiteY270" fmla="*/ 0 h 313658"/>
                  <a:gd name="connsiteX271" fmla="*/ 160877 w 2681668"/>
                  <a:gd name="connsiteY271" fmla="*/ 0 h 313658"/>
                  <a:gd name="connsiteX272" fmla="*/ 107252 w 2681668"/>
                  <a:gd name="connsiteY272" fmla="*/ 0 h 313658"/>
                  <a:gd name="connsiteX273" fmla="*/ 53626 w 2681668"/>
                  <a:gd name="connsiteY273" fmla="*/ 0 h 313658"/>
                  <a:gd name="connsiteX274" fmla="*/ 0 w 2681668"/>
                  <a:gd name="connsiteY274" fmla="*/ 0 h 313658"/>
                  <a:gd name="connsiteX275" fmla="*/ 0 w 2681668"/>
                  <a:gd name="connsiteY275" fmla="*/ 52292 h 313658"/>
                  <a:gd name="connsiteX276" fmla="*/ 0 w 2681668"/>
                  <a:gd name="connsiteY276" fmla="*/ 104489 h 313658"/>
                  <a:gd name="connsiteX277" fmla="*/ 0 w 2681668"/>
                  <a:gd name="connsiteY277" fmla="*/ 156782 h 313658"/>
                  <a:gd name="connsiteX278" fmla="*/ 0 w 2681668"/>
                  <a:gd name="connsiteY278" fmla="*/ 209074 h 313658"/>
                  <a:gd name="connsiteX279" fmla="*/ 53626 w 2681668"/>
                  <a:gd name="connsiteY279" fmla="*/ 209074 h 313658"/>
                  <a:gd name="connsiteX280" fmla="*/ 107252 w 2681668"/>
                  <a:gd name="connsiteY280" fmla="*/ 209074 h 313658"/>
                  <a:gd name="connsiteX281" fmla="*/ 160877 w 2681668"/>
                  <a:gd name="connsiteY281" fmla="*/ 209074 h 313658"/>
                  <a:gd name="connsiteX282" fmla="*/ 160877 w 2681668"/>
                  <a:gd name="connsiteY282" fmla="*/ 156782 h 313658"/>
                  <a:gd name="connsiteX283" fmla="*/ 160877 w 2681668"/>
                  <a:gd name="connsiteY283" fmla="*/ 104489 h 313658"/>
                  <a:gd name="connsiteX284" fmla="*/ 107252 w 2681668"/>
                  <a:gd name="connsiteY284" fmla="*/ 104489 h 313658"/>
                  <a:gd name="connsiteX285" fmla="*/ 107252 w 2681668"/>
                  <a:gd name="connsiteY285" fmla="*/ 156782 h 313658"/>
                  <a:gd name="connsiteX286" fmla="*/ 53626 w 2681668"/>
                  <a:gd name="connsiteY286" fmla="*/ 156782 h 313658"/>
                  <a:gd name="connsiteX287" fmla="*/ 53626 w 2681668"/>
                  <a:gd name="connsiteY287" fmla="*/ 104489 h 313658"/>
                  <a:gd name="connsiteX288" fmla="*/ 53626 w 2681668"/>
                  <a:gd name="connsiteY288" fmla="*/ 52292 h 313658"/>
                  <a:gd name="connsiteX289" fmla="*/ 107252 w 2681668"/>
                  <a:gd name="connsiteY289" fmla="*/ 52292 h 313658"/>
                  <a:gd name="connsiteX290" fmla="*/ 160877 w 2681668"/>
                  <a:gd name="connsiteY290" fmla="*/ 52292 h 313658"/>
                  <a:gd name="connsiteX291" fmla="*/ 214503 w 2681668"/>
                  <a:gd name="connsiteY291" fmla="*/ 52292 h 313658"/>
                  <a:gd name="connsiteX292" fmla="*/ 214503 w 2681668"/>
                  <a:gd name="connsiteY292" fmla="*/ 104489 h 313658"/>
                  <a:gd name="connsiteX293" fmla="*/ 214503 w 2681668"/>
                  <a:gd name="connsiteY293" fmla="*/ 156782 h 313658"/>
                  <a:gd name="connsiteX294" fmla="*/ 214503 w 2681668"/>
                  <a:gd name="connsiteY294" fmla="*/ 209074 h 313658"/>
                  <a:gd name="connsiteX295" fmla="*/ 214503 w 2681668"/>
                  <a:gd name="connsiteY295" fmla="*/ 261366 h 313658"/>
                  <a:gd name="connsiteX296" fmla="*/ 160877 w 2681668"/>
                  <a:gd name="connsiteY296" fmla="*/ 261366 h 313658"/>
                  <a:gd name="connsiteX297" fmla="*/ 107252 w 2681668"/>
                  <a:gd name="connsiteY297" fmla="*/ 261366 h 313658"/>
                  <a:gd name="connsiteX298" fmla="*/ 53626 w 2681668"/>
                  <a:gd name="connsiteY298" fmla="*/ 261366 h 313658"/>
                  <a:gd name="connsiteX299" fmla="*/ 0 w 2681668"/>
                  <a:gd name="connsiteY299" fmla="*/ 261366 h 313658"/>
                  <a:gd name="connsiteX300" fmla="*/ 0 w 2681668"/>
                  <a:gd name="connsiteY300" fmla="*/ 313658 h 313658"/>
                  <a:gd name="connsiteX301" fmla="*/ 53626 w 2681668"/>
                  <a:gd name="connsiteY301" fmla="*/ 313658 h 313658"/>
                  <a:gd name="connsiteX302" fmla="*/ 107252 w 2681668"/>
                  <a:gd name="connsiteY302" fmla="*/ 313658 h 313658"/>
                  <a:gd name="connsiteX303" fmla="*/ 160877 w 2681668"/>
                  <a:gd name="connsiteY303" fmla="*/ 313658 h 313658"/>
                  <a:gd name="connsiteX304" fmla="*/ 214503 w 2681668"/>
                  <a:gd name="connsiteY304" fmla="*/ 313658 h 313658"/>
                  <a:gd name="connsiteX305" fmla="*/ 268129 w 2681668"/>
                  <a:gd name="connsiteY305" fmla="*/ 313658 h 313658"/>
                  <a:gd name="connsiteX306" fmla="*/ 321755 w 2681668"/>
                  <a:gd name="connsiteY306" fmla="*/ 313658 h 313658"/>
                  <a:gd name="connsiteX307" fmla="*/ 375380 w 2681668"/>
                  <a:gd name="connsiteY307" fmla="*/ 313658 h 313658"/>
                  <a:gd name="connsiteX308" fmla="*/ 429006 w 2681668"/>
                  <a:gd name="connsiteY308" fmla="*/ 313658 h 313658"/>
                  <a:gd name="connsiteX309" fmla="*/ 482632 w 2681668"/>
                  <a:gd name="connsiteY309" fmla="*/ 313658 h 313658"/>
                  <a:gd name="connsiteX310" fmla="*/ 536353 w 2681668"/>
                  <a:gd name="connsiteY310" fmla="*/ 313658 h 313658"/>
                  <a:gd name="connsiteX311" fmla="*/ 589979 w 2681668"/>
                  <a:gd name="connsiteY311" fmla="*/ 313658 h 313658"/>
                  <a:gd name="connsiteX312" fmla="*/ 643604 w 2681668"/>
                  <a:gd name="connsiteY312" fmla="*/ 313658 h 313658"/>
                  <a:gd name="connsiteX313" fmla="*/ 697230 w 2681668"/>
                  <a:gd name="connsiteY313" fmla="*/ 313658 h 313658"/>
                  <a:gd name="connsiteX314" fmla="*/ 750856 w 2681668"/>
                  <a:gd name="connsiteY314" fmla="*/ 313658 h 313658"/>
                  <a:gd name="connsiteX315" fmla="*/ 804482 w 2681668"/>
                  <a:gd name="connsiteY315" fmla="*/ 313658 h 313658"/>
                  <a:gd name="connsiteX316" fmla="*/ 858107 w 2681668"/>
                  <a:gd name="connsiteY316" fmla="*/ 313658 h 313658"/>
                  <a:gd name="connsiteX317" fmla="*/ 911733 w 2681668"/>
                  <a:gd name="connsiteY317" fmla="*/ 313658 h 313658"/>
                  <a:gd name="connsiteX318" fmla="*/ 965359 w 2681668"/>
                  <a:gd name="connsiteY318" fmla="*/ 313658 h 313658"/>
                  <a:gd name="connsiteX319" fmla="*/ 1018985 w 2681668"/>
                  <a:gd name="connsiteY319" fmla="*/ 313658 h 313658"/>
                  <a:gd name="connsiteX320" fmla="*/ 1072706 w 2681668"/>
                  <a:gd name="connsiteY320" fmla="*/ 313658 h 313658"/>
                  <a:gd name="connsiteX321" fmla="*/ 1126331 w 2681668"/>
                  <a:gd name="connsiteY321" fmla="*/ 313658 h 313658"/>
                  <a:gd name="connsiteX322" fmla="*/ 1179957 w 2681668"/>
                  <a:gd name="connsiteY322" fmla="*/ 313658 h 313658"/>
                  <a:gd name="connsiteX323" fmla="*/ 1233583 w 2681668"/>
                  <a:gd name="connsiteY323" fmla="*/ 313658 h 313658"/>
                  <a:gd name="connsiteX324" fmla="*/ 1287209 w 2681668"/>
                  <a:gd name="connsiteY324" fmla="*/ 313658 h 313658"/>
                  <a:gd name="connsiteX325" fmla="*/ 1340834 w 2681668"/>
                  <a:gd name="connsiteY325" fmla="*/ 313658 h 313658"/>
                  <a:gd name="connsiteX326" fmla="*/ 1394460 w 2681668"/>
                  <a:gd name="connsiteY326" fmla="*/ 313658 h 313658"/>
                  <a:gd name="connsiteX327" fmla="*/ 1448086 w 2681668"/>
                  <a:gd name="connsiteY327" fmla="*/ 313658 h 313658"/>
                  <a:gd name="connsiteX328" fmla="*/ 1501712 w 2681668"/>
                  <a:gd name="connsiteY328" fmla="*/ 313658 h 313658"/>
                  <a:gd name="connsiteX329" fmla="*/ 1555337 w 2681668"/>
                  <a:gd name="connsiteY329" fmla="*/ 313658 h 313658"/>
                  <a:gd name="connsiteX330" fmla="*/ 1609058 w 2681668"/>
                  <a:gd name="connsiteY330" fmla="*/ 313658 h 313658"/>
                  <a:gd name="connsiteX331" fmla="*/ 1662684 w 2681668"/>
                  <a:gd name="connsiteY331" fmla="*/ 313658 h 313658"/>
                  <a:gd name="connsiteX332" fmla="*/ 1716310 w 2681668"/>
                  <a:gd name="connsiteY332" fmla="*/ 313658 h 313658"/>
                  <a:gd name="connsiteX333" fmla="*/ 1769936 w 2681668"/>
                  <a:gd name="connsiteY333" fmla="*/ 313658 h 313658"/>
                  <a:gd name="connsiteX334" fmla="*/ 1823561 w 2681668"/>
                  <a:gd name="connsiteY334" fmla="*/ 313658 h 313658"/>
                  <a:gd name="connsiteX335" fmla="*/ 1877187 w 2681668"/>
                  <a:gd name="connsiteY335" fmla="*/ 313658 h 313658"/>
                  <a:gd name="connsiteX336" fmla="*/ 1930813 w 2681668"/>
                  <a:gd name="connsiteY336" fmla="*/ 313658 h 313658"/>
                  <a:gd name="connsiteX337" fmla="*/ 1984439 w 2681668"/>
                  <a:gd name="connsiteY337" fmla="*/ 313658 h 313658"/>
                  <a:gd name="connsiteX338" fmla="*/ 2038064 w 2681668"/>
                  <a:gd name="connsiteY338" fmla="*/ 313658 h 313658"/>
                  <a:gd name="connsiteX339" fmla="*/ 2091690 w 2681668"/>
                  <a:gd name="connsiteY339" fmla="*/ 313658 h 313658"/>
                  <a:gd name="connsiteX340" fmla="*/ 2145316 w 2681668"/>
                  <a:gd name="connsiteY340" fmla="*/ 313658 h 313658"/>
                  <a:gd name="connsiteX341" fmla="*/ 2199037 w 2681668"/>
                  <a:gd name="connsiteY341" fmla="*/ 313658 h 313658"/>
                  <a:gd name="connsiteX342" fmla="*/ 2252663 w 2681668"/>
                  <a:gd name="connsiteY342" fmla="*/ 313658 h 313658"/>
                  <a:gd name="connsiteX343" fmla="*/ 2306288 w 2681668"/>
                  <a:gd name="connsiteY343" fmla="*/ 313658 h 313658"/>
                  <a:gd name="connsiteX344" fmla="*/ 2359914 w 2681668"/>
                  <a:gd name="connsiteY344" fmla="*/ 313658 h 313658"/>
                  <a:gd name="connsiteX345" fmla="*/ 2413540 w 2681668"/>
                  <a:gd name="connsiteY345" fmla="*/ 313658 h 313658"/>
                  <a:gd name="connsiteX346" fmla="*/ 2467166 w 2681668"/>
                  <a:gd name="connsiteY346" fmla="*/ 313658 h 313658"/>
                  <a:gd name="connsiteX347" fmla="*/ 2520791 w 2681668"/>
                  <a:gd name="connsiteY347" fmla="*/ 313658 h 313658"/>
                  <a:gd name="connsiteX348" fmla="*/ 2574417 w 2681668"/>
                  <a:gd name="connsiteY348" fmla="*/ 313658 h 313658"/>
                  <a:gd name="connsiteX349" fmla="*/ 2628043 w 2681668"/>
                  <a:gd name="connsiteY349" fmla="*/ 313658 h 313658"/>
                  <a:gd name="connsiteX350" fmla="*/ 2681669 w 2681668"/>
                  <a:gd name="connsiteY350" fmla="*/ 313658 h 313658"/>
                  <a:gd name="connsiteX351" fmla="*/ 2681669 w 2681668"/>
                  <a:gd name="connsiteY351" fmla="*/ 261366 h 313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</a:cxnLst>
                <a:rect l="l" t="t" r="r" b="b"/>
                <a:pathLst>
                  <a:path w="2681668" h="313658">
                    <a:moveTo>
                      <a:pt x="2628043" y="261366"/>
                    </a:moveTo>
                    <a:lnTo>
                      <a:pt x="2574417" y="261366"/>
                    </a:lnTo>
                    <a:lnTo>
                      <a:pt x="2520791" y="261366"/>
                    </a:lnTo>
                    <a:lnTo>
                      <a:pt x="2467166" y="261366"/>
                    </a:lnTo>
                    <a:lnTo>
                      <a:pt x="2413540" y="261366"/>
                    </a:lnTo>
                    <a:lnTo>
                      <a:pt x="2413540" y="209074"/>
                    </a:lnTo>
                    <a:lnTo>
                      <a:pt x="2413540" y="156782"/>
                    </a:lnTo>
                    <a:lnTo>
                      <a:pt x="2413540" y="104489"/>
                    </a:lnTo>
                    <a:lnTo>
                      <a:pt x="2413540" y="52292"/>
                    </a:lnTo>
                    <a:lnTo>
                      <a:pt x="2467166" y="52292"/>
                    </a:lnTo>
                    <a:lnTo>
                      <a:pt x="2520791" y="52292"/>
                    </a:lnTo>
                    <a:lnTo>
                      <a:pt x="2574417" y="52292"/>
                    </a:lnTo>
                    <a:lnTo>
                      <a:pt x="2574417" y="104489"/>
                    </a:lnTo>
                    <a:lnTo>
                      <a:pt x="2574417" y="156782"/>
                    </a:lnTo>
                    <a:lnTo>
                      <a:pt x="2520791" y="156782"/>
                    </a:lnTo>
                    <a:lnTo>
                      <a:pt x="2520791" y="104489"/>
                    </a:lnTo>
                    <a:lnTo>
                      <a:pt x="2467166" y="104489"/>
                    </a:lnTo>
                    <a:lnTo>
                      <a:pt x="2467166" y="156782"/>
                    </a:lnTo>
                    <a:lnTo>
                      <a:pt x="2467166" y="209074"/>
                    </a:lnTo>
                    <a:lnTo>
                      <a:pt x="2520791" y="209074"/>
                    </a:lnTo>
                    <a:lnTo>
                      <a:pt x="2574417" y="209074"/>
                    </a:lnTo>
                    <a:lnTo>
                      <a:pt x="2628043" y="209074"/>
                    </a:lnTo>
                    <a:lnTo>
                      <a:pt x="2628043" y="156782"/>
                    </a:lnTo>
                    <a:lnTo>
                      <a:pt x="2628043" y="104489"/>
                    </a:lnTo>
                    <a:lnTo>
                      <a:pt x="2628043" y="52292"/>
                    </a:lnTo>
                    <a:lnTo>
                      <a:pt x="2628043" y="0"/>
                    </a:lnTo>
                    <a:lnTo>
                      <a:pt x="2574417" y="0"/>
                    </a:lnTo>
                    <a:lnTo>
                      <a:pt x="2520791" y="0"/>
                    </a:lnTo>
                    <a:lnTo>
                      <a:pt x="2467166" y="0"/>
                    </a:lnTo>
                    <a:lnTo>
                      <a:pt x="2413540" y="0"/>
                    </a:lnTo>
                    <a:lnTo>
                      <a:pt x="2359914" y="0"/>
                    </a:lnTo>
                    <a:lnTo>
                      <a:pt x="2306288" y="0"/>
                    </a:lnTo>
                    <a:lnTo>
                      <a:pt x="2252663" y="0"/>
                    </a:lnTo>
                    <a:lnTo>
                      <a:pt x="2199037" y="0"/>
                    </a:lnTo>
                    <a:lnTo>
                      <a:pt x="2145316" y="0"/>
                    </a:lnTo>
                    <a:lnTo>
                      <a:pt x="2145316" y="52292"/>
                    </a:lnTo>
                    <a:lnTo>
                      <a:pt x="2145316" y="104489"/>
                    </a:lnTo>
                    <a:lnTo>
                      <a:pt x="2145316" y="156782"/>
                    </a:lnTo>
                    <a:lnTo>
                      <a:pt x="2145316" y="209074"/>
                    </a:lnTo>
                    <a:lnTo>
                      <a:pt x="2199037" y="209074"/>
                    </a:lnTo>
                    <a:lnTo>
                      <a:pt x="2252663" y="209074"/>
                    </a:lnTo>
                    <a:lnTo>
                      <a:pt x="2306288" y="209074"/>
                    </a:lnTo>
                    <a:lnTo>
                      <a:pt x="2306288" y="156782"/>
                    </a:lnTo>
                    <a:lnTo>
                      <a:pt x="2306288" y="104489"/>
                    </a:lnTo>
                    <a:lnTo>
                      <a:pt x="2252663" y="104489"/>
                    </a:lnTo>
                    <a:lnTo>
                      <a:pt x="2252663" y="156782"/>
                    </a:lnTo>
                    <a:lnTo>
                      <a:pt x="2199037" y="156782"/>
                    </a:lnTo>
                    <a:lnTo>
                      <a:pt x="2199037" y="104489"/>
                    </a:lnTo>
                    <a:lnTo>
                      <a:pt x="2199037" y="52292"/>
                    </a:lnTo>
                    <a:lnTo>
                      <a:pt x="2252663" y="52292"/>
                    </a:lnTo>
                    <a:lnTo>
                      <a:pt x="2306288" y="52292"/>
                    </a:lnTo>
                    <a:lnTo>
                      <a:pt x="2359914" y="52292"/>
                    </a:lnTo>
                    <a:lnTo>
                      <a:pt x="2359914" y="104489"/>
                    </a:lnTo>
                    <a:lnTo>
                      <a:pt x="2359914" y="156782"/>
                    </a:lnTo>
                    <a:lnTo>
                      <a:pt x="2359914" y="209074"/>
                    </a:lnTo>
                    <a:lnTo>
                      <a:pt x="2359914" y="261366"/>
                    </a:lnTo>
                    <a:lnTo>
                      <a:pt x="2306288" y="261366"/>
                    </a:lnTo>
                    <a:lnTo>
                      <a:pt x="2252663" y="261366"/>
                    </a:lnTo>
                    <a:lnTo>
                      <a:pt x="2199037" y="261366"/>
                    </a:lnTo>
                    <a:lnTo>
                      <a:pt x="2145316" y="261366"/>
                    </a:lnTo>
                    <a:lnTo>
                      <a:pt x="2091690" y="261366"/>
                    </a:lnTo>
                    <a:lnTo>
                      <a:pt x="2038064" y="261366"/>
                    </a:lnTo>
                    <a:lnTo>
                      <a:pt x="1984439" y="261366"/>
                    </a:lnTo>
                    <a:lnTo>
                      <a:pt x="1930813" y="261366"/>
                    </a:lnTo>
                    <a:lnTo>
                      <a:pt x="1877187" y="261366"/>
                    </a:lnTo>
                    <a:lnTo>
                      <a:pt x="1877187" y="209074"/>
                    </a:lnTo>
                    <a:lnTo>
                      <a:pt x="1877187" y="156782"/>
                    </a:lnTo>
                    <a:lnTo>
                      <a:pt x="1877187" y="104489"/>
                    </a:lnTo>
                    <a:lnTo>
                      <a:pt x="1877187" y="52292"/>
                    </a:lnTo>
                    <a:lnTo>
                      <a:pt x="1930813" y="52292"/>
                    </a:lnTo>
                    <a:lnTo>
                      <a:pt x="1984439" y="52292"/>
                    </a:lnTo>
                    <a:lnTo>
                      <a:pt x="2038064" y="52292"/>
                    </a:lnTo>
                    <a:lnTo>
                      <a:pt x="2038064" y="104489"/>
                    </a:lnTo>
                    <a:lnTo>
                      <a:pt x="2038064" y="156782"/>
                    </a:lnTo>
                    <a:lnTo>
                      <a:pt x="1984439" y="156782"/>
                    </a:lnTo>
                    <a:lnTo>
                      <a:pt x="1984439" y="104489"/>
                    </a:lnTo>
                    <a:lnTo>
                      <a:pt x="1930813" y="104489"/>
                    </a:lnTo>
                    <a:lnTo>
                      <a:pt x="1930813" y="156782"/>
                    </a:lnTo>
                    <a:lnTo>
                      <a:pt x="1930813" y="209074"/>
                    </a:lnTo>
                    <a:lnTo>
                      <a:pt x="1984439" y="209074"/>
                    </a:lnTo>
                    <a:lnTo>
                      <a:pt x="2038064" y="209074"/>
                    </a:lnTo>
                    <a:lnTo>
                      <a:pt x="2091690" y="209074"/>
                    </a:lnTo>
                    <a:lnTo>
                      <a:pt x="2091690" y="156782"/>
                    </a:lnTo>
                    <a:lnTo>
                      <a:pt x="2091690" y="104489"/>
                    </a:lnTo>
                    <a:lnTo>
                      <a:pt x="2091690" y="52292"/>
                    </a:lnTo>
                    <a:lnTo>
                      <a:pt x="2091690" y="0"/>
                    </a:lnTo>
                    <a:lnTo>
                      <a:pt x="2038064" y="0"/>
                    </a:lnTo>
                    <a:lnTo>
                      <a:pt x="1984439" y="0"/>
                    </a:lnTo>
                    <a:lnTo>
                      <a:pt x="1930813" y="0"/>
                    </a:lnTo>
                    <a:lnTo>
                      <a:pt x="1877187" y="0"/>
                    </a:lnTo>
                    <a:lnTo>
                      <a:pt x="1823561" y="0"/>
                    </a:lnTo>
                    <a:lnTo>
                      <a:pt x="1769936" y="0"/>
                    </a:lnTo>
                    <a:lnTo>
                      <a:pt x="1716310" y="0"/>
                    </a:lnTo>
                    <a:lnTo>
                      <a:pt x="1662684" y="0"/>
                    </a:lnTo>
                    <a:lnTo>
                      <a:pt x="1609058" y="0"/>
                    </a:lnTo>
                    <a:lnTo>
                      <a:pt x="1609058" y="52292"/>
                    </a:lnTo>
                    <a:lnTo>
                      <a:pt x="1609058" y="104489"/>
                    </a:lnTo>
                    <a:lnTo>
                      <a:pt x="1609058" y="156782"/>
                    </a:lnTo>
                    <a:lnTo>
                      <a:pt x="1609058" y="209074"/>
                    </a:lnTo>
                    <a:lnTo>
                      <a:pt x="1662684" y="209074"/>
                    </a:lnTo>
                    <a:lnTo>
                      <a:pt x="1716310" y="209074"/>
                    </a:lnTo>
                    <a:lnTo>
                      <a:pt x="1769936" y="209074"/>
                    </a:lnTo>
                    <a:lnTo>
                      <a:pt x="1769936" y="156782"/>
                    </a:lnTo>
                    <a:lnTo>
                      <a:pt x="1769936" y="104489"/>
                    </a:lnTo>
                    <a:lnTo>
                      <a:pt x="1716310" y="104489"/>
                    </a:lnTo>
                    <a:lnTo>
                      <a:pt x="1716310" y="156782"/>
                    </a:lnTo>
                    <a:lnTo>
                      <a:pt x="1662684" y="156782"/>
                    </a:lnTo>
                    <a:lnTo>
                      <a:pt x="1662684" y="104489"/>
                    </a:lnTo>
                    <a:lnTo>
                      <a:pt x="1662684" y="52292"/>
                    </a:lnTo>
                    <a:lnTo>
                      <a:pt x="1716310" y="52292"/>
                    </a:lnTo>
                    <a:lnTo>
                      <a:pt x="1769936" y="52292"/>
                    </a:lnTo>
                    <a:lnTo>
                      <a:pt x="1823561" y="52292"/>
                    </a:lnTo>
                    <a:lnTo>
                      <a:pt x="1823561" y="104489"/>
                    </a:lnTo>
                    <a:lnTo>
                      <a:pt x="1823561" y="156782"/>
                    </a:lnTo>
                    <a:lnTo>
                      <a:pt x="1823561" y="209074"/>
                    </a:lnTo>
                    <a:lnTo>
                      <a:pt x="1823561" y="261366"/>
                    </a:lnTo>
                    <a:lnTo>
                      <a:pt x="1769936" y="261366"/>
                    </a:lnTo>
                    <a:lnTo>
                      <a:pt x="1716310" y="261366"/>
                    </a:lnTo>
                    <a:lnTo>
                      <a:pt x="1662684" y="261366"/>
                    </a:lnTo>
                    <a:lnTo>
                      <a:pt x="1609058" y="261366"/>
                    </a:lnTo>
                    <a:lnTo>
                      <a:pt x="1555337" y="261366"/>
                    </a:lnTo>
                    <a:lnTo>
                      <a:pt x="1501712" y="261366"/>
                    </a:lnTo>
                    <a:lnTo>
                      <a:pt x="1448086" y="261366"/>
                    </a:lnTo>
                    <a:lnTo>
                      <a:pt x="1394460" y="261366"/>
                    </a:lnTo>
                    <a:lnTo>
                      <a:pt x="1340834" y="261366"/>
                    </a:lnTo>
                    <a:lnTo>
                      <a:pt x="1340834" y="209074"/>
                    </a:lnTo>
                    <a:lnTo>
                      <a:pt x="1340834" y="156782"/>
                    </a:lnTo>
                    <a:lnTo>
                      <a:pt x="1340834" y="104489"/>
                    </a:lnTo>
                    <a:lnTo>
                      <a:pt x="1340834" y="52292"/>
                    </a:lnTo>
                    <a:lnTo>
                      <a:pt x="1394460" y="52292"/>
                    </a:lnTo>
                    <a:lnTo>
                      <a:pt x="1448086" y="52292"/>
                    </a:lnTo>
                    <a:lnTo>
                      <a:pt x="1501712" y="52292"/>
                    </a:lnTo>
                    <a:lnTo>
                      <a:pt x="1501712" y="104489"/>
                    </a:lnTo>
                    <a:lnTo>
                      <a:pt x="1501712" y="156782"/>
                    </a:lnTo>
                    <a:lnTo>
                      <a:pt x="1448086" y="156782"/>
                    </a:lnTo>
                    <a:lnTo>
                      <a:pt x="1448086" y="104489"/>
                    </a:lnTo>
                    <a:lnTo>
                      <a:pt x="1394460" y="104489"/>
                    </a:lnTo>
                    <a:lnTo>
                      <a:pt x="1394460" y="156782"/>
                    </a:lnTo>
                    <a:lnTo>
                      <a:pt x="1394460" y="209074"/>
                    </a:lnTo>
                    <a:lnTo>
                      <a:pt x="1448086" y="209074"/>
                    </a:lnTo>
                    <a:lnTo>
                      <a:pt x="1501712" y="209074"/>
                    </a:lnTo>
                    <a:lnTo>
                      <a:pt x="1555337" y="209074"/>
                    </a:lnTo>
                    <a:lnTo>
                      <a:pt x="1555337" y="156782"/>
                    </a:lnTo>
                    <a:lnTo>
                      <a:pt x="1555337" y="104489"/>
                    </a:lnTo>
                    <a:lnTo>
                      <a:pt x="1555337" y="52292"/>
                    </a:lnTo>
                    <a:lnTo>
                      <a:pt x="1555337" y="0"/>
                    </a:lnTo>
                    <a:lnTo>
                      <a:pt x="1501712" y="0"/>
                    </a:lnTo>
                    <a:lnTo>
                      <a:pt x="1448086" y="0"/>
                    </a:lnTo>
                    <a:lnTo>
                      <a:pt x="1394460" y="0"/>
                    </a:lnTo>
                    <a:lnTo>
                      <a:pt x="1340834" y="0"/>
                    </a:lnTo>
                    <a:lnTo>
                      <a:pt x="1287209" y="0"/>
                    </a:lnTo>
                    <a:lnTo>
                      <a:pt x="1233583" y="0"/>
                    </a:lnTo>
                    <a:lnTo>
                      <a:pt x="1179957" y="0"/>
                    </a:lnTo>
                    <a:lnTo>
                      <a:pt x="1126331" y="0"/>
                    </a:lnTo>
                    <a:lnTo>
                      <a:pt x="1072706" y="0"/>
                    </a:lnTo>
                    <a:lnTo>
                      <a:pt x="1072706" y="52292"/>
                    </a:lnTo>
                    <a:lnTo>
                      <a:pt x="1072706" y="104489"/>
                    </a:lnTo>
                    <a:lnTo>
                      <a:pt x="1072706" y="156782"/>
                    </a:lnTo>
                    <a:lnTo>
                      <a:pt x="1072706" y="209074"/>
                    </a:lnTo>
                    <a:lnTo>
                      <a:pt x="1126331" y="209074"/>
                    </a:lnTo>
                    <a:lnTo>
                      <a:pt x="1179957" y="209074"/>
                    </a:lnTo>
                    <a:lnTo>
                      <a:pt x="1233583" y="209074"/>
                    </a:lnTo>
                    <a:lnTo>
                      <a:pt x="1233583" y="156782"/>
                    </a:lnTo>
                    <a:lnTo>
                      <a:pt x="1233583" y="104489"/>
                    </a:lnTo>
                    <a:lnTo>
                      <a:pt x="1179957" y="104489"/>
                    </a:lnTo>
                    <a:lnTo>
                      <a:pt x="1179957" y="156782"/>
                    </a:lnTo>
                    <a:lnTo>
                      <a:pt x="1126331" y="156782"/>
                    </a:lnTo>
                    <a:lnTo>
                      <a:pt x="1126331" y="104489"/>
                    </a:lnTo>
                    <a:lnTo>
                      <a:pt x="1126331" y="52292"/>
                    </a:lnTo>
                    <a:lnTo>
                      <a:pt x="1179957" y="52292"/>
                    </a:lnTo>
                    <a:lnTo>
                      <a:pt x="1233583" y="52292"/>
                    </a:lnTo>
                    <a:lnTo>
                      <a:pt x="1287209" y="52292"/>
                    </a:lnTo>
                    <a:lnTo>
                      <a:pt x="1287209" y="104489"/>
                    </a:lnTo>
                    <a:lnTo>
                      <a:pt x="1287209" y="156782"/>
                    </a:lnTo>
                    <a:lnTo>
                      <a:pt x="1287209" y="209074"/>
                    </a:lnTo>
                    <a:lnTo>
                      <a:pt x="1287209" y="261366"/>
                    </a:lnTo>
                    <a:lnTo>
                      <a:pt x="1233583" y="261366"/>
                    </a:lnTo>
                    <a:lnTo>
                      <a:pt x="1179957" y="261366"/>
                    </a:lnTo>
                    <a:lnTo>
                      <a:pt x="1126331" y="261366"/>
                    </a:lnTo>
                    <a:lnTo>
                      <a:pt x="1072706" y="261366"/>
                    </a:lnTo>
                    <a:lnTo>
                      <a:pt x="1018985" y="261366"/>
                    </a:lnTo>
                    <a:lnTo>
                      <a:pt x="965359" y="261366"/>
                    </a:lnTo>
                    <a:lnTo>
                      <a:pt x="911733" y="261366"/>
                    </a:lnTo>
                    <a:lnTo>
                      <a:pt x="858107" y="261366"/>
                    </a:lnTo>
                    <a:lnTo>
                      <a:pt x="804482" y="261366"/>
                    </a:lnTo>
                    <a:lnTo>
                      <a:pt x="804482" y="209074"/>
                    </a:lnTo>
                    <a:lnTo>
                      <a:pt x="804482" y="156782"/>
                    </a:lnTo>
                    <a:lnTo>
                      <a:pt x="804482" y="104489"/>
                    </a:lnTo>
                    <a:lnTo>
                      <a:pt x="804482" y="52292"/>
                    </a:lnTo>
                    <a:lnTo>
                      <a:pt x="858107" y="52292"/>
                    </a:lnTo>
                    <a:lnTo>
                      <a:pt x="911733" y="52292"/>
                    </a:lnTo>
                    <a:lnTo>
                      <a:pt x="965359" y="52292"/>
                    </a:lnTo>
                    <a:lnTo>
                      <a:pt x="965359" y="104489"/>
                    </a:lnTo>
                    <a:lnTo>
                      <a:pt x="965359" y="156782"/>
                    </a:lnTo>
                    <a:lnTo>
                      <a:pt x="911733" y="156782"/>
                    </a:lnTo>
                    <a:lnTo>
                      <a:pt x="911733" y="104489"/>
                    </a:lnTo>
                    <a:lnTo>
                      <a:pt x="858107" y="104489"/>
                    </a:lnTo>
                    <a:lnTo>
                      <a:pt x="858107" y="156782"/>
                    </a:lnTo>
                    <a:lnTo>
                      <a:pt x="858107" y="209074"/>
                    </a:lnTo>
                    <a:lnTo>
                      <a:pt x="911733" y="209074"/>
                    </a:lnTo>
                    <a:lnTo>
                      <a:pt x="965359" y="209074"/>
                    </a:lnTo>
                    <a:lnTo>
                      <a:pt x="1018985" y="209074"/>
                    </a:lnTo>
                    <a:lnTo>
                      <a:pt x="1018985" y="156782"/>
                    </a:lnTo>
                    <a:lnTo>
                      <a:pt x="1018985" y="104489"/>
                    </a:lnTo>
                    <a:lnTo>
                      <a:pt x="1018985" y="52292"/>
                    </a:lnTo>
                    <a:lnTo>
                      <a:pt x="1018985" y="0"/>
                    </a:lnTo>
                    <a:lnTo>
                      <a:pt x="965359" y="0"/>
                    </a:lnTo>
                    <a:lnTo>
                      <a:pt x="911733" y="0"/>
                    </a:lnTo>
                    <a:lnTo>
                      <a:pt x="858107" y="0"/>
                    </a:lnTo>
                    <a:lnTo>
                      <a:pt x="804482" y="0"/>
                    </a:lnTo>
                    <a:lnTo>
                      <a:pt x="750856" y="0"/>
                    </a:lnTo>
                    <a:lnTo>
                      <a:pt x="697230" y="0"/>
                    </a:lnTo>
                    <a:lnTo>
                      <a:pt x="643604" y="0"/>
                    </a:lnTo>
                    <a:lnTo>
                      <a:pt x="589979" y="0"/>
                    </a:lnTo>
                    <a:lnTo>
                      <a:pt x="536353" y="0"/>
                    </a:lnTo>
                    <a:lnTo>
                      <a:pt x="536353" y="52292"/>
                    </a:lnTo>
                    <a:lnTo>
                      <a:pt x="536353" y="104489"/>
                    </a:lnTo>
                    <a:lnTo>
                      <a:pt x="536353" y="156782"/>
                    </a:lnTo>
                    <a:lnTo>
                      <a:pt x="536353" y="209074"/>
                    </a:lnTo>
                    <a:lnTo>
                      <a:pt x="589979" y="209074"/>
                    </a:lnTo>
                    <a:lnTo>
                      <a:pt x="643604" y="209074"/>
                    </a:lnTo>
                    <a:lnTo>
                      <a:pt x="697230" y="209074"/>
                    </a:lnTo>
                    <a:lnTo>
                      <a:pt x="697230" y="156782"/>
                    </a:lnTo>
                    <a:lnTo>
                      <a:pt x="697230" y="104489"/>
                    </a:lnTo>
                    <a:lnTo>
                      <a:pt x="643604" y="104489"/>
                    </a:lnTo>
                    <a:lnTo>
                      <a:pt x="643604" y="156782"/>
                    </a:lnTo>
                    <a:lnTo>
                      <a:pt x="589979" y="156782"/>
                    </a:lnTo>
                    <a:lnTo>
                      <a:pt x="589979" y="104489"/>
                    </a:lnTo>
                    <a:lnTo>
                      <a:pt x="589979" y="52292"/>
                    </a:lnTo>
                    <a:lnTo>
                      <a:pt x="643604" y="52292"/>
                    </a:lnTo>
                    <a:lnTo>
                      <a:pt x="697230" y="52292"/>
                    </a:lnTo>
                    <a:lnTo>
                      <a:pt x="750856" y="52292"/>
                    </a:lnTo>
                    <a:lnTo>
                      <a:pt x="750856" y="104489"/>
                    </a:lnTo>
                    <a:lnTo>
                      <a:pt x="750856" y="156782"/>
                    </a:lnTo>
                    <a:lnTo>
                      <a:pt x="750856" y="209074"/>
                    </a:lnTo>
                    <a:lnTo>
                      <a:pt x="750856" y="261366"/>
                    </a:lnTo>
                    <a:lnTo>
                      <a:pt x="697230" y="261366"/>
                    </a:lnTo>
                    <a:lnTo>
                      <a:pt x="643604" y="261366"/>
                    </a:lnTo>
                    <a:lnTo>
                      <a:pt x="589979" y="261366"/>
                    </a:lnTo>
                    <a:lnTo>
                      <a:pt x="536353" y="261366"/>
                    </a:lnTo>
                    <a:lnTo>
                      <a:pt x="482632" y="261366"/>
                    </a:lnTo>
                    <a:lnTo>
                      <a:pt x="429006" y="261366"/>
                    </a:lnTo>
                    <a:lnTo>
                      <a:pt x="375380" y="261366"/>
                    </a:lnTo>
                    <a:lnTo>
                      <a:pt x="321755" y="261366"/>
                    </a:lnTo>
                    <a:lnTo>
                      <a:pt x="268129" y="261366"/>
                    </a:lnTo>
                    <a:lnTo>
                      <a:pt x="268129" y="209074"/>
                    </a:lnTo>
                    <a:lnTo>
                      <a:pt x="268129" y="156782"/>
                    </a:lnTo>
                    <a:lnTo>
                      <a:pt x="268129" y="104489"/>
                    </a:lnTo>
                    <a:lnTo>
                      <a:pt x="268129" y="52292"/>
                    </a:lnTo>
                    <a:lnTo>
                      <a:pt x="321755" y="52292"/>
                    </a:lnTo>
                    <a:lnTo>
                      <a:pt x="375380" y="52292"/>
                    </a:lnTo>
                    <a:lnTo>
                      <a:pt x="429006" y="52292"/>
                    </a:lnTo>
                    <a:lnTo>
                      <a:pt x="429006" y="104489"/>
                    </a:lnTo>
                    <a:lnTo>
                      <a:pt x="429006" y="156782"/>
                    </a:lnTo>
                    <a:lnTo>
                      <a:pt x="375380" y="156782"/>
                    </a:lnTo>
                    <a:lnTo>
                      <a:pt x="375380" y="104489"/>
                    </a:lnTo>
                    <a:lnTo>
                      <a:pt x="321755" y="104489"/>
                    </a:lnTo>
                    <a:lnTo>
                      <a:pt x="321755" y="156782"/>
                    </a:lnTo>
                    <a:lnTo>
                      <a:pt x="321755" y="209074"/>
                    </a:lnTo>
                    <a:lnTo>
                      <a:pt x="375380" y="209074"/>
                    </a:lnTo>
                    <a:lnTo>
                      <a:pt x="429006" y="209074"/>
                    </a:lnTo>
                    <a:lnTo>
                      <a:pt x="482632" y="209074"/>
                    </a:lnTo>
                    <a:lnTo>
                      <a:pt x="482632" y="156782"/>
                    </a:lnTo>
                    <a:lnTo>
                      <a:pt x="482632" y="104489"/>
                    </a:lnTo>
                    <a:lnTo>
                      <a:pt x="482632" y="52292"/>
                    </a:lnTo>
                    <a:lnTo>
                      <a:pt x="482632" y="0"/>
                    </a:lnTo>
                    <a:lnTo>
                      <a:pt x="429006" y="0"/>
                    </a:lnTo>
                    <a:lnTo>
                      <a:pt x="375380" y="0"/>
                    </a:lnTo>
                    <a:lnTo>
                      <a:pt x="321755" y="0"/>
                    </a:lnTo>
                    <a:lnTo>
                      <a:pt x="268129" y="0"/>
                    </a:lnTo>
                    <a:lnTo>
                      <a:pt x="214503" y="0"/>
                    </a:lnTo>
                    <a:lnTo>
                      <a:pt x="160877" y="0"/>
                    </a:lnTo>
                    <a:lnTo>
                      <a:pt x="107252" y="0"/>
                    </a:lnTo>
                    <a:lnTo>
                      <a:pt x="53626" y="0"/>
                    </a:lnTo>
                    <a:lnTo>
                      <a:pt x="0" y="0"/>
                    </a:lnTo>
                    <a:lnTo>
                      <a:pt x="0" y="52292"/>
                    </a:lnTo>
                    <a:lnTo>
                      <a:pt x="0" y="104489"/>
                    </a:lnTo>
                    <a:lnTo>
                      <a:pt x="0" y="156782"/>
                    </a:lnTo>
                    <a:lnTo>
                      <a:pt x="0" y="209074"/>
                    </a:lnTo>
                    <a:lnTo>
                      <a:pt x="53626" y="209074"/>
                    </a:lnTo>
                    <a:lnTo>
                      <a:pt x="107252" y="209074"/>
                    </a:lnTo>
                    <a:lnTo>
                      <a:pt x="160877" y="209074"/>
                    </a:lnTo>
                    <a:lnTo>
                      <a:pt x="160877" y="156782"/>
                    </a:lnTo>
                    <a:lnTo>
                      <a:pt x="160877" y="104489"/>
                    </a:lnTo>
                    <a:lnTo>
                      <a:pt x="107252" y="104489"/>
                    </a:lnTo>
                    <a:lnTo>
                      <a:pt x="107252" y="156782"/>
                    </a:lnTo>
                    <a:lnTo>
                      <a:pt x="53626" y="156782"/>
                    </a:lnTo>
                    <a:lnTo>
                      <a:pt x="53626" y="104489"/>
                    </a:lnTo>
                    <a:lnTo>
                      <a:pt x="53626" y="52292"/>
                    </a:lnTo>
                    <a:lnTo>
                      <a:pt x="107252" y="52292"/>
                    </a:lnTo>
                    <a:lnTo>
                      <a:pt x="160877" y="52292"/>
                    </a:lnTo>
                    <a:lnTo>
                      <a:pt x="214503" y="52292"/>
                    </a:lnTo>
                    <a:lnTo>
                      <a:pt x="214503" y="104489"/>
                    </a:lnTo>
                    <a:lnTo>
                      <a:pt x="214503" y="156782"/>
                    </a:lnTo>
                    <a:lnTo>
                      <a:pt x="214503" y="209074"/>
                    </a:lnTo>
                    <a:lnTo>
                      <a:pt x="214503" y="261366"/>
                    </a:lnTo>
                    <a:lnTo>
                      <a:pt x="160877" y="261366"/>
                    </a:lnTo>
                    <a:lnTo>
                      <a:pt x="107252" y="261366"/>
                    </a:lnTo>
                    <a:lnTo>
                      <a:pt x="53626" y="261366"/>
                    </a:lnTo>
                    <a:lnTo>
                      <a:pt x="0" y="261366"/>
                    </a:lnTo>
                    <a:lnTo>
                      <a:pt x="0" y="313658"/>
                    </a:lnTo>
                    <a:lnTo>
                      <a:pt x="53626" y="313658"/>
                    </a:lnTo>
                    <a:lnTo>
                      <a:pt x="107252" y="313658"/>
                    </a:lnTo>
                    <a:lnTo>
                      <a:pt x="160877" y="313658"/>
                    </a:lnTo>
                    <a:lnTo>
                      <a:pt x="214503" y="313658"/>
                    </a:lnTo>
                    <a:lnTo>
                      <a:pt x="268129" y="313658"/>
                    </a:lnTo>
                    <a:lnTo>
                      <a:pt x="321755" y="313658"/>
                    </a:lnTo>
                    <a:lnTo>
                      <a:pt x="375380" y="313658"/>
                    </a:lnTo>
                    <a:lnTo>
                      <a:pt x="429006" y="313658"/>
                    </a:lnTo>
                    <a:lnTo>
                      <a:pt x="482632" y="313658"/>
                    </a:lnTo>
                    <a:lnTo>
                      <a:pt x="536353" y="313658"/>
                    </a:lnTo>
                    <a:lnTo>
                      <a:pt x="589979" y="313658"/>
                    </a:lnTo>
                    <a:lnTo>
                      <a:pt x="643604" y="313658"/>
                    </a:lnTo>
                    <a:lnTo>
                      <a:pt x="697230" y="313658"/>
                    </a:lnTo>
                    <a:lnTo>
                      <a:pt x="750856" y="313658"/>
                    </a:lnTo>
                    <a:lnTo>
                      <a:pt x="804482" y="313658"/>
                    </a:lnTo>
                    <a:lnTo>
                      <a:pt x="858107" y="313658"/>
                    </a:lnTo>
                    <a:lnTo>
                      <a:pt x="911733" y="313658"/>
                    </a:lnTo>
                    <a:lnTo>
                      <a:pt x="965359" y="313658"/>
                    </a:lnTo>
                    <a:lnTo>
                      <a:pt x="1018985" y="313658"/>
                    </a:lnTo>
                    <a:lnTo>
                      <a:pt x="1072706" y="313658"/>
                    </a:lnTo>
                    <a:lnTo>
                      <a:pt x="1126331" y="313658"/>
                    </a:lnTo>
                    <a:lnTo>
                      <a:pt x="1179957" y="313658"/>
                    </a:lnTo>
                    <a:lnTo>
                      <a:pt x="1233583" y="313658"/>
                    </a:lnTo>
                    <a:lnTo>
                      <a:pt x="1287209" y="313658"/>
                    </a:lnTo>
                    <a:lnTo>
                      <a:pt x="1340834" y="313658"/>
                    </a:lnTo>
                    <a:lnTo>
                      <a:pt x="1394460" y="313658"/>
                    </a:lnTo>
                    <a:lnTo>
                      <a:pt x="1448086" y="313658"/>
                    </a:lnTo>
                    <a:lnTo>
                      <a:pt x="1501712" y="313658"/>
                    </a:lnTo>
                    <a:lnTo>
                      <a:pt x="1555337" y="313658"/>
                    </a:lnTo>
                    <a:lnTo>
                      <a:pt x="1609058" y="313658"/>
                    </a:lnTo>
                    <a:lnTo>
                      <a:pt x="1662684" y="313658"/>
                    </a:lnTo>
                    <a:lnTo>
                      <a:pt x="1716310" y="313658"/>
                    </a:lnTo>
                    <a:lnTo>
                      <a:pt x="1769936" y="313658"/>
                    </a:lnTo>
                    <a:lnTo>
                      <a:pt x="1823561" y="313658"/>
                    </a:lnTo>
                    <a:lnTo>
                      <a:pt x="1877187" y="313658"/>
                    </a:lnTo>
                    <a:lnTo>
                      <a:pt x="1930813" y="313658"/>
                    </a:lnTo>
                    <a:lnTo>
                      <a:pt x="1984439" y="313658"/>
                    </a:lnTo>
                    <a:lnTo>
                      <a:pt x="2038064" y="313658"/>
                    </a:lnTo>
                    <a:lnTo>
                      <a:pt x="2091690" y="313658"/>
                    </a:lnTo>
                    <a:lnTo>
                      <a:pt x="2145316" y="313658"/>
                    </a:lnTo>
                    <a:lnTo>
                      <a:pt x="2199037" y="313658"/>
                    </a:lnTo>
                    <a:lnTo>
                      <a:pt x="2252663" y="313658"/>
                    </a:lnTo>
                    <a:lnTo>
                      <a:pt x="2306288" y="313658"/>
                    </a:lnTo>
                    <a:lnTo>
                      <a:pt x="2359914" y="313658"/>
                    </a:lnTo>
                    <a:lnTo>
                      <a:pt x="2413540" y="313658"/>
                    </a:lnTo>
                    <a:lnTo>
                      <a:pt x="2467166" y="313658"/>
                    </a:lnTo>
                    <a:lnTo>
                      <a:pt x="2520791" y="313658"/>
                    </a:lnTo>
                    <a:lnTo>
                      <a:pt x="2574417" y="313658"/>
                    </a:lnTo>
                    <a:lnTo>
                      <a:pt x="2628043" y="313658"/>
                    </a:lnTo>
                    <a:lnTo>
                      <a:pt x="2681669" y="313658"/>
                    </a:lnTo>
                    <a:lnTo>
                      <a:pt x="2681669" y="2613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4" name="任意多边形: 形状 13"/>
              <p:cNvSpPr/>
              <p:nvPr/>
            </p:nvSpPr>
            <p:spPr>
              <a:xfrm>
                <a:off x="10611103" y="-2634071"/>
                <a:ext cx="2681668" cy="313658"/>
              </a:xfrm>
              <a:custGeom>
                <a:avLst/>
                <a:gdLst>
                  <a:gd name="connsiteX0" fmla="*/ 2628043 w 2681668"/>
                  <a:gd name="connsiteY0" fmla="*/ 261366 h 313658"/>
                  <a:gd name="connsiteX1" fmla="*/ 2574417 w 2681668"/>
                  <a:gd name="connsiteY1" fmla="*/ 261366 h 313658"/>
                  <a:gd name="connsiteX2" fmla="*/ 2520791 w 2681668"/>
                  <a:gd name="connsiteY2" fmla="*/ 261366 h 313658"/>
                  <a:gd name="connsiteX3" fmla="*/ 2467166 w 2681668"/>
                  <a:gd name="connsiteY3" fmla="*/ 261366 h 313658"/>
                  <a:gd name="connsiteX4" fmla="*/ 2413540 w 2681668"/>
                  <a:gd name="connsiteY4" fmla="*/ 261366 h 313658"/>
                  <a:gd name="connsiteX5" fmla="*/ 2413540 w 2681668"/>
                  <a:gd name="connsiteY5" fmla="*/ 209074 h 313658"/>
                  <a:gd name="connsiteX6" fmla="*/ 2413540 w 2681668"/>
                  <a:gd name="connsiteY6" fmla="*/ 156782 h 313658"/>
                  <a:gd name="connsiteX7" fmla="*/ 2413540 w 2681668"/>
                  <a:gd name="connsiteY7" fmla="*/ 104489 h 313658"/>
                  <a:gd name="connsiteX8" fmla="*/ 2413540 w 2681668"/>
                  <a:gd name="connsiteY8" fmla="*/ 52292 h 313658"/>
                  <a:gd name="connsiteX9" fmla="*/ 2467166 w 2681668"/>
                  <a:gd name="connsiteY9" fmla="*/ 52292 h 313658"/>
                  <a:gd name="connsiteX10" fmla="*/ 2520791 w 2681668"/>
                  <a:gd name="connsiteY10" fmla="*/ 52292 h 313658"/>
                  <a:gd name="connsiteX11" fmla="*/ 2574417 w 2681668"/>
                  <a:gd name="connsiteY11" fmla="*/ 52292 h 313658"/>
                  <a:gd name="connsiteX12" fmla="*/ 2574417 w 2681668"/>
                  <a:gd name="connsiteY12" fmla="*/ 104489 h 313658"/>
                  <a:gd name="connsiteX13" fmla="*/ 2574417 w 2681668"/>
                  <a:gd name="connsiteY13" fmla="*/ 156782 h 313658"/>
                  <a:gd name="connsiteX14" fmla="*/ 2520791 w 2681668"/>
                  <a:gd name="connsiteY14" fmla="*/ 156782 h 313658"/>
                  <a:gd name="connsiteX15" fmla="*/ 2520791 w 2681668"/>
                  <a:gd name="connsiteY15" fmla="*/ 104489 h 313658"/>
                  <a:gd name="connsiteX16" fmla="*/ 2467166 w 2681668"/>
                  <a:gd name="connsiteY16" fmla="*/ 104489 h 313658"/>
                  <a:gd name="connsiteX17" fmla="*/ 2467166 w 2681668"/>
                  <a:gd name="connsiteY17" fmla="*/ 156782 h 313658"/>
                  <a:gd name="connsiteX18" fmla="*/ 2467166 w 2681668"/>
                  <a:gd name="connsiteY18" fmla="*/ 209074 h 313658"/>
                  <a:gd name="connsiteX19" fmla="*/ 2520791 w 2681668"/>
                  <a:gd name="connsiteY19" fmla="*/ 209074 h 313658"/>
                  <a:gd name="connsiteX20" fmla="*/ 2574417 w 2681668"/>
                  <a:gd name="connsiteY20" fmla="*/ 209074 h 313658"/>
                  <a:gd name="connsiteX21" fmla="*/ 2628043 w 2681668"/>
                  <a:gd name="connsiteY21" fmla="*/ 209074 h 313658"/>
                  <a:gd name="connsiteX22" fmla="*/ 2628043 w 2681668"/>
                  <a:gd name="connsiteY22" fmla="*/ 156782 h 313658"/>
                  <a:gd name="connsiteX23" fmla="*/ 2628043 w 2681668"/>
                  <a:gd name="connsiteY23" fmla="*/ 104489 h 313658"/>
                  <a:gd name="connsiteX24" fmla="*/ 2628043 w 2681668"/>
                  <a:gd name="connsiteY24" fmla="*/ 52292 h 313658"/>
                  <a:gd name="connsiteX25" fmla="*/ 2628043 w 2681668"/>
                  <a:gd name="connsiteY25" fmla="*/ 0 h 313658"/>
                  <a:gd name="connsiteX26" fmla="*/ 2574417 w 2681668"/>
                  <a:gd name="connsiteY26" fmla="*/ 0 h 313658"/>
                  <a:gd name="connsiteX27" fmla="*/ 2520791 w 2681668"/>
                  <a:gd name="connsiteY27" fmla="*/ 0 h 313658"/>
                  <a:gd name="connsiteX28" fmla="*/ 2467166 w 2681668"/>
                  <a:gd name="connsiteY28" fmla="*/ 0 h 313658"/>
                  <a:gd name="connsiteX29" fmla="*/ 2413540 w 2681668"/>
                  <a:gd name="connsiteY29" fmla="*/ 0 h 313658"/>
                  <a:gd name="connsiteX30" fmla="*/ 2359914 w 2681668"/>
                  <a:gd name="connsiteY30" fmla="*/ 0 h 313658"/>
                  <a:gd name="connsiteX31" fmla="*/ 2306288 w 2681668"/>
                  <a:gd name="connsiteY31" fmla="*/ 0 h 313658"/>
                  <a:gd name="connsiteX32" fmla="*/ 2252663 w 2681668"/>
                  <a:gd name="connsiteY32" fmla="*/ 0 h 313658"/>
                  <a:gd name="connsiteX33" fmla="*/ 2199037 w 2681668"/>
                  <a:gd name="connsiteY33" fmla="*/ 0 h 313658"/>
                  <a:gd name="connsiteX34" fmla="*/ 2145316 w 2681668"/>
                  <a:gd name="connsiteY34" fmla="*/ 0 h 313658"/>
                  <a:gd name="connsiteX35" fmla="*/ 2145316 w 2681668"/>
                  <a:gd name="connsiteY35" fmla="*/ 52292 h 313658"/>
                  <a:gd name="connsiteX36" fmla="*/ 2145316 w 2681668"/>
                  <a:gd name="connsiteY36" fmla="*/ 104489 h 313658"/>
                  <a:gd name="connsiteX37" fmla="*/ 2145316 w 2681668"/>
                  <a:gd name="connsiteY37" fmla="*/ 156782 h 313658"/>
                  <a:gd name="connsiteX38" fmla="*/ 2145316 w 2681668"/>
                  <a:gd name="connsiteY38" fmla="*/ 209074 h 313658"/>
                  <a:gd name="connsiteX39" fmla="*/ 2199037 w 2681668"/>
                  <a:gd name="connsiteY39" fmla="*/ 209074 h 313658"/>
                  <a:gd name="connsiteX40" fmla="*/ 2252663 w 2681668"/>
                  <a:gd name="connsiteY40" fmla="*/ 209074 h 313658"/>
                  <a:gd name="connsiteX41" fmla="*/ 2306288 w 2681668"/>
                  <a:gd name="connsiteY41" fmla="*/ 209074 h 313658"/>
                  <a:gd name="connsiteX42" fmla="*/ 2306288 w 2681668"/>
                  <a:gd name="connsiteY42" fmla="*/ 156782 h 313658"/>
                  <a:gd name="connsiteX43" fmla="*/ 2306288 w 2681668"/>
                  <a:gd name="connsiteY43" fmla="*/ 104489 h 313658"/>
                  <a:gd name="connsiteX44" fmla="*/ 2252663 w 2681668"/>
                  <a:gd name="connsiteY44" fmla="*/ 104489 h 313658"/>
                  <a:gd name="connsiteX45" fmla="*/ 2252663 w 2681668"/>
                  <a:gd name="connsiteY45" fmla="*/ 156782 h 313658"/>
                  <a:gd name="connsiteX46" fmla="*/ 2199037 w 2681668"/>
                  <a:gd name="connsiteY46" fmla="*/ 156782 h 313658"/>
                  <a:gd name="connsiteX47" fmla="*/ 2199037 w 2681668"/>
                  <a:gd name="connsiteY47" fmla="*/ 104489 h 313658"/>
                  <a:gd name="connsiteX48" fmla="*/ 2199037 w 2681668"/>
                  <a:gd name="connsiteY48" fmla="*/ 52292 h 313658"/>
                  <a:gd name="connsiteX49" fmla="*/ 2252663 w 2681668"/>
                  <a:gd name="connsiteY49" fmla="*/ 52292 h 313658"/>
                  <a:gd name="connsiteX50" fmla="*/ 2306288 w 2681668"/>
                  <a:gd name="connsiteY50" fmla="*/ 52292 h 313658"/>
                  <a:gd name="connsiteX51" fmla="*/ 2359914 w 2681668"/>
                  <a:gd name="connsiteY51" fmla="*/ 52292 h 313658"/>
                  <a:gd name="connsiteX52" fmla="*/ 2359914 w 2681668"/>
                  <a:gd name="connsiteY52" fmla="*/ 104489 h 313658"/>
                  <a:gd name="connsiteX53" fmla="*/ 2359914 w 2681668"/>
                  <a:gd name="connsiteY53" fmla="*/ 156782 h 313658"/>
                  <a:gd name="connsiteX54" fmla="*/ 2359914 w 2681668"/>
                  <a:gd name="connsiteY54" fmla="*/ 209074 h 313658"/>
                  <a:gd name="connsiteX55" fmla="*/ 2359914 w 2681668"/>
                  <a:gd name="connsiteY55" fmla="*/ 261366 h 313658"/>
                  <a:gd name="connsiteX56" fmla="*/ 2306288 w 2681668"/>
                  <a:gd name="connsiteY56" fmla="*/ 261366 h 313658"/>
                  <a:gd name="connsiteX57" fmla="*/ 2252663 w 2681668"/>
                  <a:gd name="connsiteY57" fmla="*/ 261366 h 313658"/>
                  <a:gd name="connsiteX58" fmla="*/ 2199037 w 2681668"/>
                  <a:gd name="connsiteY58" fmla="*/ 261366 h 313658"/>
                  <a:gd name="connsiteX59" fmla="*/ 2145316 w 2681668"/>
                  <a:gd name="connsiteY59" fmla="*/ 261366 h 313658"/>
                  <a:gd name="connsiteX60" fmla="*/ 2091690 w 2681668"/>
                  <a:gd name="connsiteY60" fmla="*/ 261366 h 313658"/>
                  <a:gd name="connsiteX61" fmla="*/ 2038064 w 2681668"/>
                  <a:gd name="connsiteY61" fmla="*/ 261366 h 313658"/>
                  <a:gd name="connsiteX62" fmla="*/ 1984439 w 2681668"/>
                  <a:gd name="connsiteY62" fmla="*/ 261366 h 313658"/>
                  <a:gd name="connsiteX63" fmla="*/ 1930813 w 2681668"/>
                  <a:gd name="connsiteY63" fmla="*/ 261366 h 313658"/>
                  <a:gd name="connsiteX64" fmla="*/ 1877187 w 2681668"/>
                  <a:gd name="connsiteY64" fmla="*/ 261366 h 313658"/>
                  <a:gd name="connsiteX65" fmla="*/ 1877187 w 2681668"/>
                  <a:gd name="connsiteY65" fmla="*/ 209074 h 313658"/>
                  <a:gd name="connsiteX66" fmla="*/ 1877187 w 2681668"/>
                  <a:gd name="connsiteY66" fmla="*/ 156782 h 313658"/>
                  <a:gd name="connsiteX67" fmla="*/ 1877187 w 2681668"/>
                  <a:gd name="connsiteY67" fmla="*/ 104489 h 313658"/>
                  <a:gd name="connsiteX68" fmla="*/ 1877187 w 2681668"/>
                  <a:gd name="connsiteY68" fmla="*/ 52292 h 313658"/>
                  <a:gd name="connsiteX69" fmla="*/ 1930813 w 2681668"/>
                  <a:gd name="connsiteY69" fmla="*/ 52292 h 313658"/>
                  <a:gd name="connsiteX70" fmla="*/ 1984439 w 2681668"/>
                  <a:gd name="connsiteY70" fmla="*/ 52292 h 313658"/>
                  <a:gd name="connsiteX71" fmla="*/ 2038064 w 2681668"/>
                  <a:gd name="connsiteY71" fmla="*/ 52292 h 313658"/>
                  <a:gd name="connsiteX72" fmla="*/ 2038064 w 2681668"/>
                  <a:gd name="connsiteY72" fmla="*/ 104489 h 313658"/>
                  <a:gd name="connsiteX73" fmla="*/ 2038064 w 2681668"/>
                  <a:gd name="connsiteY73" fmla="*/ 156782 h 313658"/>
                  <a:gd name="connsiteX74" fmla="*/ 1984439 w 2681668"/>
                  <a:gd name="connsiteY74" fmla="*/ 156782 h 313658"/>
                  <a:gd name="connsiteX75" fmla="*/ 1984439 w 2681668"/>
                  <a:gd name="connsiteY75" fmla="*/ 104489 h 313658"/>
                  <a:gd name="connsiteX76" fmla="*/ 1930813 w 2681668"/>
                  <a:gd name="connsiteY76" fmla="*/ 104489 h 313658"/>
                  <a:gd name="connsiteX77" fmla="*/ 1930813 w 2681668"/>
                  <a:gd name="connsiteY77" fmla="*/ 156782 h 313658"/>
                  <a:gd name="connsiteX78" fmla="*/ 1930813 w 2681668"/>
                  <a:gd name="connsiteY78" fmla="*/ 209074 h 313658"/>
                  <a:gd name="connsiteX79" fmla="*/ 1984439 w 2681668"/>
                  <a:gd name="connsiteY79" fmla="*/ 209074 h 313658"/>
                  <a:gd name="connsiteX80" fmla="*/ 2038064 w 2681668"/>
                  <a:gd name="connsiteY80" fmla="*/ 209074 h 313658"/>
                  <a:gd name="connsiteX81" fmla="*/ 2091690 w 2681668"/>
                  <a:gd name="connsiteY81" fmla="*/ 209074 h 313658"/>
                  <a:gd name="connsiteX82" fmla="*/ 2091690 w 2681668"/>
                  <a:gd name="connsiteY82" fmla="*/ 156782 h 313658"/>
                  <a:gd name="connsiteX83" fmla="*/ 2091690 w 2681668"/>
                  <a:gd name="connsiteY83" fmla="*/ 104489 h 313658"/>
                  <a:gd name="connsiteX84" fmla="*/ 2091690 w 2681668"/>
                  <a:gd name="connsiteY84" fmla="*/ 52292 h 313658"/>
                  <a:gd name="connsiteX85" fmla="*/ 2091690 w 2681668"/>
                  <a:gd name="connsiteY85" fmla="*/ 0 h 313658"/>
                  <a:gd name="connsiteX86" fmla="*/ 2038064 w 2681668"/>
                  <a:gd name="connsiteY86" fmla="*/ 0 h 313658"/>
                  <a:gd name="connsiteX87" fmla="*/ 1984439 w 2681668"/>
                  <a:gd name="connsiteY87" fmla="*/ 0 h 313658"/>
                  <a:gd name="connsiteX88" fmla="*/ 1930813 w 2681668"/>
                  <a:gd name="connsiteY88" fmla="*/ 0 h 313658"/>
                  <a:gd name="connsiteX89" fmla="*/ 1877187 w 2681668"/>
                  <a:gd name="connsiteY89" fmla="*/ 0 h 313658"/>
                  <a:gd name="connsiteX90" fmla="*/ 1823561 w 2681668"/>
                  <a:gd name="connsiteY90" fmla="*/ 0 h 313658"/>
                  <a:gd name="connsiteX91" fmla="*/ 1769936 w 2681668"/>
                  <a:gd name="connsiteY91" fmla="*/ 0 h 313658"/>
                  <a:gd name="connsiteX92" fmla="*/ 1716310 w 2681668"/>
                  <a:gd name="connsiteY92" fmla="*/ 0 h 313658"/>
                  <a:gd name="connsiteX93" fmla="*/ 1662684 w 2681668"/>
                  <a:gd name="connsiteY93" fmla="*/ 0 h 313658"/>
                  <a:gd name="connsiteX94" fmla="*/ 1609058 w 2681668"/>
                  <a:gd name="connsiteY94" fmla="*/ 0 h 313658"/>
                  <a:gd name="connsiteX95" fmla="*/ 1609058 w 2681668"/>
                  <a:gd name="connsiteY95" fmla="*/ 52292 h 313658"/>
                  <a:gd name="connsiteX96" fmla="*/ 1609058 w 2681668"/>
                  <a:gd name="connsiteY96" fmla="*/ 104489 h 313658"/>
                  <a:gd name="connsiteX97" fmla="*/ 1609058 w 2681668"/>
                  <a:gd name="connsiteY97" fmla="*/ 156782 h 313658"/>
                  <a:gd name="connsiteX98" fmla="*/ 1609058 w 2681668"/>
                  <a:gd name="connsiteY98" fmla="*/ 209074 h 313658"/>
                  <a:gd name="connsiteX99" fmla="*/ 1662684 w 2681668"/>
                  <a:gd name="connsiteY99" fmla="*/ 209074 h 313658"/>
                  <a:gd name="connsiteX100" fmla="*/ 1716310 w 2681668"/>
                  <a:gd name="connsiteY100" fmla="*/ 209074 h 313658"/>
                  <a:gd name="connsiteX101" fmla="*/ 1769936 w 2681668"/>
                  <a:gd name="connsiteY101" fmla="*/ 209074 h 313658"/>
                  <a:gd name="connsiteX102" fmla="*/ 1769936 w 2681668"/>
                  <a:gd name="connsiteY102" fmla="*/ 156782 h 313658"/>
                  <a:gd name="connsiteX103" fmla="*/ 1769936 w 2681668"/>
                  <a:gd name="connsiteY103" fmla="*/ 104489 h 313658"/>
                  <a:gd name="connsiteX104" fmla="*/ 1716310 w 2681668"/>
                  <a:gd name="connsiteY104" fmla="*/ 104489 h 313658"/>
                  <a:gd name="connsiteX105" fmla="*/ 1716310 w 2681668"/>
                  <a:gd name="connsiteY105" fmla="*/ 156782 h 313658"/>
                  <a:gd name="connsiteX106" fmla="*/ 1662684 w 2681668"/>
                  <a:gd name="connsiteY106" fmla="*/ 156782 h 313658"/>
                  <a:gd name="connsiteX107" fmla="*/ 1662684 w 2681668"/>
                  <a:gd name="connsiteY107" fmla="*/ 104489 h 313658"/>
                  <a:gd name="connsiteX108" fmla="*/ 1662684 w 2681668"/>
                  <a:gd name="connsiteY108" fmla="*/ 52292 h 313658"/>
                  <a:gd name="connsiteX109" fmla="*/ 1716310 w 2681668"/>
                  <a:gd name="connsiteY109" fmla="*/ 52292 h 313658"/>
                  <a:gd name="connsiteX110" fmla="*/ 1769936 w 2681668"/>
                  <a:gd name="connsiteY110" fmla="*/ 52292 h 313658"/>
                  <a:gd name="connsiteX111" fmla="*/ 1823561 w 2681668"/>
                  <a:gd name="connsiteY111" fmla="*/ 52292 h 313658"/>
                  <a:gd name="connsiteX112" fmla="*/ 1823561 w 2681668"/>
                  <a:gd name="connsiteY112" fmla="*/ 104489 h 313658"/>
                  <a:gd name="connsiteX113" fmla="*/ 1823561 w 2681668"/>
                  <a:gd name="connsiteY113" fmla="*/ 156782 h 313658"/>
                  <a:gd name="connsiteX114" fmla="*/ 1823561 w 2681668"/>
                  <a:gd name="connsiteY114" fmla="*/ 209074 h 313658"/>
                  <a:gd name="connsiteX115" fmla="*/ 1823561 w 2681668"/>
                  <a:gd name="connsiteY115" fmla="*/ 261366 h 313658"/>
                  <a:gd name="connsiteX116" fmla="*/ 1769936 w 2681668"/>
                  <a:gd name="connsiteY116" fmla="*/ 261366 h 313658"/>
                  <a:gd name="connsiteX117" fmla="*/ 1716310 w 2681668"/>
                  <a:gd name="connsiteY117" fmla="*/ 261366 h 313658"/>
                  <a:gd name="connsiteX118" fmla="*/ 1662684 w 2681668"/>
                  <a:gd name="connsiteY118" fmla="*/ 261366 h 313658"/>
                  <a:gd name="connsiteX119" fmla="*/ 1609058 w 2681668"/>
                  <a:gd name="connsiteY119" fmla="*/ 261366 h 313658"/>
                  <a:gd name="connsiteX120" fmla="*/ 1555337 w 2681668"/>
                  <a:gd name="connsiteY120" fmla="*/ 261366 h 313658"/>
                  <a:gd name="connsiteX121" fmla="*/ 1501712 w 2681668"/>
                  <a:gd name="connsiteY121" fmla="*/ 261366 h 313658"/>
                  <a:gd name="connsiteX122" fmla="*/ 1448086 w 2681668"/>
                  <a:gd name="connsiteY122" fmla="*/ 261366 h 313658"/>
                  <a:gd name="connsiteX123" fmla="*/ 1394460 w 2681668"/>
                  <a:gd name="connsiteY123" fmla="*/ 261366 h 313658"/>
                  <a:gd name="connsiteX124" fmla="*/ 1340834 w 2681668"/>
                  <a:gd name="connsiteY124" fmla="*/ 261366 h 313658"/>
                  <a:gd name="connsiteX125" fmla="*/ 1340834 w 2681668"/>
                  <a:gd name="connsiteY125" fmla="*/ 209074 h 313658"/>
                  <a:gd name="connsiteX126" fmla="*/ 1340834 w 2681668"/>
                  <a:gd name="connsiteY126" fmla="*/ 156782 h 313658"/>
                  <a:gd name="connsiteX127" fmla="*/ 1340834 w 2681668"/>
                  <a:gd name="connsiteY127" fmla="*/ 104489 h 313658"/>
                  <a:gd name="connsiteX128" fmla="*/ 1340834 w 2681668"/>
                  <a:gd name="connsiteY128" fmla="*/ 52292 h 313658"/>
                  <a:gd name="connsiteX129" fmla="*/ 1394460 w 2681668"/>
                  <a:gd name="connsiteY129" fmla="*/ 52292 h 313658"/>
                  <a:gd name="connsiteX130" fmla="*/ 1448086 w 2681668"/>
                  <a:gd name="connsiteY130" fmla="*/ 52292 h 313658"/>
                  <a:gd name="connsiteX131" fmla="*/ 1501712 w 2681668"/>
                  <a:gd name="connsiteY131" fmla="*/ 52292 h 313658"/>
                  <a:gd name="connsiteX132" fmla="*/ 1501712 w 2681668"/>
                  <a:gd name="connsiteY132" fmla="*/ 104489 h 313658"/>
                  <a:gd name="connsiteX133" fmla="*/ 1501712 w 2681668"/>
                  <a:gd name="connsiteY133" fmla="*/ 156782 h 313658"/>
                  <a:gd name="connsiteX134" fmla="*/ 1448086 w 2681668"/>
                  <a:gd name="connsiteY134" fmla="*/ 156782 h 313658"/>
                  <a:gd name="connsiteX135" fmla="*/ 1448086 w 2681668"/>
                  <a:gd name="connsiteY135" fmla="*/ 104489 h 313658"/>
                  <a:gd name="connsiteX136" fmla="*/ 1394460 w 2681668"/>
                  <a:gd name="connsiteY136" fmla="*/ 104489 h 313658"/>
                  <a:gd name="connsiteX137" fmla="*/ 1394460 w 2681668"/>
                  <a:gd name="connsiteY137" fmla="*/ 156782 h 313658"/>
                  <a:gd name="connsiteX138" fmla="*/ 1394460 w 2681668"/>
                  <a:gd name="connsiteY138" fmla="*/ 209074 h 313658"/>
                  <a:gd name="connsiteX139" fmla="*/ 1448086 w 2681668"/>
                  <a:gd name="connsiteY139" fmla="*/ 209074 h 313658"/>
                  <a:gd name="connsiteX140" fmla="*/ 1501712 w 2681668"/>
                  <a:gd name="connsiteY140" fmla="*/ 209074 h 313658"/>
                  <a:gd name="connsiteX141" fmla="*/ 1555337 w 2681668"/>
                  <a:gd name="connsiteY141" fmla="*/ 209074 h 313658"/>
                  <a:gd name="connsiteX142" fmla="*/ 1555337 w 2681668"/>
                  <a:gd name="connsiteY142" fmla="*/ 156782 h 313658"/>
                  <a:gd name="connsiteX143" fmla="*/ 1555337 w 2681668"/>
                  <a:gd name="connsiteY143" fmla="*/ 104489 h 313658"/>
                  <a:gd name="connsiteX144" fmla="*/ 1555337 w 2681668"/>
                  <a:gd name="connsiteY144" fmla="*/ 52292 h 313658"/>
                  <a:gd name="connsiteX145" fmla="*/ 1555337 w 2681668"/>
                  <a:gd name="connsiteY145" fmla="*/ 0 h 313658"/>
                  <a:gd name="connsiteX146" fmla="*/ 1501712 w 2681668"/>
                  <a:gd name="connsiteY146" fmla="*/ 0 h 313658"/>
                  <a:gd name="connsiteX147" fmla="*/ 1448086 w 2681668"/>
                  <a:gd name="connsiteY147" fmla="*/ 0 h 313658"/>
                  <a:gd name="connsiteX148" fmla="*/ 1394460 w 2681668"/>
                  <a:gd name="connsiteY148" fmla="*/ 0 h 313658"/>
                  <a:gd name="connsiteX149" fmla="*/ 1340834 w 2681668"/>
                  <a:gd name="connsiteY149" fmla="*/ 0 h 313658"/>
                  <a:gd name="connsiteX150" fmla="*/ 1287209 w 2681668"/>
                  <a:gd name="connsiteY150" fmla="*/ 0 h 313658"/>
                  <a:gd name="connsiteX151" fmla="*/ 1233583 w 2681668"/>
                  <a:gd name="connsiteY151" fmla="*/ 0 h 313658"/>
                  <a:gd name="connsiteX152" fmla="*/ 1179957 w 2681668"/>
                  <a:gd name="connsiteY152" fmla="*/ 0 h 313658"/>
                  <a:gd name="connsiteX153" fmla="*/ 1126331 w 2681668"/>
                  <a:gd name="connsiteY153" fmla="*/ 0 h 313658"/>
                  <a:gd name="connsiteX154" fmla="*/ 1072706 w 2681668"/>
                  <a:gd name="connsiteY154" fmla="*/ 0 h 313658"/>
                  <a:gd name="connsiteX155" fmla="*/ 1072706 w 2681668"/>
                  <a:gd name="connsiteY155" fmla="*/ 52292 h 313658"/>
                  <a:gd name="connsiteX156" fmla="*/ 1072706 w 2681668"/>
                  <a:gd name="connsiteY156" fmla="*/ 104489 h 313658"/>
                  <a:gd name="connsiteX157" fmla="*/ 1072706 w 2681668"/>
                  <a:gd name="connsiteY157" fmla="*/ 156782 h 313658"/>
                  <a:gd name="connsiteX158" fmla="*/ 1072706 w 2681668"/>
                  <a:gd name="connsiteY158" fmla="*/ 209074 h 313658"/>
                  <a:gd name="connsiteX159" fmla="*/ 1126331 w 2681668"/>
                  <a:gd name="connsiteY159" fmla="*/ 209074 h 313658"/>
                  <a:gd name="connsiteX160" fmla="*/ 1179957 w 2681668"/>
                  <a:gd name="connsiteY160" fmla="*/ 209074 h 313658"/>
                  <a:gd name="connsiteX161" fmla="*/ 1233583 w 2681668"/>
                  <a:gd name="connsiteY161" fmla="*/ 209074 h 313658"/>
                  <a:gd name="connsiteX162" fmla="*/ 1233583 w 2681668"/>
                  <a:gd name="connsiteY162" fmla="*/ 156782 h 313658"/>
                  <a:gd name="connsiteX163" fmla="*/ 1233583 w 2681668"/>
                  <a:gd name="connsiteY163" fmla="*/ 104489 h 313658"/>
                  <a:gd name="connsiteX164" fmla="*/ 1179957 w 2681668"/>
                  <a:gd name="connsiteY164" fmla="*/ 104489 h 313658"/>
                  <a:gd name="connsiteX165" fmla="*/ 1179957 w 2681668"/>
                  <a:gd name="connsiteY165" fmla="*/ 156782 h 313658"/>
                  <a:gd name="connsiteX166" fmla="*/ 1126331 w 2681668"/>
                  <a:gd name="connsiteY166" fmla="*/ 156782 h 313658"/>
                  <a:gd name="connsiteX167" fmla="*/ 1126331 w 2681668"/>
                  <a:gd name="connsiteY167" fmla="*/ 104489 h 313658"/>
                  <a:gd name="connsiteX168" fmla="*/ 1126331 w 2681668"/>
                  <a:gd name="connsiteY168" fmla="*/ 52292 h 313658"/>
                  <a:gd name="connsiteX169" fmla="*/ 1179957 w 2681668"/>
                  <a:gd name="connsiteY169" fmla="*/ 52292 h 313658"/>
                  <a:gd name="connsiteX170" fmla="*/ 1233583 w 2681668"/>
                  <a:gd name="connsiteY170" fmla="*/ 52292 h 313658"/>
                  <a:gd name="connsiteX171" fmla="*/ 1287209 w 2681668"/>
                  <a:gd name="connsiteY171" fmla="*/ 52292 h 313658"/>
                  <a:gd name="connsiteX172" fmla="*/ 1287209 w 2681668"/>
                  <a:gd name="connsiteY172" fmla="*/ 104489 h 313658"/>
                  <a:gd name="connsiteX173" fmla="*/ 1287209 w 2681668"/>
                  <a:gd name="connsiteY173" fmla="*/ 156782 h 313658"/>
                  <a:gd name="connsiteX174" fmla="*/ 1287209 w 2681668"/>
                  <a:gd name="connsiteY174" fmla="*/ 209074 h 313658"/>
                  <a:gd name="connsiteX175" fmla="*/ 1287209 w 2681668"/>
                  <a:gd name="connsiteY175" fmla="*/ 261366 h 313658"/>
                  <a:gd name="connsiteX176" fmla="*/ 1233583 w 2681668"/>
                  <a:gd name="connsiteY176" fmla="*/ 261366 h 313658"/>
                  <a:gd name="connsiteX177" fmla="*/ 1179957 w 2681668"/>
                  <a:gd name="connsiteY177" fmla="*/ 261366 h 313658"/>
                  <a:gd name="connsiteX178" fmla="*/ 1126331 w 2681668"/>
                  <a:gd name="connsiteY178" fmla="*/ 261366 h 313658"/>
                  <a:gd name="connsiteX179" fmla="*/ 1072706 w 2681668"/>
                  <a:gd name="connsiteY179" fmla="*/ 261366 h 313658"/>
                  <a:gd name="connsiteX180" fmla="*/ 1018985 w 2681668"/>
                  <a:gd name="connsiteY180" fmla="*/ 261366 h 313658"/>
                  <a:gd name="connsiteX181" fmla="*/ 965359 w 2681668"/>
                  <a:gd name="connsiteY181" fmla="*/ 261366 h 313658"/>
                  <a:gd name="connsiteX182" fmla="*/ 911733 w 2681668"/>
                  <a:gd name="connsiteY182" fmla="*/ 261366 h 313658"/>
                  <a:gd name="connsiteX183" fmla="*/ 858107 w 2681668"/>
                  <a:gd name="connsiteY183" fmla="*/ 261366 h 313658"/>
                  <a:gd name="connsiteX184" fmla="*/ 804482 w 2681668"/>
                  <a:gd name="connsiteY184" fmla="*/ 261366 h 313658"/>
                  <a:gd name="connsiteX185" fmla="*/ 804482 w 2681668"/>
                  <a:gd name="connsiteY185" fmla="*/ 209074 h 313658"/>
                  <a:gd name="connsiteX186" fmla="*/ 804482 w 2681668"/>
                  <a:gd name="connsiteY186" fmla="*/ 156782 h 313658"/>
                  <a:gd name="connsiteX187" fmla="*/ 804482 w 2681668"/>
                  <a:gd name="connsiteY187" fmla="*/ 104489 h 313658"/>
                  <a:gd name="connsiteX188" fmla="*/ 804482 w 2681668"/>
                  <a:gd name="connsiteY188" fmla="*/ 52292 h 313658"/>
                  <a:gd name="connsiteX189" fmla="*/ 858107 w 2681668"/>
                  <a:gd name="connsiteY189" fmla="*/ 52292 h 313658"/>
                  <a:gd name="connsiteX190" fmla="*/ 911733 w 2681668"/>
                  <a:gd name="connsiteY190" fmla="*/ 52292 h 313658"/>
                  <a:gd name="connsiteX191" fmla="*/ 965359 w 2681668"/>
                  <a:gd name="connsiteY191" fmla="*/ 52292 h 313658"/>
                  <a:gd name="connsiteX192" fmla="*/ 965359 w 2681668"/>
                  <a:gd name="connsiteY192" fmla="*/ 104489 h 313658"/>
                  <a:gd name="connsiteX193" fmla="*/ 965359 w 2681668"/>
                  <a:gd name="connsiteY193" fmla="*/ 156782 h 313658"/>
                  <a:gd name="connsiteX194" fmla="*/ 911733 w 2681668"/>
                  <a:gd name="connsiteY194" fmla="*/ 156782 h 313658"/>
                  <a:gd name="connsiteX195" fmla="*/ 911733 w 2681668"/>
                  <a:gd name="connsiteY195" fmla="*/ 104489 h 313658"/>
                  <a:gd name="connsiteX196" fmla="*/ 858107 w 2681668"/>
                  <a:gd name="connsiteY196" fmla="*/ 104489 h 313658"/>
                  <a:gd name="connsiteX197" fmla="*/ 858107 w 2681668"/>
                  <a:gd name="connsiteY197" fmla="*/ 156782 h 313658"/>
                  <a:gd name="connsiteX198" fmla="*/ 858107 w 2681668"/>
                  <a:gd name="connsiteY198" fmla="*/ 209074 h 313658"/>
                  <a:gd name="connsiteX199" fmla="*/ 911733 w 2681668"/>
                  <a:gd name="connsiteY199" fmla="*/ 209074 h 313658"/>
                  <a:gd name="connsiteX200" fmla="*/ 965359 w 2681668"/>
                  <a:gd name="connsiteY200" fmla="*/ 209074 h 313658"/>
                  <a:gd name="connsiteX201" fmla="*/ 1018985 w 2681668"/>
                  <a:gd name="connsiteY201" fmla="*/ 209074 h 313658"/>
                  <a:gd name="connsiteX202" fmla="*/ 1018985 w 2681668"/>
                  <a:gd name="connsiteY202" fmla="*/ 156782 h 313658"/>
                  <a:gd name="connsiteX203" fmla="*/ 1018985 w 2681668"/>
                  <a:gd name="connsiteY203" fmla="*/ 104489 h 313658"/>
                  <a:gd name="connsiteX204" fmla="*/ 1018985 w 2681668"/>
                  <a:gd name="connsiteY204" fmla="*/ 52292 h 313658"/>
                  <a:gd name="connsiteX205" fmla="*/ 1018985 w 2681668"/>
                  <a:gd name="connsiteY205" fmla="*/ 0 h 313658"/>
                  <a:gd name="connsiteX206" fmla="*/ 965359 w 2681668"/>
                  <a:gd name="connsiteY206" fmla="*/ 0 h 313658"/>
                  <a:gd name="connsiteX207" fmla="*/ 911733 w 2681668"/>
                  <a:gd name="connsiteY207" fmla="*/ 0 h 313658"/>
                  <a:gd name="connsiteX208" fmla="*/ 858107 w 2681668"/>
                  <a:gd name="connsiteY208" fmla="*/ 0 h 313658"/>
                  <a:gd name="connsiteX209" fmla="*/ 804482 w 2681668"/>
                  <a:gd name="connsiteY209" fmla="*/ 0 h 313658"/>
                  <a:gd name="connsiteX210" fmla="*/ 750856 w 2681668"/>
                  <a:gd name="connsiteY210" fmla="*/ 0 h 313658"/>
                  <a:gd name="connsiteX211" fmla="*/ 697230 w 2681668"/>
                  <a:gd name="connsiteY211" fmla="*/ 0 h 313658"/>
                  <a:gd name="connsiteX212" fmla="*/ 643604 w 2681668"/>
                  <a:gd name="connsiteY212" fmla="*/ 0 h 313658"/>
                  <a:gd name="connsiteX213" fmla="*/ 589979 w 2681668"/>
                  <a:gd name="connsiteY213" fmla="*/ 0 h 313658"/>
                  <a:gd name="connsiteX214" fmla="*/ 536353 w 2681668"/>
                  <a:gd name="connsiteY214" fmla="*/ 0 h 313658"/>
                  <a:gd name="connsiteX215" fmla="*/ 536353 w 2681668"/>
                  <a:gd name="connsiteY215" fmla="*/ 52292 h 313658"/>
                  <a:gd name="connsiteX216" fmla="*/ 536353 w 2681668"/>
                  <a:gd name="connsiteY216" fmla="*/ 104489 h 313658"/>
                  <a:gd name="connsiteX217" fmla="*/ 536353 w 2681668"/>
                  <a:gd name="connsiteY217" fmla="*/ 156782 h 313658"/>
                  <a:gd name="connsiteX218" fmla="*/ 536353 w 2681668"/>
                  <a:gd name="connsiteY218" fmla="*/ 209074 h 313658"/>
                  <a:gd name="connsiteX219" fmla="*/ 589979 w 2681668"/>
                  <a:gd name="connsiteY219" fmla="*/ 209074 h 313658"/>
                  <a:gd name="connsiteX220" fmla="*/ 643604 w 2681668"/>
                  <a:gd name="connsiteY220" fmla="*/ 209074 h 313658"/>
                  <a:gd name="connsiteX221" fmla="*/ 697230 w 2681668"/>
                  <a:gd name="connsiteY221" fmla="*/ 209074 h 313658"/>
                  <a:gd name="connsiteX222" fmla="*/ 697230 w 2681668"/>
                  <a:gd name="connsiteY222" fmla="*/ 156782 h 313658"/>
                  <a:gd name="connsiteX223" fmla="*/ 697230 w 2681668"/>
                  <a:gd name="connsiteY223" fmla="*/ 104489 h 313658"/>
                  <a:gd name="connsiteX224" fmla="*/ 643604 w 2681668"/>
                  <a:gd name="connsiteY224" fmla="*/ 104489 h 313658"/>
                  <a:gd name="connsiteX225" fmla="*/ 643604 w 2681668"/>
                  <a:gd name="connsiteY225" fmla="*/ 156782 h 313658"/>
                  <a:gd name="connsiteX226" fmla="*/ 589979 w 2681668"/>
                  <a:gd name="connsiteY226" fmla="*/ 156782 h 313658"/>
                  <a:gd name="connsiteX227" fmla="*/ 589979 w 2681668"/>
                  <a:gd name="connsiteY227" fmla="*/ 104489 h 313658"/>
                  <a:gd name="connsiteX228" fmla="*/ 589979 w 2681668"/>
                  <a:gd name="connsiteY228" fmla="*/ 52292 h 313658"/>
                  <a:gd name="connsiteX229" fmla="*/ 643604 w 2681668"/>
                  <a:gd name="connsiteY229" fmla="*/ 52292 h 313658"/>
                  <a:gd name="connsiteX230" fmla="*/ 697230 w 2681668"/>
                  <a:gd name="connsiteY230" fmla="*/ 52292 h 313658"/>
                  <a:gd name="connsiteX231" fmla="*/ 750856 w 2681668"/>
                  <a:gd name="connsiteY231" fmla="*/ 52292 h 313658"/>
                  <a:gd name="connsiteX232" fmla="*/ 750856 w 2681668"/>
                  <a:gd name="connsiteY232" fmla="*/ 104489 h 313658"/>
                  <a:gd name="connsiteX233" fmla="*/ 750856 w 2681668"/>
                  <a:gd name="connsiteY233" fmla="*/ 156782 h 313658"/>
                  <a:gd name="connsiteX234" fmla="*/ 750856 w 2681668"/>
                  <a:gd name="connsiteY234" fmla="*/ 209074 h 313658"/>
                  <a:gd name="connsiteX235" fmla="*/ 750856 w 2681668"/>
                  <a:gd name="connsiteY235" fmla="*/ 261366 h 313658"/>
                  <a:gd name="connsiteX236" fmla="*/ 697230 w 2681668"/>
                  <a:gd name="connsiteY236" fmla="*/ 261366 h 313658"/>
                  <a:gd name="connsiteX237" fmla="*/ 643604 w 2681668"/>
                  <a:gd name="connsiteY237" fmla="*/ 261366 h 313658"/>
                  <a:gd name="connsiteX238" fmla="*/ 589979 w 2681668"/>
                  <a:gd name="connsiteY238" fmla="*/ 261366 h 313658"/>
                  <a:gd name="connsiteX239" fmla="*/ 536353 w 2681668"/>
                  <a:gd name="connsiteY239" fmla="*/ 261366 h 313658"/>
                  <a:gd name="connsiteX240" fmla="*/ 482632 w 2681668"/>
                  <a:gd name="connsiteY240" fmla="*/ 261366 h 313658"/>
                  <a:gd name="connsiteX241" fmla="*/ 429006 w 2681668"/>
                  <a:gd name="connsiteY241" fmla="*/ 261366 h 313658"/>
                  <a:gd name="connsiteX242" fmla="*/ 375380 w 2681668"/>
                  <a:gd name="connsiteY242" fmla="*/ 261366 h 313658"/>
                  <a:gd name="connsiteX243" fmla="*/ 321755 w 2681668"/>
                  <a:gd name="connsiteY243" fmla="*/ 261366 h 313658"/>
                  <a:gd name="connsiteX244" fmla="*/ 268129 w 2681668"/>
                  <a:gd name="connsiteY244" fmla="*/ 261366 h 313658"/>
                  <a:gd name="connsiteX245" fmla="*/ 268129 w 2681668"/>
                  <a:gd name="connsiteY245" fmla="*/ 209074 h 313658"/>
                  <a:gd name="connsiteX246" fmla="*/ 268129 w 2681668"/>
                  <a:gd name="connsiteY246" fmla="*/ 156782 h 313658"/>
                  <a:gd name="connsiteX247" fmla="*/ 268129 w 2681668"/>
                  <a:gd name="connsiteY247" fmla="*/ 104489 h 313658"/>
                  <a:gd name="connsiteX248" fmla="*/ 268129 w 2681668"/>
                  <a:gd name="connsiteY248" fmla="*/ 52292 h 313658"/>
                  <a:gd name="connsiteX249" fmla="*/ 321755 w 2681668"/>
                  <a:gd name="connsiteY249" fmla="*/ 52292 h 313658"/>
                  <a:gd name="connsiteX250" fmla="*/ 375380 w 2681668"/>
                  <a:gd name="connsiteY250" fmla="*/ 52292 h 313658"/>
                  <a:gd name="connsiteX251" fmla="*/ 429006 w 2681668"/>
                  <a:gd name="connsiteY251" fmla="*/ 52292 h 313658"/>
                  <a:gd name="connsiteX252" fmla="*/ 429006 w 2681668"/>
                  <a:gd name="connsiteY252" fmla="*/ 104489 h 313658"/>
                  <a:gd name="connsiteX253" fmla="*/ 429006 w 2681668"/>
                  <a:gd name="connsiteY253" fmla="*/ 156782 h 313658"/>
                  <a:gd name="connsiteX254" fmla="*/ 375380 w 2681668"/>
                  <a:gd name="connsiteY254" fmla="*/ 156782 h 313658"/>
                  <a:gd name="connsiteX255" fmla="*/ 375380 w 2681668"/>
                  <a:gd name="connsiteY255" fmla="*/ 104489 h 313658"/>
                  <a:gd name="connsiteX256" fmla="*/ 321755 w 2681668"/>
                  <a:gd name="connsiteY256" fmla="*/ 104489 h 313658"/>
                  <a:gd name="connsiteX257" fmla="*/ 321755 w 2681668"/>
                  <a:gd name="connsiteY257" fmla="*/ 156782 h 313658"/>
                  <a:gd name="connsiteX258" fmla="*/ 321755 w 2681668"/>
                  <a:gd name="connsiteY258" fmla="*/ 209074 h 313658"/>
                  <a:gd name="connsiteX259" fmla="*/ 375380 w 2681668"/>
                  <a:gd name="connsiteY259" fmla="*/ 209074 h 313658"/>
                  <a:gd name="connsiteX260" fmla="*/ 429006 w 2681668"/>
                  <a:gd name="connsiteY260" fmla="*/ 209074 h 313658"/>
                  <a:gd name="connsiteX261" fmla="*/ 482632 w 2681668"/>
                  <a:gd name="connsiteY261" fmla="*/ 209074 h 313658"/>
                  <a:gd name="connsiteX262" fmla="*/ 482632 w 2681668"/>
                  <a:gd name="connsiteY262" fmla="*/ 156782 h 313658"/>
                  <a:gd name="connsiteX263" fmla="*/ 482632 w 2681668"/>
                  <a:gd name="connsiteY263" fmla="*/ 104489 h 313658"/>
                  <a:gd name="connsiteX264" fmla="*/ 482632 w 2681668"/>
                  <a:gd name="connsiteY264" fmla="*/ 52292 h 313658"/>
                  <a:gd name="connsiteX265" fmla="*/ 482632 w 2681668"/>
                  <a:gd name="connsiteY265" fmla="*/ 0 h 313658"/>
                  <a:gd name="connsiteX266" fmla="*/ 429006 w 2681668"/>
                  <a:gd name="connsiteY266" fmla="*/ 0 h 313658"/>
                  <a:gd name="connsiteX267" fmla="*/ 375380 w 2681668"/>
                  <a:gd name="connsiteY267" fmla="*/ 0 h 313658"/>
                  <a:gd name="connsiteX268" fmla="*/ 321755 w 2681668"/>
                  <a:gd name="connsiteY268" fmla="*/ 0 h 313658"/>
                  <a:gd name="connsiteX269" fmla="*/ 268129 w 2681668"/>
                  <a:gd name="connsiteY269" fmla="*/ 0 h 313658"/>
                  <a:gd name="connsiteX270" fmla="*/ 214503 w 2681668"/>
                  <a:gd name="connsiteY270" fmla="*/ 0 h 313658"/>
                  <a:gd name="connsiteX271" fmla="*/ 160877 w 2681668"/>
                  <a:gd name="connsiteY271" fmla="*/ 0 h 313658"/>
                  <a:gd name="connsiteX272" fmla="*/ 107252 w 2681668"/>
                  <a:gd name="connsiteY272" fmla="*/ 0 h 313658"/>
                  <a:gd name="connsiteX273" fmla="*/ 53626 w 2681668"/>
                  <a:gd name="connsiteY273" fmla="*/ 0 h 313658"/>
                  <a:gd name="connsiteX274" fmla="*/ 0 w 2681668"/>
                  <a:gd name="connsiteY274" fmla="*/ 0 h 313658"/>
                  <a:gd name="connsiteX275" fmla="*/ 0 w 2681668"/>
                  <a:gd name="connsiteY275" fmla="*/ 52292 h 313658"/>
                  <a:gd name="connsiteX276" fmla="*/ 0 w 2681668"/>
                  <a:gd name="connsiteY276" fmla="*/ 104489 h 313658"/>
                  <a:gd name="connsiteX277" fmla="*/ 0 w 2681668"/>
                  <a:gd name="connsiteY277" fmla="*/ 156782 h 313658"/>
                  <a:gd name="connsiteX278" fmla="*/ 0 w 2681668"/>
                  <a:gd name="connsiteY278" fmla="*/ 209074 h 313658"/>
                  <a:gd name="connsiteX279" fmla="*/ 53626 w 2681668"/>
                  <a:gd name="connsiteY279" fmla="*/ 209074 h 313658"/>
                  <a:gd name="connsiteX280" fmla="*/ 107252 w 2681668"/>
                  <a:gd name="connsiteY280" fmla="*/ 209074 h 313658"/>
                  <a:gd name="connsiteX281" fmla="*/ 160877 w 2681668"/>
                  <a:gd name="connsiteY281" fmla="*/ 209074 h 313658"/>
                  <a:gd name="connsiteX282" fmla="*/ 160877 w 2681668"/>
                  <a:gd name="connsiteY282" fmla="*/ 156782 h 313658"/>
                  <a:gd name="connsiteX283" fmla="*/ 160877 w 2681668"/>
                  <a:gd name="connsiteY283" fmla="*/ 104489 h 313658"/>
                  <a:gd name="connsiteX284" fmla="*/ 107252 w 2681668"/>
                  <a:gd name="connsiteY284" fmla="*/ 104489 h 313658"/>
                  <a:gd name="connsiteX285" fmla="*/ 107252 w 2681668"/>
                  <a:gd name="connsiteY285" fmla="*/ 156782 h 313658"/>
                  <a:gd name="connsiteX286" fmla="*/ 53626 w 2681668"/>
                  <a:gd name="connsiteY286" fmla="*/ 156782 h 313658"/>
                  <a:gd name="connsiteX287" fmla="*/ 53626 w 2681668"/>
                  <a:gd name="connsiteY287" fmla="*/ 104489 h 313658"/>
                  <a:gd name="connsiteX288" fmla="*/ 53626 w 2681668"/>
                  <a:gd name="connsiteY288" fmla="*/ 52292 h 313658"/>
                  <a:gd name="connsiteX289" fmla="*/ 107252 w 2681668"/>
                  <a:gd name="connsiteY289" fmla="*/ 52292 h 313658"/>
                  <a:gd name="connsiteX290" fmla="*/ 160877 w 2681668"/>
                  <a:gd name="connsiteY290" fmla="*/ 52292 h 313658"/>
                  <a:gd name="connsiteX291" fmla="*/ 214503 w 2681668"/>
                  <a:gd name="connsiteY291" fmla="*/ 52292 h 313658"/>
                  <a:gd name="connsiteX292" fmla="*/ 214503 w 2681668"/>
                  <a:gd name="connsiteY292" fmla="*/ 104489 h 313658"/>
                  <a:gd name="connsiteX293" fmla="*/ 214503 w 2681668"/>
                  <a:gd name="connsiteY293" fmla="*/ 156782 h 313658"/>
                  <a:gd name="connsiteX294" fmla="*/ 214503 w 2681668"/>
                  <a:gd name="connsiteY294" fmla="*/ 209074 h 313658"/>
                  <a:gd name="connsiteX295" fmla="*/ 214503 w 2681668"/>
                  <a:gd name="connsiteY295" fmla="*/ 261366 h 313658"/>
                  <a:gd name="connsiteX296" fmla="*/ 160877 w 2681668"/>
                  <a:gd name="connsiteY296" fmla="*/ 261366 h 313658"/>
                  <a:gd name="connsiteX297" fmla="*/ 107252 w 2681668"/>
                  <a:gd name="connsiteY297" fmla="*/ 261366 h 313658"/>
                  <a:gd name="connsiteX298" fmla="*/ 53626 w 2681668"/>
                  <a:gd name="connsiteY298" fmla="*/ 261366 h 313658"/>
                  <a:gd name="connsiteX299" fmla="*/ 0 w 2681668"/>
                  <a:gd name="connsiteY299" fmla="*/ 261366 h 313658"/>
                  <a:gd name="connsiteX300" fmla="*/ 0 w 2681668"/>
                  <a:gd name="connsiteY300" fmla="*/ 313658 h 313658"/>
                  <a:gd name="connsiteX301" fmla="*/ 53626 w 2681668"/>
                  <a:gd name="connsiteY301" fmla="*/ 313658 h 313658"/>
                  <a:gd name="connsiteX302" fmla="*/ 107252 w 2681668"/>
                  <a:gd name="connsiteY302" fmla="*/ 313658 h 313658"/>
                  <a:gd name="connsiteX303" fmla="*/ 160877 w 2681668"/>
                  <a:gd name="connsiteY303" fmla="*/ 313658 h 313658"/>
                  <a:gd name="connsiteX304" fmla="*/ 214503 w 2681668"/>
                  <a:gd name="connsiteY304" fmla="*/ 313658 h 313658"/>
                  <a:gd name="connsiteX305" fmla="*/ 268129 w 2681668"/>
                  <a:gd name="connsiteY305" fmla="*/ 313658 h 313658"/>
                  <a:gd name="connsiteX306" fmla="*/ 321755 w 2681668"/>
                  <a:gd name="connsiteY306" fmla="*/ 313658 h 313658"/>
                  <a:gd name="connsiteX307" fmla="*/ 375380 w 2681668"/>
                  <a:gd name="connsiteY307" fmla="*/ 313658 h 313658"/>
                  <a:gd name="connsiteX308" fmla="*/ 429006 w 2681668"/>
                  <a:gd name="connsiteY308" fmla="*/ 313658 h 313658"/>
                  <a:gd name="connsiteX309" fmla="*/ 482632 w 2681668"/>
                  <a:gd name="connsiteY309" fmla="*/ 313658 h 313658"/>
                  <a:gd name="connsiteX310" fmla="*/ 536353 w 2681668"/>
                  <a:gd name="connsiteY310" fmla="*/ 313658 h 313658"/>
                  <a:gd name="connsiteX311" fmla="*/ 589979 w 2681668"/>
                  <a:gd name="connsiteY311" fmla="*/ 313658 h 313658"/>
                  <a:gd name="connsiteX312" fmla="*/ 643604 w 2681668"/>
                  <a:gd name="connsiteY312" fmla="*/ 313658 h 313658"/>
                  <a:gd name="connsiteX313" fmla="*/ 697230 w 2681668"/>
                  <a:gd name="connsiteY313" fmla="*/ 313658 h 313658"/>
                  <a:gd name="connsiteX314" fmla="*/ 750856 w 2681668"/>
                  <a:gd name="connsiteY314" fmla="*/ 313658 h 313658"/>
                  <a:gd name="connsiteX315" fmla="*/ 804482 w 2681668"/>
                  <a:gd name="connsiteY315" fmla="*/ 313658 h 313658"/>
                  <a:gd name="connsiteX316" fmla="*/ 858107 w 2681668"/>
                  <a:gd name="connsiteY316" fmla="*/ 313658 h 313658"/>
                  <a:gd name="connsiteX317" fmla="*/ 911733 w 2681668"/>
                  <a:gd name="connsiteY317" fmla="*/ 313658 h 313658"/>
                  <a:gd name="connsiteX318" fmla="*/ 965359 w 2681668"/>
                  <a:gd name="connsiteY318" fmla="*/ 313658 h 313658"/>
                  <a:gd name="connsiteX319" fmla="*/ 1018985 w 2681668"/>
                  <a:gd name="connsiteY319" fmla="*/ 313658 h 313658"/>
                  <a:gd name="connsiteX320" fmla="*/ 1072706 w 2681668"/>
                  <a:gd name="connsiteY320" fmla="*/ 313658 h 313658"/>
                  <a:gd name="connsiteX321" fmla="*/ 1126331 w 2681668"/>
                  <a:gd name="connsiteY321" fmla="*/ 313658 h 313658"/>
                  <a:gd name="connsiteX322" fmla="*/ 1179957 w 2681668"/>
                  <a:gd name="connsiteY322" fmla="*/ 313658 h 313658"/>
                  <a:gd name="connsiteX323" fmla="*/ 1233583 w 2681668"/>
                  <a:gd name="connsiteY323" fmla="*/ 313658 h 313658"/>
                  <a:gd name="connsiteX324" fmla="*/ 1287209 w 2681668"/>
                  <a:gd name="connsiteY324" fmla="*/ 313658 h 313658"/>
                  <a:gd name="connsiteX325" fmla="*/ 1340834 w 2681668"/>
                  <a:gd name="connsiteY325" fmla="*/ 313658 h 313658"/>
                  <a:gd name="connsiteX326" fmla="*/ 1394460 w 2681668"/>
                  <a:gd name="connsiteY326" fmla="*/ 313658 h 313658"/>
                  <a:gd name="connsiteX327" fmla="*/ 1448086 w 2681668"/>
                  <a:gd name="connsiteY327" fmla="*/ 313658 h 313658"/>
                  <a:gd name="connsiteX328" fmla="*/ 1501712 w 2681668"/>
                  <a:gd name="connsiteY328" fmla="*/ 313658 h 313658"/>
                  <a:gd name="connsiteX329" fmla="*/ 1555337 w 2681668"/>
                  <a:gd name="connsiteY329" fmla="*/ 313658 h 313658"/>
                  <a:gd name="connsiteX330" fmla="*/ 1609058 w 2681668"/>
                  <a:gd name="connsiteY330" fmla="*/ 313658 h 313658"/>
                  <a:gd name="connsiteX331" fmla="*/ 1662684 w 2681668"/>
                  <a:gd name="connsiteY331" fmla="*/ 313658 h 313658"/>
                  <a:gd name="connsiteX332" fmla="*/ 1716310 w 2681668"/>
                  <a:gd name="connsiteY332" fmla="*/ 313658 h 313658"/>
                  <a:gd name="connsiteX333" fmla="*/ 1769936 w 2681668"/>
                  <a:gd name="connsiteY333" fmla="*/ 313658 h 313658"/>
                  <a:gd name="connsiteX334" fmla="*/ 1823561 w 2681668"/>
                  <a:gd name="connsiteY334" fmla="*/ 313658 h 313658"/>
                  <a:gd name="connsiteX335" fmla="*/ 1877187 w 2681668"/>
                  <a:gd name="connsiteY335" fmla="*/ 313658 h 313658"/>
                  <a:gd name="connsiteX336" fmla="*/ 1930813 w 2681668"/>
                  <a:gd name="connsiteY336" fmla="*/ 313658 h 313658"/>
                  <a:gd name="connsiteX337" fmla="*/ 1984439 w 2681668"/>
                  <a:gd name="connsiteY337" fmla="*/ 313658 h 313658"/>
                  <a:gd name="connsiteX338" fmla="*/ 2038064 w 2681668"/>
                  <a:gd name="connsiteY338" fmla="*/ 313658 h 313658"/>
                  <a:gd name="connsiteX339" fmla="*/ 2091690 w 2681668"/>
                  <a:gd name="connsiteY339" fmla="*/ 313658 h 313658"/>
                  <a:gd name="connsiteX340" fmla="*/ 2145316 w 2681668"/>
                  <a:gd name="connsiteY340" fmla="*/ 313658 h 313658"/>
                  <a:gd name="connsiteX341" fmla="*/ 2199037 w 2681668"/>
                  <a:gd name="connsiteY341" fmla="*/ 313658 h 313658"/>
                  <a:gd name="connsiteX342" fmla="*/ 2252663 w 2681668"/>
                  <a:gd name="connsiteY342" fmla="*/ 313658 h 313658"/>
                  <a:gd name="connsiteX343" fmla="*/ 2306288 w 2681668"/>
                  <a:gd name="connsiteY343" fmla="*/ 313658 h 313658"/>
                  <a:gd name="connsiteX344" fmla="*/ 2359914 w 2681668"/>
                  <a:gd name="connsiteY344" fmla="*/ 313658 h 313658"/>
                  <a:gd name="connsiteX345" fmla="*/ 2413540 w 2681668"/>
                  <a:gd name="connsiteY345" fmla="*/ 313658 h 313658"/>
                  <a:gd name="connsiteX346" fmla="*/ 2467166 w 2681668"/>
                  <a:gd name="connsiteY346" fmla="*/ 313658 h 313658"/>
                  <a:gd name="connsiteX347" fmla="*/ 2520791 w 2681668"/>
                  <a:gd name="connsiteY347" fmla="*/ 313658 h 313658"/>
                  <a:gd name="connsiteX348" fmla="*/ 2574417 w 2681668"/>
                  <a:gd name="connsiteY348" fmla="*/ 313658 h 313658"/>
                  <a:gd name="connsiteX349" fmla="*/ 2628043 w 2681668"/>
                  <a:gd name="connsiteY349" fmla="*/ 313658 h 313658"/>
                  <a:gd name="connsiteX350" fmla="*/ 2681669 w 2681668"/>
                  <a:gd name="connsiteY350" fmla="*/ 313658 h 313658"/>
                  <a:gd name="connsiteX351" fmla="*/ 2681669 w 2681668"/>
                  <a:gd name="connsiteY351" fmla="*/ 261366 h 313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</a:cxnLst>
                <a:rect l="l" t="t" r="r" b="b"/>
                <a:pathLst>
                  <a:path w="2681668" h="313658">
                    <a:moveTo>
                      <a:pt x="2628043" y="261366"/>
                    </a:moveTo>
                    <a:lnTo>
                      <a:pt x="2574417" y="261366"/>
                    </a:lnTo>
                    <a:lnTo>
                      <a:pt x="2520791" y="261366"/>
                    </a:lnTo>
                    <a:lnTo>
                      <a:pt x="2467166" y="261366"/>
                    </a:lnTo>
                    <a:lnTo>
                      <a:pt x="2413540" y="261366"/>
                    </a:lnTo>
                    <a:lnTo>
                      <a:pt x="2413540" y="209074"/>
                    </a:lnTo>
                    <a:lnTo>
                      <a:pt x="2413540" y="156782"/>
                    </a:lnTo>
                    <a:lnTo>
                      <a:pt x="2413540" y="104489"/>
                    </a:lnTo>
                    <a:lnTo>
                      <a:pt x="2413540" y="52292"/>
                    </a:lnTo>
                    <a:lnTo>
                      <a:pt x="2467166" y="52292"/>
                    </a:lnTo>
                    <a:lnTo>
                      <a:pt x="2520791" y="52292"/>
                    </a:lnTo>
                    <a:lnTo>
                      <a:pt x="2574417" y="52292"/>
                    </a:lnTo>
                    <a:lnTo>
                      <a:pt x="2574417" y="104489"/>
                    </a:lnTo>
                    <a:lnTo>
                      <a:pt x="2574417" y="156782"/>
                    </a:lnTo>
                    <a:lnTo>
                      <a:pt x="2520791" y="156782"/>
                    </a:lnTo>
                    <a:lnTo>
                      <a:pt x="2520791" y="104489"/>
                    </a:lnTo>
                    <a:lnTo>
                      <a:pt x="2467166" y="104489"/>
                    </a:lnTo>
                    <a:lnTo>
                      <a:pt x="2467166" y="156782"/>
                    </a:lnTo>
                    <a:lnTo>
                      <a:pt x="2467166" y="209074"/>
                    </a:lnTo>
                    <a:lnTo>
                      <a:pt x="2520791" y="209074"/>
                    </a:lnTo>
                    <a:lnTo>
                      <a:pt x="2574417" y="209074"/>
                    </a:lnTo>
                    <a:lnTo>
                      <a:pt x="2628043" y="209074"/>
                    </a:lnTo>
                    <a:lnTo>
                      <a:pt x="2628043" y="156782"/>
                    </a:lnTo>
                    <a:lnTo>
                      <a:pt x="2628043" y="104489"/>
                    </a:lnTo>
                    <a:lnTo>
                      <a:pt x="2628043" y="52292"/>
                    </a:lnTo>
                    <a:lnTo>
                      <a:pt x="2628043" y="0"/>
                    </a:lnTo>
                    <a:lnTo>
                      <a:pt x="2574417" y="0"/>
                    </a:lnTo>
                    <a:lnTo>
                      <a:pt x="2520791" y="0"/>
                    </a:lnTo>
                    <a:lnTo>
                      <a:pt x="2467166" y="0"/>
                    </a:lnTo>
                    <a:lnTo>
                      <a:pt x="2413540" y="0"/>
                    </a:lnTo>
                    <a:lnTo>
                      <a:pt x="2359914" y="0"/>
                    </a:lnTo>
                    <a:lnTo>
                      <a:pt x="2306288" y="0"/>
                    </a:lnTo>
                    <a:lnTo>
                      <a:pt x="2252663" y="0"/>
                    </a:lnTo>
                    <a:lnTo>
                      <a:pt x="2199037" y="0"/>
                    </a:lnTo>
                    <a:lnTo>
                      <a:pt x="2145316" y="0"/>
                    </a:lnTo>
                    <a:lnTo>
                      <a:pt x="2145316" y="52292"/>
                    </a:lnTo>
                    <a:lnTo>
                      <a:pt x="2145316" y="104489"/>
                    </a:lnTo>
                    <a:lnTo>
                      <a:pt x="2145316" y="156782"/>
                    </a:lnTo>
                    <a:lnTo>
                      <a:pt x="2145316" y="209074"/>
                    </a:lnTo>
                    <a:lnTo>
                      <a:pt x="2199037" y="209074"/>
                    </a:lnTo>
                    <a:lnTo>
                      <a:pt x="2252663" y="209074"/>
                    </a:lnTo>
                    <a:lnTo>
                      <a:pt x="2306288" y="209074"/>
                    </a:lnTo>
                    <a:lnTo>
                      <a:pt x="2306288" y="156782"/>
                    </a:lnTo>
                    <a:lnTo>
                      <a:pt x="2306288" y="104489"/>
                    </a:lnTo>
                    <a:lnTo>
                      <a:pt x="2252663" y="104489"/>
                    </a:lnTo>
                    <a:lnTo>
                      <a:pt x="2252663" y="156782"/>
                    </a:lnTo>
                    <a:lnTo>
                      <a:pt x="2199037" y="156782"/>
                    </a:lnTo>
                    <a:lnTo>
                      <a:pt x="2199037" y="104489"/>
                    </a:lnTo>
                    <a:lnTo>
                      <a:pt x="2199037" y="52292"/>
                    </a:lnTo>
                    <a:lnTo>
                      <a:pt x="2252663" y="52292"/>
                    </a:lnTo>
                    <a:lnTo>
                      <a:pt x="2306288" y="52292"/>
                    </a:lnTo>
                    <a:lnTo>
                      <a:pt x="2359914" y="52292"/>
                    </a:lnTo>
                    <a:lnTo>
                      <a:pt x="2359914" y="104489"/>
                    </a:lnTo>
                    <a:lnTo>
                      <a:pt x="2359914" y="156782"/>
                    </a:lnTo>
                    <a:lnTo>
                      <a:pt x="2359914" y="209074"/>
                    </a:lnTo>
                    <a:lnTo>
                      <a:pt x="2359914" y="261366"/>
                    </a:lnTo>
                    <a:lnTo>
                      <a:pt x="2306288" y="261366"/>
                    </a:lnTo>
                    <a:lnTo>
                      <a:pt x="2252663" y="261366"/>
                    </a:lnTo>
                    <a:lnTo>
                      <a:pt x="2199037" y="261366"/>
                    </a:lnTo>
                    <a:lnTo>
                      <a:pt x="2145316" y="261366"/>
                    </a:lnTo>
                    <a:lnTo>
                      <a:pt x="2091690" y="261366"/>
                    </a:lnTo>
                    <a:lnTo>
                      <a:pt x="2038064" y="261366"/>
                    </a:lnTo>
                    <a:lnTo>
                      <a:pt x="1984439" y="261366"/>
                    </a:lnTo>
                    <a:lnTo>
                      <a:pt x="1930813" y="261366"/>
                    </a:lnTo>
                    <a:lnTo>
                      <a:pt x="1877187" y="261366"/>
                    </a:lnTo>
                    <a:lnTo>
                      <a:pt x="1877187" y="209074"/>
                    </a:lnTo>
                    <a:lnTo>
                      <a:pt x="1877187" y="156782"/>
                    </a:lnTo>
                    <a:lnTo>
                      <a:pt x="1877187" y="104489"/>
                    </a:lnTo>
                    <a:lnTo>
                      <a:pt x="1877187" y="52292"/>
                    </a:lnTo>
                    <a:lnTo>
                      <a:pt x="1930813" y="52292"/>
                    </a:lnTo>
                    <a:lnTo>
                      <a:pt x="1984439" y="52292"/>
                    </a:lnTo>
                    <a:lnTo>
                      <a:pt x="2038064" y="52292"/>
                    </a:lnTo>
                    <a:lnTo>
                      <a:pt x="2038064" y="104489"/>
                    </a:lnTo>
                    <a:lnTo>
                      <a:pt x="2038064" y="156782"/>
                    </a:lnTo>
                    <a:lnTo>
                      <a:pt x="1984439" y="156782"/>
                    </a:lnTo>
                    <a:lnTo>
                      <a:pt x="1984439" y="104489"/>
                    </a:lnTo>
                    <a:lnTo>
                      <a:pt x="1930813" y="104489"/>
                    </a:lnTo>
                    <a:lnTo>
                      <a:pt x="1930813" y="156782"/>
                    </a:lnTo>
                    <a:lnTo>
                      <a:pt x="1930813" y="209074"/>
                    </a:lnTo>
                    <a:lnTo>
                      <a:pt x="1984439" y="209074"/>
                    </a:lnTo>
                    <a:lnTo>
                      <a:pt x="2038064" y="209074"/>
                    </a:lnTo>
                    <a:lnTo>
                      <a:pt x="2091690" y="209074"/>
                    </a:lnTo>
                    <a:lnTo>
                      <a:pt x="2091690" y="156782"/>
                    </a:lnTo>
                    <a:lnTo>
                      <a:pt x="2091690" y="104489"/>
                    </a:lnTo>
                    <a:lnTo>
                      <a:pt x="2091690" y="52292"/>
                    </a:lnTo>
                    <a:lnTo>
                      <a:pt x="2091690" y="0"/>
                    </a:lnTo>
                    <a:lnTo>
                      <a:pt x="2038064" y="0"/>
                    </a:lnTo>
                    <a:lnTo>
                      <a:pt x="1984439" y="0"/>
                    </a:lnTo>
                    <a:lnTo>
                      <a:pt x="1930813" y="0"/>
                    </a:lnTo>
                    <a:lnTo>
                      <a:pt x="1877187" y="0"/>
                    </a:lnTo>
                    <a:lnTo>
                      <a:pt x="1823561" y="0"/>
                    </a:lnTo>
                    <a:lnTo>
                      <a:pt x="1769936" y="0"/>
                    </a:lnTo>
                    <a:lnTo>
                      <a:pt x="1716310" y="0"/>
                    </a:lnTo>
                    <a:lnTo>
                      <a:pt x="1662684" y="0"/>
                    </a:lnTo>
                    <a:lnTo>
                      <a:pt x="1609058" y="0"/>
                    </a:lnTo>
                    <a:lnTo>
                      <a:pt x="1609058" y="52292"/>
                    </a:lnTo>
                    <a:lnTo>
                      <a:pt x="1609058" y="104489"/>
                    </a:lnTo>
                    <a:lnTo>
                      <a:pt x="1609058" y="156782"/>
                    </a:lnTo>
                    <a:lnTo>
                      <a:pt x="1609058" y="209074"/>
                    </a:lnTo>
                    <a:lnTo>
                      <a:pt x="1662684" y="209074"/>
                    </a:lnTo>
                    <a:lnTo>
                      <a:pt x="1716310" y="209074"/>
                    </a:lnTo>
                    <a:lnTo>
                      <a:pt x="1769936" y="209074"/>
                    </a:lnTo>
                    <a:lnTo>
                      <a:pt x="1769936" y="156782"/>
                    </a:lnTo>
                    <a:lnTo>
                      <a:pt x="1769936" y="104489"/>
                    </a:lnTo>
                    <a:lnTo>
                      <a:pt x="1716310" y="104489"/>
                    </a:lnTo>
                    <a:lnTo>
                      <a:pt x="1716310" y="156782"/>
                    </a:lnTo>
                    <a:lnTo>
                      <a:pt x="1662684" y="156782"/>
                    </a:lnTo>
                    <a:lnTo>
                      <a:pt x="1662684" y="104489"/>
                    </a:lnTo>
                    <a:lnTo>
                      <a:pt x="1662684" y="52292"/>
                    </a:lnTo>
                    <a:lnTo>
                      <a:pt x="1716310" y="52292"/>
                    </a:lnTo>
                    <a:lnTo>
                      <a:pt x="1769936" y="52292"/>
                    </a:lnTo>
                    <a:lnTo>
                      <a:pt x="1823561" y="52292"/>
                    </a:lnTo>
                    <a:lnTo>
                      <a:pt x="1823561" y="104489"/>
                    </a:lnTo>
                    <a:lnTo>
                      <a:pt x="1823561" y="156782"/>
                    </a:lnTo>
                    <a:lnTo>
                      <a:pt x="1823561" y="209074"/>
                    </a:lnTo>
                    <a:lnTo>
                      <a:pt x="1823561" y="261366"/>
                    </a:lnTo>
                    <a:lnTo>
                      <a:pt x="1769936" y="261366"/>
                    </a:lnTo>
                    <a:lnTo>
                      <a:pt x="1716310" y="261366"/>
                    </a:lnTo>
                    <a:lnTo>
                      <a:pt x="1662684" y="261366"/>
                    </a:lnTo>
                    <a:lnTo>
                      <a:pt x="1609058" y="261366"/>
                    </a:lnTo>
                    <a:lnTo>
                      <a:pt x="1555337" y="261366"/>
                    </a:lnTo>
                    <a:lnTo>
                      <a:pt x="1501712" y="261366"/>
                    </a:lnTo>
                    <a:lnTo>
                      <a:pt x="1448086" y="261366"/>
                    </a:lnTo>
                    <a:lnTo>
                      <a:pt x="1394460" y="261366"/>
                    </a:lnTo>
                    <a:lnTo>
                      <a:pt x="1340834" y="261366"/>
                    </a:lnTo>
                    <a:lnTo>
                      <a:pt x="1340834" y="209074"/>
                    </a:lnTo>
                    <a:lnTo>
                      <a:pt x="1340834" y="156782"/>
                    </a:lnTo>
                    <a:lnTo>
                      <a:pt x="1340834" y="104489"/>
                    </a:lnTo>
                    <a:lnTo>
                      <a:pt x="1340834" y="52292"/>
                    </a:lnTo>
                    <a:lnTo>
                      <a:pt x="1394460" y="52292"/>
                    </a:lnTo>
                    <a:lnTo>
                      <a:pt x="1448086" y="52292"/>
                    </a:lnTo>
                    <a:lnTo>
                      <a:pt x="1501712" y="52292"/>
                    </a:lnTo>
                    <a:lnTo>
                      <a:pt x="1501712" y="104489"/>
                    </a:lnTo>
                    <a:lnTo>
                      <a:pt x="1501712" y="156782"/>
                    </a:lnTo>
                    <a:lnTo>
                      <a:pt x="1448086" y="156782"/>
                    </a:lnTo>
                    <a:lnTo>
                      <a:pt x="1448086" y="104489"/>
                    </a:lnTo>
                    <a:lnTo>
                      <a:pt x="1394460" y="104489"/>
                    </a:lnTo>
                    <a:lnTo>
                      <a:pt x="1394460" y="156782"/>
                    </a:lnTo>
                    <a:lnTo>
                      <a:pt x="1394460" y="209074"/>
                    </a:lnTo>
                    <a:lnTo>
                      <a:pt x="1448086" y="209074"/>
                    </a:lnTo>
                    <a:lnTo>
                      <a:pt x="1501712" y="209074"/>
                    </a:lnTo>
                    <a:lnTo>
                      <a:pt x="1555337" y="209074"/>
                    </a:lnTo>
                    <a:lnTo>
                      <a:pt x="1555337" y="156782"/>
                    </a:lnTo>
                    <a:lnTo>
                      <a:pt x="1555337" y="104489"/>
                    </a:lnTo>
                    <a:lnTo>
                      <a:pt x="1555337" y="52292"/>
                    </a:lnTo>
                    <a:lnTo>
                      <a:pt x="1555337" y="0"/>
                    </a:lnTo>
                    <a:lnTo>
                      <a:pt x="1501712" y="0"/>
                    </a:lnTo>
                    <a:lnTo>
                      <a:pt x="1448086" y="0"/>
                    </a:lnTo>
                    <a:lnTo>
                      <a:pt x="1394460" y="0"/>
                    </a:lnTo>
                    <a:lnTo>
                      <a:pt x="1340834" y="0"/>
                    </a:lnTo>
                    <a:lnTo>
                      <a:pt x="1287209" y="0"/>
                    </a:lnTo>
                    <a:lnTo>
                      <a:pt x="1233583" y="0"/>
                    </a:lnTo>
                    <a:lnTo>
                      <a:pt x="1179957" y="0"/>
                    </a:lnTo>
                    <a:lnTo>
                      <a:pt x="1126331" y="0"/>
                    </a:lnTo>
                    <a:lnTo>
                      <a:pt x="1072706" y="0"/>
                    </a:lnTo>
                    <a:lnTo>
                      <a:pt x="1072706" y="52292"/>
                    </a:lnTo>
                    <a:lnTo>
                      <a:pt x="1072706" y="104489"/>
                    </a:lnTo>
                    <a:lnTo>
                      <a:pt x="1072706" y="156782"/>
                    </a:lnTo>
                    <a:lnTo>
                      <a:pt x="1072706" y="209074"/>
                    </a:lnTo>
                    <a:lnTo>
                      <a:pt x="1126331" y="209074"/>
                    </a:lnTo>
                    <a:lnTo>
                      <a:pt x="1179957" y="209074"/>
                    </a:lnTo>
                    <a:lnTo>
                      <a:pt x="1233583" y="209074"/>
                    </a:lnTo>
                    <a:lnTo>
                      <a:pt x="1233583" y="156782"/>
                    </a:lnTo>
                    <a:lnTo>
                      <a:pt x="1233583" y="104489"/>
                    </a:lnTo>
                    <a:lnTo>
                      <a:pt x="1179957" y="104489"/>
                    </a:lnTo>
                    <a:lnTo>
                      <a:pt x="1179957" y="156782"/>
                    </a:lnTo>
                    <a:lnTo>
                      <a:pt x="1126331" y="156782"/>
                    </a:lnTo>
                    <a:lnTo>
                      <a:pt x="1126331" y="104489"/>
                    </a:lnTo>
                    <a:lnTo>
                      <a:pt x="1126331" y="52292"/>
                    </a:lnTo>
                    <a:lnTo>
                      <a:pt x="1179957" y="52292"/>
                    </a:lnTo>
                    <a:lnTo>
                      <a:pt x="1233583" y="52292"/>
                    </a:lnTo>
                    <a:lnTo>
                      <a:pt x="1287209" y="52292"/>
                    </a:lnTo>
                    <a:lnTo>
                      <a:pt x="1287209" y="104489"/>
                    </a:lnTo>
                    <a:lnTo>
                      <a:pt x="1287209" y="156782"/>
                    </a:lnTo>
                    <a:lnTo>
                      <a:pt x="1287209" y="209074"/>
                    </a:lnTo>
                    <a:lnTo>
                      <a:pt x="1287209" y="261366"/>
                    </a:lnTo>
                    <a:lnTo>
                      <a:pt x="1233583" y="261366"/>
                    </a:lnTo>
                    <a:lnTo>
                      <a:pt x="1179957" y="261366"/>
                    </a:lnTo>
                    <a:lnTo>
                      <a:pt x="1126331" y="261366"/>
                    </a:lnTo>
                    <a:lnTo>
                      <a:pt x="1072706" y="261366"/>
                    </a:lnTo>
                    <a:lnTo>
                      <a:pt x="1018985" y="261366"/>
                    </a:lnTo>
                    <a:lnTo>
                      <a:pt x="965359" y="261366"/>
                    </a:lnTo>
                    <a:lnTo>
                      <a:pt x="911733" y="261366"/>
                    </a:lnTo>
                    <a:lnTo>
                      <a:pt x="858107" y="261366"/>
                    </a:lnTo>
                    <a:lnTo>
                      <a:pt x="804482" y="261366"/>
                    </a:lnTo>
                    <a:lnTo>
                      <a:pt x="804482" y="209074"/>
                    </a:lnTo>
                    <a:lnTo>
                      <a:pt x="804482" y="156782"/>
                    </a:lnTo>
                    <a:lnTo>
                      <a:pt x="804482" y="104489"/>
                    </a:lnTo>
                    <a:lnTo>
                      <a:pt x="804482" y="52292"/>
                    </a:lnTo>
                    <a:lnTo>
                      <a:pt x="858107" y="52292"/>
                    </a:lnTo>
                    <a:lnTo>
                      <a:pt x="911733" y="52292"/>
                    </a:lnTo>
                    <a:lnTo>
                      <a:pt x="965359" y="52292"/>
                    </a:lnTo>
                    <a:lnTo>
                      <a:pt x="965359" y="104489"/>
                    </a:lnTo>
                    <a:lnTo>
                      <a:pt x="965359" y="156782"/>
                    </a:lnTo>
                    <a:lnTo>
                      <a:pt x="911733" y="156782"/>
                    </a:lnTo>
                    <a:lnTo>
                      <a:pt x="911733" y="104489"/>
                    </a:lnTo>
                    <a:lnTo>
                      <a:pt x="858107" y="104489"/>
                    </a:lnTo>
                    <a:lnTo>
                      <a:pt x="858107" y="156782"/>
                    </a:lnTo>
                    <a:lnTo>
                      <a:pt x="858107" y="209074"/>
                    </a:lnTo>
                    <a:lnTo>
                      <a:pt x="911733" y="209074"/>
                    </a:lnTo>
                    <a:lnTo>
                      <a:pt x="965359" y="209074"/>
                    </a:lnTo>
                    <a:lnTo>
                      <a:pt x="1018985" y="209074"/>
                    </a:lnTo>
                    <a:lnTo>
                      <a:pt x="1018985" y="156782"/>
                    </a:lnTo>
                    <a:lnTo>
                      <a:pt x="1018985" y="104489"/>
                    </a:lnTo>
                    <a:lnTo>
                      <a:pt x="1018985" y="52292"/>
                    </a:lnTo>
                    <a:lnTo>
                      <a:pt x="1018985" y="0"/>
                    </a:lnTo>
                    <a:lnTo>
                      <a:pt x="965359" y="0"/>
                    </a:lnTo>
                    <a:lnTo>
                      <a:pt x="911733" y="0"/>
                    </a:lnTo>
                    <a:lnTo>
                      <a:pt x="858107" y="0"/>
                    </a:lnTo>
                    <a:lnTo>
                      <a:pt x="804482" y="0"/>
                    </a:lnTo>
                    <a:lnTo>
                      <a:pt x="750856" y="0"/>
                    </a:lnTo>
                    <a:lnTo>
                      <a:pt x="697230" y="0"/>
                    </a:lnTo>
                    <a:lnTo>
                      <a:pt x="643604" y="0"/>
                    </a:lnTo>
                    <a:lnTo>
                      <a:pt x="589979" y="0"/>
                    </a:lnTo>
                    <a:lnTo>
                      <a:pt x="536353" y="0"/>
                    </a:lnTo>
                    <a:lnTo>
                      <a:pt x="536353" y="52292"/>
                    </a:lnTo>
                    <a:lnTo>
                      <a:pt x="536353" y="104489"/>
                    </a:lnTo>
                    <a:lnTo>
                      <a:pt x="536353" y="156782"/>
                    </a:lnTo>
                    <a:lnTo>
                      <a:pt x="536353" y="209074"/>
                    </a:lnTo>
                    <a:lnTo>
                      <a:pt x="589979" y="209074"/>
                    </a:lnTo>
                    <a:lnTo>
                      <a:pt x="643604" y="209074"/>
                    </a:lnTo>
                    <a:lnTo>
                      <a:pt x="697230" y="209074"/>
                    </a:lnTo>
                    <a:lnTo>
                      <a:pt x="697230" y="156782"/>
                    </a:lnTo>
                    <a:lnTo>
                      <a:pt x="697230" y="104489"/>
                    </a:lnTo>
                    <a:lnTo>
                      <a:pt x="643604" y="104489"/>
                    </a:lnTo>
                    <a:lnTo>
                      <a:pt x="643604" y="156782"/>
                    </a:lnTo>
                    <a:lnTo>
                      <a:pt x="589979" y="156782"/>
                    </a:lnTo>
                    <a:lnTo>
                      <a:pt x="589979" y="104489"/>
                    </a:lnTo>
                    <a:lnTo>
                      <a:pt x="589979" y="52292"/>
                    </a:lnTo>
                    <a:lnTo>
                      <a:pt x="643604" y="52292"/>
                    </a:lnTo>
                    <a:lnTo>
                      <a:pt x="697230" y="52292"/>
                    </a:lnTo>
                    <a:lnTo>
                      <a:pt x="750856" y="52292"/>
                    </a:lnTo>
                    <a:lnTo>
                      <a:pt x="750856" y="104489"/>
                    </a:lnTo>
                    <a:lnTo>
                      <a:pt x="750856" y="156782"/>
                    </a:lnTo>
                    <a:lnTo>
                      <a:pt x="750856" y="209074"/>
                    </a:lnTo>
                    <a:lnTo>
                      <a:pt x="750856" y="261366"/>
                    </a:lnTo>
                    <a:lnTo>
                      <a:pt x="697230" y="261366"/>
                    </a:lnTo>
                    <a:lnTo>
                      <a:pt x="643604" y="261366"/>
                    </a:lnTo>
                    <a:lnTo>
                      <a:pt x="589979" y="261366"/>
                    </a:lnTo>
                    <a:lnTo>
                      <a:pt x="536353" y="261366"/>
                    </a:lnTo>
                    <a:lnTo>
                      <a:pt x="482632" y="261366"/>
                    </a:lnTo>
                    <a:lnTo>
                      <a:pt x="429006" y="261366"/>
                    </a:lnTo>
                    <a:lnTo>
                      <a:pt x="375380" y="261366"/>
                    </a:lnTo>
                    <a:lnTo>
                      <a:pt x="321755" y="261366"/>
                    </a:lnTo>
                    <a:lnTo>
                      <a:pt x="268129" y="261366"/>
                    </a:lnTo>
                    <a:lnTo>
                      <a:pt x="268129" y="209074"/>
                    </a:lnTo>
                    <a:lnTo>
                      <a:pt x="268129" y="156782"/>
                    </a:lnTo>
                    <a:lnTo>
                      <a:pt x="268129" y="104489"/>
                    </a:lnTo>
                    <a:lnTo>
                      <a:pt x="268129" y="52292"/>
                    </a:lnTo>
                    <a:lnTo>
                      <a:pt x="321755" y="52292"/>
                    </a:lnTo>
                    <a:lnTo>
                      <a:pt x="375380" y="52292"/>
                    </a:lnTo>
                    <a:lnTo>
                      <a:pt x="429006" y="52292"/>
                    </a:lnTo>
                    <a:lnTo>
                      <a:pt x="429006" y="104489"/>
                    </a:lnTo>
                    <a:lnTo>
                      <a:pt x="429006" y="156782"/>
                    </a:lnTo>
                    <a:lnTo>
                      <a:pt x="375380" y="156782"/>
                    </a:lnTo>
                    <a:lnTo>
                      <a:pt x="375380" y="104489"/>
                    </a:lnTo>
                    <a:lnTo>
                      <a:pt x="321755" y="104489"/>
                    </a:lnTo>
                    <a:lnTo>
                      <a:pt x="321755" y="156782"/>
                    </a:lnTo>
                    <a:lnTo>
                      <a:pt x="321755" y="209074"/>
                    </a:lnTo>
                    <a:lnTo>
                      <a:pt x="375380" y="209074"/>
                    </a:lnTo>
                    <a:lnTo>
                      <a:pt x="429006" y="209074"/>
                    </a:lnTo>
                    <a:lnTo>
                      <a:pt x="482632" y="209074"/>
                    </a:lnTo>
                    <a:lnTo>
                      <a:pt x="482632" y="156782"/>
                    </a:lnTo>
                    <a:lnTo>
                      <a:pt x="482632" y="104489"/>
                    </a:lnTo>
                    <a:lnTo>
                      <a:pt x="482632" y="52292"/>
                    </a:lnTo>
                    <a:lnTo>
                      <a:pt x="482632" y="0"/>
                    </a:lnTo>
                    <a:lnTo>
                      <a:pt x="429006" y="0"/>
                    </a:lnTo>
                    <a:lnTo>
                      <a:pt x="375380" y="0"/>
                    </a:lnTo>
                    <a:lnTo>
                      <a:pt x="321755" y="0"/>
                    </a:lnTo>
                    <a:lnTo>
                      <a:pt x="268129" y="0"/>
                    </a:lnTo>
                    <a:lnTo>
                      <a:pt x="214503" y="0"/>
                    </a:lnTo>
                    <a:lnTo>
                      <a:pt x="160877" y="0"/>
                    </a:lnTo>
                    <a:lnTo>
                      <a:pt x="107252" y="0"/>
                    </a:lnTo>
                    <a:lnTo>
                      <a:pt x="53626" y="0"/>
                    </a:lnTo>
                    <a:lnTo>
                      <a:pt x="0" y="0"/>
                    </a:lnTo>
                    <a:lnTo>
                      <a:pt x="0" y="52292"/>
                    </a:lnTo>
                    <a:lnTo>
                      <a:pt x="0" y="104489"/>
                    </a:lnTo>
                    <a:lnTo>
                      <a:pt x="0" y="156782"/>
                    </a:lnTo>
                    <a:lnTo>
                      <a:pt x="0" y="209074"/>
                    </a:lnTo>
                    <a:lnTo>
                      <a:pt x="53626" y="209074"/>
                    </a:lnTo>
                    <a:lnTo>
                      <a:pt x="107252" y="209074"/>
                    </a:lnTo>
                    <a:lnTo>
                      <a:pt x="160877" y="209074"/>
                    </a:lnTo>
                    <a:lnTo>
                      <a:pt x="160877" y="156782"/>
                    </a:lnTo>
                    <a:lnTo>
                      <a:pt x="160877" y="104489"/>
                    </a:lnTo>
                    <a:lnTo>
                      <a:pt x="107252" y="104489"/>
                    </a:lnTo>
                    <a:lnTo>
                      <a:pt x="107252" y="156782"/>
                    </a:lnTo>
                    <a:lnTo>
                      <a:pt x="53626" y="156782"/>
                    </a:lnTo>
                    <a:lnTo>
                      <a:pt x="53626" y="104489"/>
                    </a:lnTo>
                    <a:lnTo>
                      <a:pt x="53626" y="52292"/>
                    </a:lnTo>
                    <a:lnTo>
                      <a:pt x="107252" y="52292"/>
                    </a:lnTo>
                    <a:lnTo>
                      <a:pt x="160877" y="52292"/>
                    </a:lnTo>
                    <a:lnTo>
                      <a:pt x="214503" y="52292"/>
                    </a:lnTo>
                    <a:lnTo>
                      <a:pt x="214503" y="104489"/>
                    </a:lnTo>
                    <a:lnTo>
                      <a:pt x="214503" y="156782"/>
                    </a:lnTo>
                    <a:lnTo>
                      <a:pt x="214503" y="209074"/>
                    </a:lnTo>
                    <a:lnTo>
                      <a:pt x="214503" y="261366"/>
                    </a:lnTo>
                    <a:lnTo>
                      <a:pt x="160877" y="261366"/>
                    </a:lnTo>
                    <a:lnTo>
                      <a:pt x="107252" y="261366"/>
                    </a:lnTo>
                    <a:lnTo>
                      <a:pt x="53626" y="261366"/>
                    </a:lnTo>
                    <a:lnTo>
                      <a:pt x="0" y="261366"/>
                    </a:lnTo>
                    <a:lnTo>
                      <a:pt x="0" y="313658"/>
                    </a:lnTo>
                    <a:lnTo>
                      <a:pt x="53626" y="313658"/>
                    </a:lnTo>
                    <a:lnTo>
                      <a:pt x="107252" y="313658"/>
                    </a:lnTo>
                    <a:lnTo>
                      <a:pt x="160877" y="313658"/>
                    </a:lnTo>
                    <a:lnTo>
                      <a:pt x="214503" y="313658"/>
                    </a:lnTo>
                    <a:lnTo>
                      <a:pt x="268129" y="313658"/>
                    </a:lnTo>
                    <a:lnTo>
                      <a:pt x="321755" y="313658"/>
                    </a:lnTo>
                    <a:lnTo>
                      <a:pt x="375380" y="313658"/>
                    </a:lnTo>
                    <a:lnTo>
                      <a:pt x="429006" y="313658"/>
                    </a:lnTo>
                    <a:lnTo>
                      <a:pt x="482632" y="313658"/>
                    </a:lnTo>
                    <a:lnTo>
                      <a:pt x="536353" y="313658"/>
                    </a:lnTo>
                    <a:lnTo>
                      <a:pt x="589979" y="313658"/>
                    </a:lnTo>
                    <a:lnTo>
                      <a:pt x="643604" y="313658"/>
                    </a:lnTo>
                    <a:lnTo>
                      <a:pt x="697230" y="313658"/>
                    </a:lnTo>
                    <a:lnTo>
                      <a:pt x="750856" y="313658"/>
                    </a:lnTo>
                    <a:lnTo>
                      <a:pt x="804482" y="313658"/>
                    </a:lnTo>
                    <a:lnTo>
                      <a:pt x="858107" y="313658"/>
                    </a:lnTo>
                    <a:lnTo>
                      <a:pt x="911733" y="313658"/>
                    </a:lnTo>
                    <a:lnTo>
                      <a:pt x="965359" y="313658"/>
                    </a:lnTo>
                    <a:lnTo>
                      <a:pt x="1018985" y="313658"/>
                    </a:lnTo>
                    <a:lnTo>
                      <a:pt x="1072706" y="313658"/>
                    </a:lnTo>
                    <a:lnTo>
                      <a:pt x="1126331" y="313658"/>
                    </a:lnTo>
                    <a:lnTo>
                      <a:pt x="1179957" y="313658"/>
                    </a:lnTo>
                    <a:lnTo>
                      <a:pt x="1233583" y="313658"/>
                    </a:lnTo>
                    <a:lnTo>
                      <a:pt x="1287209" y="313658"/>
                    </a:lnTo>
                    <a:lnTo>
                      <a:pt x="1340834" y="313658"/>
                    </a:lnTo>
                    <a:lnTo>
                      <a:pt x="1394460" y="313658"/>
                    </a:lnTo>
                    <a:lnTo>
                      <a:pt x="1448086" y="313658"/>
                    </a:lnTo>
                    <a:lnTo>
                      <a:pt x="1501712" y="313658"/>
                    </a:lnTo>
                    <a:lnTo>
                      <a:pt x="1555337" y="313658"/>
                    </a:lnTo>
                    <a:lnTo>
                      <a:pt x="1609058" y="313658"/>
                    </a:lnTo>
                    <a:lnTo>
                      <a:pt x="1662684" y="313658"/>
                    </a:lnTo>
                    <a:lnTo>
                      <a:pt x="1716310" y="313658"/>
                    </a:lnTo>
                    <a:lnTo>
                      <a:pt x="1769936" y="313658"/>
                    </a:lnTo>
                    <a:lnTo>
                      <a:pt x="1823561" y="313658"/>
                    </a:lnTo>
                    <a:lnTo>
                      <a:pt x="1877187" y="313658"/>
                    </a:lnTo>
                    <a:lnTo>
                      <a:pt x="1930813" y="313658"/>
                    </a:lnTo>
                    <a:lnTo>
                      <a:pt x="1984439" y="313658"/>
                    </a:lnTo>
                    <a:lnTo>
                      <a:pt x="2038064" y="313658"/>
                    </a:lnTo>
                    <a:lnTo>
                      <a:pt x="2091690" y="313658"/>
                    </a:lnTo>
                    <a:lnTo>
                      <a:pt x="2145316" y="313658"/>
                    </a:lnTo>
                    <a:lnTo>
                      <a:pt x="2199037" y="313658"/>
                    </a:lnTo>
                    <a:lnTo>
                      <a:pt x="2252663" y="313658"/>
                    </a:lnTo>
                    <a:lnTo>
                      <a:pt x="2306288" y="313658"/>
                    </a:lnTo>
                    <a:lnTo>
                      <a:pt x="2359914" y="313658"/>
                    </a:lnTo>
                    <a:lnTo>
                      <a:pt x="2413540" y="313658"/>
                    </a:lnTo>
                    <a:lnTo>
                      <a:pt x="2467166" y="313658"/>
                    </a:lnTo>
                    <a:lnTo>
                      <a:pt x="2520791" y="313658"/>
                    </a:lnTo>
                    <a:lnTo>
                      <a:pt x="2574417" y="313658"/>
                    </a:lnTo>
                    <a:lnTo>
                      <a:pt x="2628043" y="313658"/>
                    </a:lnTo>
                    <a:lnTo>
                      <a:pt x="2681669" y="313658"/>
                    </a:lnTo>
                    <a:lnTo>
                      <a:pt x="2681669" y="2613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5" name="任意多边形: 形状 14"/>
              <p:cNvSpPr/>
              <p:nvPr/>
            </p:nvSpPr>
            <p:spPr>
              <a:xfrm>
                <a:off x="13275867" y="-2634071"/>
                <a:ext cx="2681668" cy="313658"/>
              </a:xfrm>
              <a:custGeom>
                <a:avLst/>
                <a:gdLst>
                  <a:gd name="connsiteX0" fmla="*/ 2628043 w 2681668"/>
                  <a:gd name="connsiteY0" fmla="*/ 261366 h 313658"/>
                  <a:gd name="connsiteX1" fmla="*/ 2574417 w 2681668"/>
                  <a:gd name="connsiteY1" fmla="*/ 261366 h 313658"/>
                  <a:gd name="connsiteX2" fmla="*/ 2520791 w 2681668"/>
                  <a:gd name="connsiteY2" fmla="*/ 261366 h 313658"/>
                  <a:gd name="connsiteX3" fmla="*/ 2467166 w 2681668"/>
                  <a:gd name="connsiteY3" fmla="*/ 261366 h 313658"/>
                  <a:gd name="connsiteX4" fmla="*/ 2413540 w 2681668"/>
                  <a:gd name="connsiteY4" fmla="*/ 261366 h 313658"/>
                  <a:gd name="connsiteX5" fmla="*/ 2413540 w 2681668"/>
                  <a:gd name="connsiteY5" fmla="*/ 209074 h 313658"/>
                  <a:gd name="connsiteX6" fmla="*/ 2413540 w 2681668"/>
                  <a:gd name="connsiteY6" fmla="*/ 156782 h 313658"/>
                  <a:gd name="connsiteX7" fmla="*/ 2413540 w 2681668"/>
                  <a:gd name="connsiteY7" fmla="*/ 104489 h 313658"/>
                  <a:gd name="connsiteX8" fmla="*/ 2413540 w 2681668"/>
                  <a:gd name="connsiteY8" fmla="*/ 52292 h 313658"/>
                  <a:gd name="connsiteX9" fmla="*/ 2467166 w 2681668"/>
                  <a:gd name="connsiteY9" fmla="*/ 52292 h 313658"/>
                  <a:gd name="connsiteX10" fmla="*/ 2520791 w 2681668"/>
                  <a:gd name="connsiteY10" fmla="*/ 52292 h 313658"/>
                  <a:gd name="connsiteX11" fmla="*/ 2574417 w 2681668"/>
                  <a:gd name="connsiteY11" fmla="*/ 52292 h 313658"/>
                  <a:gd name="connsiteX12" fmla="*/ 2574417 w 2681668"/>
                  <a:gd name="connsiteY12" fmla="*/ 104489 h 313658"/>
                  <a:gd name="connsiteX13" fmla="*/ 2574417 w 2681668"/>
                  <a:gd name="connsiteY13" fmla="*/ 156782 h 313658"/>
                  <a:gd name="connsiteX14" fmla="*/ 2520791 w 2681668"/>
                  <a:gd name="connsiteY14" fmla="*/ 156782 h 313658"/>
                  <a:gd name="connsiteX15" fmla="*/ 2520791 w 2681668"/>
                  <a:gd name="connsiteY15" fmla="*/ 104489 h 313658"/>
                  <a:gd name="connsiteX16" fmla="*/ 2467166 w 2681668"/>
                  <a:gd name="connsiteY16" fmla="*/ 104489 h 313658"/>
                  <a:gd name="connsiteX17" fmla="*/ 2467166 w 2681668"/>
                  <a:gd name="connsiteY17" fmla="*/ 156782 h 313658"/>
                  <a:gd name="connsiteX18" fmla="*/ 2467166 w 2681668"/>
                  <a:gd name="connsiteY18" fmla="*/ 209074 h 313658"/>
                  <a:gd name="connsiteX19" fmla="*/ 2520791 w 2681668"/>
                  <a:gd name="connsiteY19" fmla="*/ 209074 h 313658"/>
                  <a:gd name="connsiteX20" fmla="*/ 2574417 w 2681668"/>
                  <a:gd name="connsiteY20" fmla="*/ 209074 h 313658"/>
                  <a:gd name="connsiteX21" fmla="*/ 2628043 w 2681668"/>
                  <a:gd name="connsiteY21" fmla="*/ 209074 h 313658"/>
                  <a:gd name="connsiteX22" fmla="*/ 2628043 w 2681668"/>
                  <a:gd name="connsiteY22" fmla="*/ 156782 h 313658"/>
                  <a:gd name="connsiteX23" fmla="*/ 2628043 w 2681668"/>
                  <a:gd name="connsiteY23" fmla="*/ 104489 h 313658"/>
                  <a:gd name="connsiteX24" fmla="*/ 2628043 w 2681668"/>
                  <a:gd name="connsiteY24" fmla="*/ 52292 h 313658"/>
                  <a:gd name="connsiteX25" fmla="*/ 2628043 w 2681668"/>
                  <a:gd name="connsiteY25" fmla="*/ 0 h 313658"/>
                  <a:gd name="connsiteX26" fmla="*/ 2574417 w 2681668"/>
                  <a:gd name="connsiteY26" fmla="*/ 0 h 313658"/>
                  <a:gd name="connsiteX27" fmla="*/ 2520791 w 2681668"/>
                  <a:gd name="connsiteY27" fmla="*/ 0 h 313658"/>
                  <a:gd name="connsiteX28" fmla="*/ 2467166 w 2681668"/>
                  <a:gd name="connsiteY28" fmla="*/ 0 h 313658"/>
                  <a:gd name="connsiteX29" fmla="*/ 2413540 w 2681668"/>
                  <a:gd name="connsiteY29" fmla="*/ 0 h 313658"/>
                  <a:gd name="connsiteX30" fmla="*/ 2359914 w 2681668"/>
                  <a:gd name="connsiteY30" fmla="*/ 0 h 313658"/>
                  <a:gd name="connsiteX31" fmla="*/ 2306288 w 2681668"/>
                  <a:gd name="connsiteY31" fmla="*/ 0 h 313658"/>
                  <a:gd name="connsiteX32" fmla="*/ 2252663 w 2681668"/>
                  <a:gd name="connsiteY32" fmla="*/ 0 h 313658"/>
                  <a:gd name="connsiteX33" fmla="*/ 2199037 w 2681668"/>
                  <a:gd name="connsiteY33" fmla="*/ 0 h 313658"/>
                  <a:gd name="connsiteX34" fmla="*/ 2145316 w 2681668"/>
                  <a:gd name="connsiteY34" fmla="*/ 0 h 313658"/>
                  <a:gd name="connsiteX35" fmla="*/ 2145316 w 2681668"/>
                  <a:gd name="connsiteY35" fmla="*/ 52292 h 313658"/>
                  <a:gd name="connsiteX36" fmla="*/ 2145316 w 2681668"/>
                  <a:gd name="connsiteY36" fmla="*/ 104489 h 313658"/>
                  <a:gd name="connsiteX37" fmla="*/ 2145316 w 2681668"/>
                  <a:gd name="connsiteY37" fmla="*/ 156782 h 313658"/>
                  <a:gd name="connsiteX38" fmla="*/ 2145316 w 2681668"/>
                  <a:gd name="connsiteY38" fmla="*/ 209074 h 313658"/>
                  <a:gd name="connsiteX39" fmla="*/ 2199037 w 2681668"/>
                  <a:gd name="connsiteY39" fmla="*/ 209074 h 313658"/>
                  <a:gd name="connsiteX40" fmla="*/ 2252663 w 2681668"/>
                  <a:gd name="connsiteY40" fmla="*/ 209074 h 313658"/>
                  <a:gd name="connsiteX41" fmla="*/ 2306288 w 2681668"/>
                  <a:gd name="connsiteY41" fmla="*/ 209074 h 313658"/>
                  <a:gd name="connsiteX42" fmla="*/ 2306288 w 2681668"/>
                  <a:gd name="connsiteY42" fmla="*/ 156782 h 313658"/>
                  <a:gd name="connsiteX43" fmla="*/ 2306288 w 2681668"/>
                  <a:gd name="connsiteY43" fmla="*/ 104489 h 313658"/>
                  <a:gd name="connsiteX44" fmla="*/ 2252663 w 2681668"/>
                  <a:gd name="connsiteY44" fmla="*/ 104489 h 313658"/>
                  <a:gd name="connsiteX45" fmla="*/ 2252663 w 2681668"/>
                  <a:gd name="connsiteY45" fmla="*/ 156782 h 313658"/>
                  <a:gd name="connsiteX46" fmla="*/ 2199037 w 2681668"/>
                  <a:gd name="connsiteY46" fmla="*/ 156782 h 313658"/>
                  <a:gd name="connsiteX47" fmla="*/ 2199037 w 2681668"/>
                  <a:gd name="connsiteY47" fmla="*/ 104489 h 313658"/>
                  <a:gd name="connsiteX48" fmla="*/ 2199037 w 2681668"/>
                  <a:gd name="connsiteY48" fmla="*/ 52292 h 313658"/>
                  <a:gd name="connsiteX49" fmla="*/ 2252663 w 2681668"/>
                  <a:gd name="connsiteY49" fmla="*/ 52292 h 313658"/>
                  <a:gd name="connsiteX50" fmla="*/ 2306288 w 2681668"/>
                  <a:gd name="connsiteY50" fmla="*/ 52292 h 313658"/>
                  <a:gd name="connsiteX51" fmla="*/ 2359914 w 2681668"/>
                  <a:gd name="connsiteY51" fmla="*/ 52292 h 313658"/>
                  <a:gd name="connsiteX52" fmla="*/ 2359914 w 2681668"/>
                  <a:gd name="connsiteY52" fmla="*/ 104489 h 313658"/>
                  <a:gd name="connsiteX53" fmla="*/ 2359914 w 2681668"/>
                  <a:gd name="connsiteY53" fmla="*/ 156782 h 313658"/>
                  <a:gd name="connsiteX54" fmla="*/ 2359914 w 2681668"/>
                  <a:gd name="connsiteY54" fmla="*/ 209074 h 313658"/>
                  <a:gd name="connsiteX55" fmla="*/ 2359914 w 2681668"/>
                  <a:gd name="connsiteY55" fmla="*/ 261366 h 313658"/>
                  <a:gd name="connsiteX56" fmla="*/ 2306288 w 2681668"/>
                  <a:gd name="connsiteY56" fmla="*/ 261366 h 313658"/>
                  <a:gd name="connsiteX57" fmla="*/ 2252663 w 2681668"/>
                  <a:gd name="connsiteY57" fmla="*/ 261366 h 313658"/>
                  <a:gd name="connsiteX58" fmla="*/ 2199037 w 2681668"/>
                  <a:gd name="connsiteY58" fmla="*/ 261366 h 313658"/>
                  <a:gd name="connsiteX59" fmla="*/ 2145316 w 2681668"/>
                  <a:gd name="connsiteY59" fmla="*/ 261366 h 313658"/>
                  <a:gd name="connsiteX60" fmla="*/ 2091690 w 2681668"/>
                  <a:gd name="connsiteY60" fmla="*/ 261366 h 313658"/>
                  <a:gd name="connsiteX61" fmla="*/ 2038064 w 2681668"/>
                  <a:gd name="connsiteY61" fmla="*/ 261366 h 313658"/>
                  <a:gd name="connsiteX62" fmla="*/ 1984439 w 2681668"/>
                  <a:gd name="connsiteY62" fmla="*/ 261366 h 313658"/>
                  <a:gd name="connsiteX63" fmla="*/ 1930813 w 2681668"/>
                  <a:gd name="connsiteY63" fmla="*/ 261366 h 313658"/>
                  <a:gd name="connsiteX64" fmla="*/ 1877187 w 2681668"/>
                  <a:gd name="connsiteY64" fmla="*/ 261366 h 313658"/>
                  <a:gd name="connsiteX65" fmla="*/ 1877187 w 2681668"/>
                  <a:gd name="connsiteY65" fmla="*/ 209074 h 313658"/>
                  <a:gd name="connsiteX66" fmla="*/ 1877187 w 2681668"/>
                  <a:gd name="connsiteY66" fmla="*/ 156782 h 313658"/>
                  <a:gd name="connsiteX67" fmla="*/ 1877187 w 2681668"/>
                  <a:gd name="connsiteY67" fmla="*/ 104489 h 313658"/>
                  <a:gd name="connsiteX68" fmla="*/ 1877187 w 2681668"/>
                  <a:gd name="connsiteY68" fmla="*/ 52292 h 313658"/>
                  <a:gd name="connsiteX69" fmla="*/ 1930813 w 2681668"/>
                  <a:gd name="connsiteY69" fmla="*/ 52292 h 313658"/>
                  <a:gd name="connsiteX70" fmla="*/ 1984439 w 2681668"/>
                  <a:gd name="connsiteY70" fmla="*/ 52292 h 313658"/>
                  <a:gd name="connsiteX71" fmla="*/ 2038064 w 2681668"/>
                  <a:gd name="connsiteY71" fmla="*/ 52292 h 313658"/>
                  <a:gd name="connsiteX72" fmla="*/ 2038064 w 2681668"/>
                  <a:gd name="connsiteY72" fmla="*/ 104489 h 313658"/>
                  <a:gd name="connsiteX73" fmla="*/ 2038064 w 2681668"/>
                  <a:gd name="connsiteY73" fmla="*/ 156782 h 313658"/>
                  <a:gd name="connsiteX74" fmla="*/ 1984439 w 2681668"/>
                  <a:gd name="connsiteY74" fmla="*/ 156782 h 313658"/>
                  <a:gd name="connsiteX75" fmla="*/ 1984439 w 2681668"/>
                  <a:gd name="connsiteY75" fmla="*/ 104489 h 313658"/>
                  <a:gd name="connsiteX76" fmla="*/ 1930813 w 2681668"/>
                  <a:gd name="connsiteY76" fmla="*/ 104489 h 313658"/>
                  <a:gd name="connsiteX77" fmla="*/ 1930813 w 2681668"/>
                  <a:gd name="connsiteY77" fmla="*/ 156782 h 313658"/>
                  <a:gd name="connsiteX78" fmla="*/ 1930813 w 2681668"/>
                  <a:gd name="connsiteY78" fmla="*/ 209074 h 313658"/>
                  <a:gd name="connsiteX79" fmla="*/ 1984439 w 2681668"/>
                  <a:gd name="connsiteY79" fmla="*/ 209074 h 313658"/>
                  <a:gd name="connsiteX80" fmla="*/ 2038064 w 2681668"/>
                  <a:gd name="connsiteY80" fmla="*/ 209074 h 313658"/>
                  <a:gd name="connsiteX81" fmla="*/ 2091690 w 2681668"/>
                  <a:gd name="connsiteY81" fmla="*/ 209074 h 313658"/>
                  <a:gd name="connsiteX82" fmla="*/ 2091690 w 2681668"/>
                  <a:gd name="connsiteY82" fmla="*/ 156782 h 313658"/>
                  <a:gd name="connsiteX83" fmla="*/ 2091690 w 2681668"/>
                  <a:gd name="connsiteY83" fmla="*/ 104489 h 313658"/>
                  <a:gd name="connsiteX84" fmla="*/ 2091690 w 2681668"/>
                  <a:gd name="connsiteY84" fmla="*/ 52292 h 313658"/>
                  <a:gd name="connsiteX85" fmla="*/ 2091690 w 2681668"/>
                  <a:gd name="connsiteY85" fmla="*/ 0 h 313658"/>
                  <a:gd name="connsiteX86" fmla="*/ 2038064 w 2681668"/>
                  <a:gd name="connsiteY86" fmla="*/ 0 h 313658"/>
                  <a:gd name="connsiteX87" fmla="*/ 1984439 w 2681668"/>
                  <a:gd name="connsiteY87" fmla="*/ 0 h 313658"/>
                  <a:gd name="connsiteX88" fmla="*/ 1930813 w 2681668"/>
                  <a:gd name="connsiteY88" fmla="*/ 0 h 313658"/>
                  <a:gd name="connsiteX89" fmla="*/ 1877187 w 2681668"/>
                  <a:gd name="connsiteY89" fmla="*/ 0 h 313658"/>
                  <a:gd name="connsiteX90" fmla="*/ 1823561 w 2681668"/>
                  <a:gd name="connsiteY90" fmla="*/ 0 h 313658"/>
                  <a:gd name="connsiteX91" fmla="*/ 1769936 w 2681668"/>
                  <a:gd name="connsiteY91" fmla="*/ 0 h 313658"/>
                  <a:gd name="connsiteX92" fmla="*/ 1716310 w 2681668"/>
                  <a:gd name="connsiteY92" fmla="*/ 0 h 313658"/>
                  <a:gd name="connsiteX93" fmla="*/ 1662684 w 2681668"/>
                  <a:gd name="connsiteY93" fmla="*/ 0 h 313658"/>
                  <a:gd name="connsiteX94" fmla="*/ 1609058 w 2681668"/>
                  <a:gd name="connsiteY94" fmla="*/ 0 h 313658"/>
                  <a:gd name="connsiteX95" fmla="*/ 1609058 w 2681668"/>
                  <a:gd name="connsiteY95" fmla="*/ 52292 h 313658"/>
                  <a:gd name="connsiteX96" fmla="*/ 1609058 w 2681668"/>
                  <a:gd name="connsiteY96" fmla="*/ 104489 h 313658"/>
                  <a:gd name="connsiteX97" fmla="*/ 1609058 w 2681668"/>
                  <a:gd name="connsiteY97" fmla="*/ 156782 h 313658"/>
                  <a:gd name="connsiteX98" fmla="*/ 1609058 w 2681668"/>
                  <a:gd name="connsiteY98" fmla="*/ 209074 h 313658"/>
                  <a:gd name="connsiteX99" fmla="*/ 1662684 w 2681668"/>
                  <a:gd name="connsiteY99" fmla="*/ 209074 h 313658"/>
                  <a:gd name="connsiteX100" fmla="*/ 1716310 w 2681668"/>
                  <a:gd name="connsiteY100" fmla="*/ 209074 h 313658"/>
                  <a:gd name="connsiteX101" fmla="*/ 1769936 w 2681668"/>
                  <a:gd name="connsiteY101" fmla="*/ 209074 h 313658"/>
                  <a:gd name="connsiteX102" fmla="*/ 1769936 w 2681668"/>
                  <a:gd name="connsiteY102" fmla="*/ 156782 h 313658"/>
                  <a:gd name="connsiteX103" fmla="*/ 1769936 w 2681668"/>
                  <a:gd name="connsiteY103" fmla="*/ 104489 h 313658"/>
                  <a:gd name="connsiteX104" fmla="*/ 1716310 w 2681668"/>
                  <a:gd name="connsiteY104" fmla="*/ 104489 h 313658"/>
                  <a:gd name="connsiteX105" fmla="*/ 1716310 w 2681668"/>
                  <a:gd name="connsiteY105" fmla="*/ 156782 h 313658"/>
                  <a:gd name="connsiteX106" fmla="*/ 1662684 w 2681668"/>
                  <a:gd name="connsiteY106" fmla="*/ 156782 h 313658"/>
                  <a:gd name="connsiteX107" fmla="*/ 1662684 w 2681668"/>
                  <a:gd name="connsiteY107" fmla="*/ 104489 h 313658"/>
                  <a:gd name="connsiteX108" fmla="*/ 1662684 w 2681668"/>
                  <a:gd name="connsiteY108" fmla="*/ 52292 h 313658"/>
                  <a:gd name="connsiteX109" fmla="*/ 1716310 w 2681668"/>
                  <a:gd name="connsiteY109" fmla="*/ 52292 h 313658"/>
                  <a:gd name="connsiteX110" fmla="*/ 1769936 w 2681668"/>
                  <a:gd name="connsiteY110" fmla="*/ 52292 h 313658"/>
                  <a:gd name="connsiteX111" fmla="*/ 1823561 w 2681668"/>
                  <a:gd name="connsiteY111" fmla="*/ 52292 h 313658"/>
                  <a:gd name="connsiteX112" fmla="*/ 1823561 w 2681668"/>
                  <a:gd name="connsiteY112" fmla="*/ 104489 h 313658"/>
                  <a:gd name="connsiteX113" fmla="*/ 1823561 w 2681668"/>
                  <a:gd name="connsiteY113" fmla="*/ 156782 h 313658"/>
                  <a:gd name="connsiteX114" fmla="*/ 1823561 w 2681668"/>
                  <a:gd name="connsiteY114" fmla="*/ 209074 h 313658"/>
                  <a:gd name="connsiteX115" fmla="*/ 1823561 w 2681668"/>
                  <a:gd name="connsiteY115" fmla="*/ 261366 h 313658"/>
                  <a:gd name="connsiteX116" fmla="*/ 1769936 w 2681668"/>
                  <a:gd name="connsiteY116" fmla="*/ 261366 h 313658"/>
                  <a:gd name="connsiteX117" fmla="*/ 1716310 w 2681668"/>
                  <a:gd name="connsiteY117" fmla="*/ 261366 h 313658"/>
                  <a:gd name="connsiteX118" fmla="*/ 1662684 w 2681668"/>
                  <a:gd name="connsiteY118" fmla="*/ 261366 h 313658"/>
                  <a:gd name="connsiteX119" fmla="*/ 1609058 w 2681668"/>
                  <a:gd name="connsiteY119" fmla="*/ 261366 h 313658"/>
                  <a:gd name="connsiteX120" fmla="*/ 1555337 w 2681668"/>
                  <a:gd name="connsiteY120" fmla="*/ 261366 h 313658"/>
                  <a:gd name="connsiteX121" fmla="*/ 1501712 w 2681668"/>
                  <a:gd name="connsiteY121" fmla="*/ 261366 h 313658"/>
                  <a:gd name="connsiteX122" fmla="*/ 1448086 w 2681668"/>
                  <a:gd name="connsiteY122" fmla="*/ 261366 h 313658"/>
                  <a:gd name="connsiteX123" fmla="*/ 1394460 w 2681668"/>
                  <a:gd name="connsiteY123" fmla="*/ 261366 h 313658"/>
                  <a:gd name="connsiteX124" fmla="*/ 1340834 w 2681668"/>
                  <a:gd name="connsiteY124" fmla="*/ 261366 h 313658"/>
                  <a:gd name="connsiteX125" fmla="*/ 1340834 w 2681668"/>
                  <a:gd name="connsiteY125" fmla="*/ 209074 h 313658"/>
                  <a:gd name="connsiteX126" fmla="*/ 1340834 w 2681668"/>
                  <a:gd name="connsiteY126" fmla="*/ 156782 h 313658"/>
                  <a:gd name="connsiteX127" fmla="*/ 1340834 w 2681668"/>
                  <a:gd name="connsiteY127" fmla="*/ 104489 h 313658"/>
                  <a:gd name="connsiteX128" fmla="*/ 1340834 w 2681668"/>
                  <a:gd name="connsiteY128" fmla="*/ 52292 h 313658"/>
                  <a:gd name="connsiteX129" fmla="*/ 1394460 w 2681668"/>
                  <a:gd name="connsiteY129" fmla="*/ 52292 h 313658"/>
                  <a:gd name="connsiteX130" fmla="*/ 1448086 w 2681668"/>
                  <a:gd name="connsiteY130" fmla="*/ 52292 h 313658"/>
                  <a:gd name="connsiteX131" fmla="*/ 1501712 w 2681668"/>
                  <a:gd name="connsiteY131" fmla="*/ 52292 h 313658"/>
                  <a:gd name="connsiteX132" fmla="*/ 1501712 w 2681668"/>
                  <a:gd name="connsiteY132" fmla="*/ 104489 h 313658"/>
                  <a:gd name="connsiteX133" fmla="*/ 1501712 w 2681668"/>
                  <a:gd name="connsiteY133" fmla="*/ 156782 h 313658"/>
                  <a:gd name="connsiteX134" fmla="*/ 1448086 w 2681668"/>
                  <a:gd name="connsiteY134" fmla="*/ 156782 h 313658"/>
                  <a:gd name="connsiteX135" fmla="*/ 1448086 w 2681668"/>
                  <a:gd name="connsiteY135" fmla="*/ 104489 h 313658"/>
                  <a:gd name="connsiteX136" fmla="*/ 1394460 w 2681668"/>
                  <a:gd name="connsiteY136" fmla="*/ 104489 h 313658"/>
                  <a:gd name="connsiteX137" fmla="*/ 1394460 w 2681668"/>
                  <a:gd name="connsiteY137" fmla="*/ 156782 h 313658"/>
                  <a:gd name="connsiteX138" fmla="*/ 1394460 w 2681668"/>
                  <a:gd name="connsiteY138" fmla="*/ 209074 h 313658"/>
                  <a:gd name="connsiteX139" fmla="*/ 1448086 w 2681668"/>
                  <a:gd name="connsiteY139" fmla="*/ 209074 h 313658"/>
                  <a:gd name="connsiteX140" fmla="*/ 1501712 w 2681668"/>
                  <a:gd name="connsiteY140" fmla="*/ 209074 h 313658"/>
                  <a:gd name="connsiteX141" fmla="*/ 1555337 w 2681668"/>
                  <a:gd name="connsiteY141" fmla="*/ 209074 h 313658"/>
                  <a:gd name="connsiteX142" fmla="*/ 1555337 w 2681668"/>
                  <a:gd name="connsiteY142" fmla="*/ 156782 h 313658"/>
                  <a:gd name="connsiteX143" fmla="*/ 1555337 w 2681668"/>
                  <a:gd name="connsiteY143" fmla="*/ 104489 h 313658"/>
                  <a:gd name="connsiteX144" fmla="*/ 1555337 w 2681668"/>
                  <a:gd name="connsiteY144" fmla="*/ 52292 h 313658"/>
                  <a:gd name="connsiteX145" fmla="*/ 1555337 w 2681668"/>
                  <a:gd name="connsiteY145" fmla="*/ 0 h 313658"/>
                  <a:gd name="connsiteX146" fmla="*/ 1501712 w 2681668"/>
                  <a:gd name="connsiteY146" fmla="*/ 0 h 313658"/>
                  <a:gd name="connsiteX147" fmla="*/ 1448086 w 2681668"/>
                  <a:gd name="connsiteY147" fmla="*/ 0 h 313658"/>
                  <a:gd name="connsiteX148" fmla="*/ 1394460 w 2681668"/>
                  <a:gd name="connsiteY148" fmla="*/ 0 h 313658"/>
                  <a:gd name="connsiteX149" fmla="*/ 1340834 w 2681668"/>
                  <a:gd name="connsiteY149" fmla="*/ 0 h 313658"/>
                  <a:gd name="connsiteX150" fmla="*/ 1287209 w 2681668"/>
                  <a:gd name="connsiteY150" fmla="*/ 0 h 313658"/>
                  <a:gd name="connsiteX151" fmla="*/ 1233583 w 2681668"/>
                  <a:gd name="connsiteY151" fmla="*/ 0 h 313658"/>
                  <a:gd name="connsiteX152" fmla="*/ 1179957 w 2681668"/>
                  <a:gd name="connsiteY152" fmla="*/ 0 h 313658"/>
                  <a:gd name="connsiteX153" fmla="*/ 1126331 w 2681668"/>
                  <a:gd name="connsiteY153" fmla="*/ 0 h 313658"/>
                  <a:gd name="connsiteX154" fmla="*/ 1072706 w 2681668"/>
                  <a:gd name="connsiteY154" fmla="*/ 0 h 313658"/>
                  <a:gd name="connsiteX155" fmla="*/ 1072706 w 2681668"/>
                  <a:gd name="connsiteY155" fmla="*/ 52292 h 313658"/>
                  <a:gd name="connsiteX156" fmla="*/ 1072706 w 2681668"/>
                  <a:gd name="connsiteY156" fmla="*/ 104489 h 313658"/>
                  <a:gd name="connsiteX157" fmla="*/ 1072706 w 2681668"/>
                  <a:gd name="connsiteY157" fmla="*/ 156782 h 313658"/>
                  <a:gd name="connsiteX158" fmla="*/ 1072706 w 2681668"/>
                  <a:gd name="connsiteY158" fmla="*/ 209074 h 313658"/>
                  <a:gd name="connsiteX159" fmla="*/ 1126331 w 2681668"/>
                  <a:gd name="connsiteY159" fmla="*/ 209074 h 313658"/>
                  <a:gd name="connsiteX160" fmla="*/ 1179957 w 2681668"/>
                  <a:gd name="connsiteY160" fmla="*/ 209074 h 313658"/>
                  <a:gd name="connsiteX161" fmla="*/ 1233583 w 2681668"/>
                  <a:gd name="connsiteY161" fmla="*/ 209074 h 313658"/>
                  <a:gd name="connsiteX162" fmla="*/ 1233583 w 2681668"/>
                  <a:gd name="connsiteY162" fmla="*/ 156782 h 313658"/>
                  <a:gd name="connsiteX163" fmla="*/ 1233583 w 2681668"/>
                  <a:gd name="connsiteY163" fmla="*/ 104489 h 313658"/>
                  <a:gd name="connsiteX164" fmla="*/ 1179957 w 2681668"/>
                  <a:gd name="connsiteY164" fmla="*/ 104489 h 313658"/>
                  <a:gd name="connsiteX165" fmla="*/ 1179957 w 2681668"/>
                  <a:gd name="connsiteY165" fmla="*/ 156782 h 313658"/>
                  <a:gd name="connsiteX166" fmla="*/ 1126331 w 2681668"/>
                  <a:gd name="connsiteY166" fmla="*/ 156782 h 313658"/>
                  <a:gd name="connsiteX167" fmla="*/ 1126331 w 2681668"/>
                  <a:gd name="connsiteY167" fmla="*/ 104489 h 313658"/>
                  <a:gd name="connsiteX168" fmla="*/ 1126331 w 2681668"/>
                  <a:gd name="connsiteY168" fmla="*/ 52292 h 313658"/>
                  <a:gd name="connsiteX169" fmla="*/ 1179957 w 2681668"/>
                  <a:gd name="connsiteY169" fmla="*/ 52292 h 313658"/>
                  <a:gd name="connsiteX170" fmla="*/ 1233583 w 2681668"/>
                  <a:gd name="connsiteY170" fmla="*/ 52292 h 313658"/>
                  <a:gd name="connsiteX171" fmla="*/ 1287209 w 2681668"/>
                  <a:gd name="connsiteY171" fmla="*/ 52292 h 313658"/>
                  <a:gd name="connsiteX172" fmla="*/ 1287209 w 2681668"/>
                  <a:gd name="connsiteY172" fmla="*/ 104489 h 313658"/>
                  <a:gd name="connsiteX173" fmla="*/ 1287209 w 2681668"/>
                  <a:gd name="connsiteY173" fmla="*/ 156782 h 313658"/>
                  <a:gd name="connsiteX174" fmla="*/ 1287209 w 2681668"/>
                  <a:gd name="connsiteY174" fmla="*/ 209074 h 313658"/>
                  <a:gd name="connsiteX175" fmla="*/ 1287209 w 2681668"/>
                  <a:gd name="connsiteY175" fmla="*/ 261366 h 313658"/>
                  <a:gd name="connsiteX176" fmla="*/ 1233583 w 2681668"/>
                  <a:gd name="connsiteY176" fmla="*/ 261366 h 313658"/>
                  <a:gd name="connsiteX177" fmla="*/ 1179957 w 2681668"/>
                  <a:gd name="connsiteY177" fmla="*/ 261366 h 313658"/>
                  <a:gd name="connsiteX178" fmla="*/ 1126331 w 2681668"/>
                  <a:gd name="connsiteY178" fmla="*/ 261366 h 313658"/>
                  <a:gd name="connsiteX179" fmla="*/ 1072706 w 2681668"/>
                  <a:gd name="connsiteY179" fmla="*/ 261366 h 313658"/>
                  <a:gd name="connsiteX180" fmla="*/ 1018985 w 2681668"/>
                  <a:gd name="connsiteY180" fmla="*/ 261366 h 313658"/>
                  <a:gd name="connsiteX181" fmla="*/ 965359 w 2681668"/>
                  <a:gd name="connsiteY181" fmla="*/ 261366 h 313658"/>
                  <a:gd name="connsiteX182" fmla="*/ 911733 w 2681668"/>
                  <a:gd name="connsiteY182" fmla="*/ 261366 h 313658"/>
                  <a:gd name="connsiteX183" fmla="*/ 858107 w 2681668"/>
                  <a:gd name="connsiteY183" fmla="*/ 261366 h 313658"/>
                  <a:gd name="connsiteX184" fmla="*/ 804482 w 2681668"/>
                  <a:gd name="connsiteY184" fmla="*/ 261366 h 313658"/>
                  <a:gd name="connsiteX185" fmla="*/ 804482 w 2681668"/>
                  <a:gd name="connsiteY185" fmla="*/ 209074 h 313658"/>
                  <a:gd name="connsiteX186" fmla="*/ 804482 w 2681668"/>
                  <a:gd name="connsiteY186" fmla="*/ 156782 h 313658"/>
                  <a:gd name="connsiteX187" fmla="*/ 804482 w 2681668"/>
                  <a:gd name="connsiteY187" fmla="*/ 104489 h 313658"/>
                  <a:gd name="connsiteX188" fmla="*/ 804482 w 2681668"/>
                  <a:gd name="connsiteY188" fmla="*/ 52292 h 313658"/>
                  <a:gd name="connsiteX189" fmla="*/ 858107 w 2681668"/>
                  <a:gd name="connsiteY189" fmla="*/ 52292 h 313658"/>
                  <a:gd name="connsiteX190" fmla="*/ 911733 w 2681668"/>
                  <a:gd name="connsiteY190" fmla="*/ 52292 h 313658"/>
                  <a:gd name="connsiteX191" fmla="*/ 965359 w 2681668"/>
                  <a:gd name="connsiteY191" fmla="*/ 52292 h 313658"/>
                  <a:gd name="connsiteX192" fmla="*/ 965359 w 2681668"/>
                  <a:gd name="connsiteY192" fmla="*/ 104489 h 313658"/>
                  <a:gd name="connsiteX193" fmla="*/ 965359 w 2681668"/>
                  <a:gd name="connsiteY193" fmla="*/ 156782 h 313658"/>
                  <a:gd name="connsiteX194" fmla="*/ 911733 w 2681668"/>
                  <a:gd name="connsiteY194" fmla="*/ 156782 h 313658"/>
                  <a:gd name="connsiteX195" fmla="*/ 911733 w 2681668"/>
                  <a:gd name="connsiteY195" fmla="*/ 104489 h 313658"/>
                  <a:gd name="connsiteX196" fmla="*/ 858107 w 2681668"/>
                  <a:gd name="connsiteY196" fmla="*/ 104489 h 313658"/>
                  <a:gd name="connsiteX197" fmla="*/ 858107 w 2681668"/>
                  <a:gd name="connsiteY197" fmla="*/ 156782 h 313658"/>
                  <a:gd name="connsiteX198" fmla="*/ 858107 w 2681668"/>
                  <a:gd name="connsiteY198" fmla="*/ 209074 h 313658"/>
                  <a:gd name="connsiteX199" fmla="*/ 911733 w 2681668"/>
                  <a:gd name="connsiteY199" fmla="*/ 209074 h 313658"/>
                  <a:gd name="connsiteX200" fmla="*/ 965359 w 2681668"/>
                  <a:gd name="connsiteY200" fmla="*/ 209074 h 313658"/>
                  <a:gd name="connsiteX201" fmla="*/ 1018985 w 2681668"/>
                  <a:gd name="connsiteY201" fmla="*/ 209074 h 313658"/>
                  <a:gd name="connsiteX202" fmla="*/ 1018985 w 2681668"/>
                  <a:gd name="connsiteY202" fmla="*/ 156782 h 313658"/>
                  <a:gd name="connsiteX203" fmla="*/ 1018985 w 2681668"/>
                  <a:gd name="connsiteY203" fmla="*/ 104489 h 313658"/>
                  <a:gd name="connsiteX204" fmla="*/ 1018985 w 2681668"/>
                  <a:gd name="connsiteY204" fmla="*/ 52292 h 313658"/>
                  <a:gd name="connsiteX205" fmla="*/ 1018985 w 2681668"/>
                  <a:gd name="connsiteY205" fmla="*/ 0 h 313658"/>
                  <a:gd name="connsiteX206" fmla="*/ 965359 w 2681668"/>
                  <a:gd name="connsiteY206" fmla="*/ 0 h 313658"/>
                  <a:gd name="connsiteX207" fmla="*/ 911733 w 2681668"/>
                  <a:gd name="connsiteY207" fmla="*/ 0 h 313658"/>
                  <a:gd name="connsiteX208" fmla="*/ 858107 w 2681668"/>
                  <a:gd name="connsiteY208" fmla="*/ 0 h 313658"/>
                  <a:gd name="connsiteX209" fmla="*/ 804482 w 2681668"/>
                  <a:gd name="connsiteY209" fmla="*/ 0 h 313658"/>
                  <a:gd name="connsiteX210" fmla="*/ 750856 w 2681668"/>
                  <a:gd name="connsiteY210" fmla="*/ 0 h 313658"/>
                  <a:gd name="connsiteX211" fmla="*/ 697230 w 2681668"/>
                  <a:gd name="connsiteY211" fmla="*/ 0 h 313658"/>
                  <a:gd name="connsiteX212" fmla="*/ 643604 w 2681668"/>
                  <a:gd name="connsiteY212" fmla="*/ 0 h 313658"/>
                  <a:gd name="connsiteX213" fmla="*/ 589979 w 2681668"/>
                  <a:gd name="connsiteY213" fmla="*/ 0 h 313658"/>
                  <a:gd name="connsiteX214" fmla="*/ 536353 w 2681668"/>
                  <a:gd name="connsiteY214" fmla="*/ 0 h 313658"/>
                  <a:gd name="connsiteX215" fmla="*/ 536353 w 2681668"/>
                  <a:gd name="connsiteY215" fmla="*/ 52292 h 313658"/>
                  <a:gd name="connsiteX216" fmla="*/ 536353 w 2681668"/>
                  <a:gd name="connsiteY216" fmla="*/ 104489 h 313658"/>
                  <a:gd name="connsiteX217" fmla="*/ 536353 w 2681668"/>
                  <a:gd name="connsiteY217" fmla="*/ 156782 h 313658"/>
                  <a:gd name="connsiteX218" fmla="*/ 536353 w 2681668"/>
                  <a:gd name="connsiteY218" fmla="*/ 209074 h 313658"/>
                  <a:gd name="connsiteX219" fmla="*/ 589979 w 2681668"/>
                  <a:gd name="connsiteY219" fmla="*/ 209074 h 313658"/>
                  <a:gd name="connsiteX220" fmla="*/ 643604 w 2681668"/>
                  <a:gd name="connsiteY220" fmla="*/ 209074 h 313658"/>
                  <a:gd name="connsiteX221" fmla="*/ 697230 w 2681668"/>
                  <a:gd name="connsiteY221" fmla="*/ 209074 h 313658"/>
                  <a:gd name="connsiteX222" fmla="*/ 697230 w 2681668"/>
                  <a:gd name="connsiteY222" fmla="*/ 156782 h 313658"/>
                  <a:gd name="connsiteX223" fmla="*/ 697230 w 2681668"/>
                  <a:gd name="connsiteY223" fmla="*/ 104489 h 313658"/>
                  <a:gd name="connsiteX224" fmla="*/ 643604 w 2681668"/>
                  <a:gd name="connsiteY224" fmla="*/ 104489 h 313658"/>
                  <a:gd name="connsiteX225" fmla="*/ 643604 w 2681668"/>
                  <a:gd name="connsiteY225" fmla="*/ 156782 h 313658"/>
                  <a:gd name="connsiteX226" fmla="*/ 589979 w 2681668"/>
                  <a:gd name="connsiteY226" fmla="*/ 156782 h 313658"/>
                  <a:gd name="connsiteX227" fmla="*/ 589979 w 2681668"/>
                  <a:gd name="connsiteY227" fmla="*/ 104489 h 313658"/>
                  <a:gd name="connsiteX228" fmla="*/ 589979 w 2681668"/>
                  <a:gd name="connsiteY228" fmla="*/ 52292 h 313658"/>
                  <a:gd name="connsiteX229" fmla="*/ 643604 w 2681668"/>
                  <a:gd name="connsiteY229" fmla="*/ 52292 h 313658"/>
                  <a:gd name="connsiteX230" fmla="*/ 697230 w 2681668"/>
                  <a:gd name="connsiteY230" fmla="*/ 52292 h 313658"/>
                  <a:gd name="connsiteX231" fmla="*/ 750856 w 2681668"/>
                  <a:gd name="connsiteY231" fmla="*/ 52292 h 313658"/>
                  <a:gd name="connsiteX232" fmla="*/ 750856 w 2681668"/>
                  <a:gd name="connsiteY232" fmla="*/ 104489 h 313658"/>
                  <a:gd name="connsiteX233" fmla="*/ 750856 w 2681668"/>
                  <a:gd name="connsiteY233" fmla="*/ 156782 h 313658"/>
                  <a:gd name="connsiteX234" fmla="*/ 750856 w 2681668"/>
                  <a:gd name="connsiteY234" fmla="*/ 209074 h 313658"/>
                  <a:gd name="connsiteX235" fmla="*/ 750856 w 2681668"/>
                  <a:gd name="connsiteY235" fmla="*/ 261366 h 313658"/>
                  <a:gd name="connsiteX236" fmla="*/ 697230 w 2681668"/>
                  <a:gd name="connsiteY236" fmla="*/ 261366 h 313658"/>
                  <a:gd name="connsiteX237" fmla="*/ 643604 w 2681668"/>
                  <a:gd name="connsiteY237" fmla="*/ 261366 h 313658"/>
                  <a:gd name="connsiteX238" fmla="*/ 589979 w 2681668"/>
                  <a:gd name="connsiteY238" fmla="*/ 261366 h 313658"/>
                  <a:gd name="connsiteX239" fmla="*/ 536353 w 2681668"/>
                  <a:gd name="connsiteY239" fmla="*/ 261366 h 313658"/>
                  <a:gd name="connsiteX240" fmla="*/ 482632 w 2681668"/>
                  <a:gd name="connsiteY240" fmla="*/ 261366 h 313658"/>
                  <a:gd name="connsiteX241" fmla="*/ 429006 w 2681668"/>
                  <a:gd name="connsiteY241" fmla="*/ 261366 h 313658"/>
                  <a:gd name="connsiteX242" fmla="*/ 375380 w 2681668"/>
                  <a:gd name="connsiteY242" fmla="*/ 261366 h 313658"/>
                  <a:gd name="connsiteX243" fmla="*/ 321755 w 2681668"/>
                  <a:gd name="connsiteY243" fmla="*/ 261366 h 313658"/>
                  <a:gd name="connsiteX244" fmla="*/ 268129 w 2681668"/>
                  <a:gd name="connsiteY244" fmla="*/ 261366 h 313658"/>
                  <a:gd name="connsiteX245" fmla="*/ 268129 w 2681668"/>
                  <a:gd name="connsiteY245" fmla="*/ 209074 h 313658"/>
                  <a:gd name="connsiteX246" fmla="*/ 268129 w 2681668"/>
                  <a:gd name="connsiteY246" fmla="*/ 156782 h 313658"/>
                  <a:gd name="connsiteX247" fmla="*/ 268129 w 2681668"/>
                  <a:gd name="connsiteY247" fmla="*/ 104489 h 313658"/>
                  <a:gd name="connsiteX248" fmla="*/ 268129 w 2681668"/>
                  <a:gd name="connsiteY248" fmla="*/ 52292 h 313658"/>
                  <a:gd name="connsiteX249" fmla="*/ 321755 w 2681668"/>
                  <a:gd name="connsiteY249" fmla="*/ 52292 h 313658"/>
                  <a:gd name="connsiteX250" fmla="*/ 375380 w 2681668"/>
                  <a:gd name="connsiteY250" fmla="*/ 52292 h 313658"/>
                  <a:gd name="connsiteX251" fmla="*/ 429006 w 2681668"/>
                  <a:gd name="connsiteY251" fmla="*/ 52292 h 313658"/>
                  <a:gd name="connsiteX252" fmla="*/ 429006 w 2681668"/>
                  <a:gd name="connsiteY252" fmla="*/ 104489 h 313658"/>
                  <a:gd name="connsiteX253" fmla="*/ 429006 w 2681668"/>
                  <a:gd name="connsiteY253" fmla="*/ 156782 h 313658"/>
                  <a:gd name="connsiteX254" fmla="*/ 375380 w 2681668"/>
                  <a:gd name="connsiteY254" fmla="*/ 156782 h 313658"/>
                  <a:gd name="connsiteX255" fmla="*/ 375380 w 2681668"/>
                  <a:gd name="connsiteY255" fmla="*/ 104489 h 313658"/>
                  <a:gd name="connsiteX256" fmla="*/ 321755 w 2681668"/>
                  <a:gd name="connsiteY256" fmla="*/ 104489 h 313658"/>
                  <a:gd name="connsiteX257" fmla="*/ 321755 w 2681668"/>
                  <a:gd name="connsiteY257" fmla="*/ 156782 h 313658"/>
                  <a:gd name="connsiteX258" fmla="*/ 321755 w 2681668"/>
                  <a:gd name="connsiteY258" fmla="*/ 209074 h 313658"/>
                  <a:gd name="connsiteX259" fmla="*/ 375380 w 2681668"/>
                  <a:gd name="connsiteY259" fmla="*/ 209074 h 313658"/>
                  <a:gd name="connsiteX260" fmla="*/ 429006 w 2681668"/>
                  <a:gd name="connsiteY260" fmla="*/ 209074 h 313658"/>
                  <a:gd name="connsiteX261" fmla="*/ 482632 w 2681668"/>
                  <a:gd name="connsiteY261" fmla="*/ 209074 h 313658"/>
                  <a:gd name="connsiteX262" fmla="*/ 482632 w 2681668"/>
                  <a:gd name="connsiteY262" fmla="*/ 156782 h 313658"/>
                  <a:gd name="connsiteX263" fmla="*/ 482632 w 2681668"/>
                  <a:gd name="connsiteY263" fmla="*/ 104489 h 313658"/>
                  <a:gd name="connsiteX264" fmla="*/ 482632 w 2681668"/>
                  <a:gd name="connsiteY264" fmla="*/ 52292 h 313658"/>
                  <a:gd name="connsiteX265" fmla="*/ 482632 w 2681668"/>
                  <a:gd name="connsiteY265" fmla="*/ 0 h 313658"/>
                  <a:gd name="connsiteX266" fmla="*/ 429006 w 2681668"/>
                  <a:gd name="connsiteY266" fmla="*/ 0 h 313658"/>
                  <a:gd name="connsiteX267" fmla="*/ 375380 w 2681668"/>
                  <a:gd name="connsiteY267" fmla="*/ 0 h 313658"/>
                  <a:gd name="connsiteX268" fmla="*/ 321755 w 2681668"/>
                  <a:gd name="connsiteY268" fmla="*/ 0 h 313658"/>
                  <a:gd name="connsiteX269" fmla="*/ 268129 w 2681668"/>
                  <a:gd name="connsiteY269" fmla="*/ 0 h 313658"/>
                  <a:gd name="connsiteX270" fmla="*/ 214503 w 2681668"/>
                  <a:gd name="connsiteY270" fmla="*/ 0 h 313658"/>
                  <a:gd name="connsiteX271" fmla="*/ 160877 w 2681668"/>
                  <a:gd name="connsiteY271" fmla="*/ 0 h 313658"/>
                  <a:gd name="connsiteX272" fmla="*/ 107252 w 2681668"/>
                  <a:gd name="connsiteY272" fmla="*/ 0 h 313658"/>
                  <a:gd name="connsiteX273" fmla="*/ 53626 w 2681668"/>
                  <a:gd name="connsiteY273" fmla="*/ 0 h 313658"/>
                  <a:gd name="connsiteX274" fmla="*/ 0 w 2681668"/>
                  <a:gd name="connsiteY274" fmla="*/ 0 h 313658"/>
                  <a:gd name="connsiteX275" fmla="*/ 0 w 2681668"/>
                  <a:gd name="connsiteY275" fmla="*/ 52292 h 313658"/>
                  <a:gd name="connsiteX276" fmla="*/ 0 w 2681668"/>
                  <a:gd name="connsiteY276" fmla="*/ 104489 h 313658"/>
                  <a:gd name="connsiteX277" fmla="*/ 0 w 2681668"/>
                  <a:gd name="connsiteY277" fmla="*/ 156782 h 313658"/>
                  <a:gd name="connsiteX278" fmla="*/ 0 w 2681668"/>
                  <a:gd name="connsiteY278" fmla="*/ 209074 h 313658"/>
                  <a:gd name="connsiteX279" fmla="*/ 53626 w 2681668"/>
                  <a:gd name="connsiteY279" fmla="*/ 209074 h 313658"/>
                  <a:gd name="connsiteX280" fmla="*/ 107252 w 2681668"/>
                  <a:gd name="connsiteY280" fmla="*/ 209074 h 313658"/>
                  <a:gd name="connsiteX281" fmla="*/ 160877 w 2681668"/>
                  <a:gd name="connsiteY281" fmla="*/ 209074 h 313658"/>
                  <a:gd name="connsiteX282" fmla="*/ 160877 w 2681668"/>
                  <a:gd name="connsiteY282" fmla="*/ 156782 h 313658"/>
                  <a:gd name="connsiteX283" fmla="*/ 160877 w 2681668"/>
                  <a:gd name="connsiteY283" fmla="*/ 104489 h 313658"/>
                  <a:gd name="connsiteX284" fmla="*/ 107252 w 2681668"/>
                  <a:gd name="connsiteY284" fmla="*/ 104489 h 313658"/>
                  <a:gd name="connsiteX285" fmla="*/ 107252 w 2681668"/>
                  <a:gd name="connsiteY285" fmla="*/ 156782 h 313658"/>
                  <a:gd name="connsiteX286" fmla="*/ 53626 w 2681668"/>
                  <a:gd name="connsiteY286" fmla="*/ 156782 h 313658"/>
                  <a:gd name="connsiteX287" fmla="*/ 53626 w 2681668"/>
                  <a:gd name="connsiteY287" fmla="*/ 104489 h 313658"/>
                  <a:gd name="connsiteX288" fmla="*/ 53626 w 2681668"/>
                  <a:gd name="connsiteY288" fmla="*/ 52292 h 313658"/>
                  <a:gd name="connsiteX289" fmla="*/ 107252 w 2681668"/>
                  <a:gd name="connsiteY289" fmla="*/ 52292 h 313658"/>
                  <a:gd name="connsiteX290" fmla="*/ 160877 w 2681668"/>
                  <a:gd name="connsiteY290" fmla="*/ 52292 h 313658"/>
                  <a:gd name="connsiteX291" fmla="*/ 214503 w 2681668"/>
                  <a:gd name="connsiteY291" fmla="*/ 52292 h 313658"/>
                  <a:gd name="connsiteX292" fmla="*/ 214503 w 2681668"/>
                  <a:gd name="connsiteY292" fmla="*/ 104489 h 313658"/>
                  <a:gd name="connsiteX293" fmla="*/ 214503 w 2681668"/>
                  <a:gd name="connsiteY293" fmla="*/ 156782 h 313658"/>
                  <a:gd name="connsiteX294" fmla="*/ 214503 w 2681668"/>
                  <a:gd name="connsiteY294" fmla="*/ 209074 h 313658"/>
                  <a:gd name="connsiteX295" fmla="*/ 214503 w 2681668"/>
                  <a:gd name="connsiteY295" fmla="*/ 261366 h 313658"/>
                  <a:gd name="connsiteX296" fmla="*/ 160877 w 2681668"/>
                  <a:gd name="connsiteY296" fmla="*/ 261366 h 313658"/>
                  <a:gd name="connsiteX297" fmla="*/ 107252 w 2681668"/>
                  <a:gd name="connsiteY297" fmla="*/ 261366 h 313658"/>
                  <a:gd name="connsiteX298" fmla="*/ 53626 w 2681668"/>
                  <a:gd name="connsiteY298" fmla="*/ 261366 h 313658"/>
                  <a:gd name="connsiteX299" fmla="*/ 0 w 2681668"/>
                  <a:gd name="connsiteY299" fmla="*/ 261366 h 313658"/>
                  <a:gd name="connsiteX300" fmla="*/ 0 w 2681668"/>
                  <a:gd name="connsiteY300" fmla="*/ 313658 h 313658"/>
                  <a:gd name="connsiteX301" fmla="*/ 53626 w 2681668"/>
                  <a:gd name="connsiteY301" fmla="*/ 313658 h 313658"/>
                  <a:gd name="connsiteX302" fmla="*/ 107252 w 2681668"/>
                  <a:gd name="connsiteY302" fmla="*/ 313658 h 313658"/>
                  <a:gd name="connsiteX303" fmla="*/ 160877 w 2681668"/>
                  <a:gd name="connsiteY303" fmla="*/ 313658 h 313658"/>
                  <a:gd name="connsiteX304" fmla="*/ 214503 w 2681668"/>
                  <a:gd name="connsiteY304" fmla="*/ 313658 h 313658"/>
                  <a:gd name="connsiteX305" fmla="*/ 268129 w 2681668"/>
                  <a:gd name="connsiteY305" fmla="*/ 313658 h 313658"/>
                  <a:gd name="connsiteX306" fmla="*/ 321755 w 2681668"/>
                  <a:gd name="connsiteY306" fmla="*/ 313658 h 313658"/>
                  <a:gd name="connsiteX307" fmla="*/ 375380 w 2681668"/>
                  <a:gd name="connsiteY307" fmla="*/ 313658 h 313658"/>
                  <a:gd name="connsiteX308" fmla="*/ 429006 w 2681668"/>
                  <a:gd name="connsiteY308" fmla="*/ 313658 h 313658"/>
                  <a:gd name="connsiteX309" fmla="*/ 482632 w 2681668"/>
                  <a:gd name="connsiteY309" fmla="*/ 313658 h 313658"/>
                  <a:gd name="connsiteX310" fmla="*/ 536353 w 2681668"/>
                  <a:gd name="connsiteY310" fmla="*/ 313658 h 313658"/>
                  <a:gd name="connsiteX311" fmla="*/ 589979 w 2681668"/>
                  <a:gd name="connsiteY311" fmla="*/ 313658 h 313658"/>
                  <a:gd name="connsiteX312" fmla="*/ 643604 w 2681668"/>
                  <a:gd name="connsiteY312" fmla="*/ 313658 h 313658"/>
                  <a:gd name="connsiteX313" fmla="*/ 697230 w 2681668"/>
                  <a:gd name="connsiteY313" fmla="*/ 313658 h 313658"/>
                  <a:gd name="connsiteX314" fmla="*/ 750856 w 2681668"/>
                  <a:gd name="connsiteY314" fmla="*/ 313658 h 313658"/>
                  <a:gd name="connsiteX315" fmla="*/ 804482 w 2681668"/>
                  <a:gd name="connsiteY315" fmla="*/ 313658 h 313658"/>
                  <a:gd name="connsiteX316" fmla="*/ 858107 w 2681668"/>
                  <a:gd name="connsiteY316" fmla="*/ 313658 h 313658"/>
                  <a:gd name="connsiteX317" fmla="*/ 911733 w 2681668"/>
                  <a:gd name="connsiteY317" fmla="*/ 313658 h 313658"/>
                  <a:gd name="connsiteX318" fmla="*/ 965359 w 2681668"/>
                  <a:gd name="connsiteY318" fmla="*/ 313658 h 313658"/>
                  <a:gd name="connsiteX319" fmla="*/ 1018985 w 2681668"/>
                  <a:gd name="connsiteY319" fmla="*/ 313658 h 313658"/>
                  <a:gd name="connsiteX320" fmla="*/ 1072706 w 2681668"/>
                  <a:gd name="connsiteY320" fmla="*/ 313658 h 313658"/>
                  <a:gd name="connsiteX321" fmla="*/ 1126331 w 2681668"/>
                  <a:gd name="connsiteY321" fmla="*/ 313658 h 313658"/>
                  <a:gd name="connsiteX322" fmla="*/ 1179957 w 2681668"/>
                  <a:gd name="connsiteY322" fmla="*/ 313658 h 313658"/>
                  <a:gd name="connsiteX323" fmla="*/ 1233583 w 2681668"/>
                  <a:gd name="connsiteY323" fmla="*/ 313658 h 313658"/>
                  <a:gd name="connsiteX324" fmla="*/ 1287209 w 2681668"/>
                  <a:gd name="connsiteY324" fmla="*/ 313658 h 313658"/>
                  <a:gd name="connsiteX325" fmla="*/ 1340834 w 2681668"/>
                  <a:gd name="connsiteY325" fmla="*/ 313658 h 313658"/>
                  <a:gd name="connsiteX326" fmla="*/ 1394460 w 2681668"/>
                  <a:gd name="connsiteY326" fmla="*/ 313658 h 313658"/>
                  <a:gd name="connsiteX327" fmla="*/ 1448086 w 2681668"/>
                  <a:gd name="connsiteY327" fmla="*/ 313658 h 313658"/>
                  <a:gd name="connsiteX328" fmla="*/ 1501712 w 2681668"/>
                  <a:gd name="connsiteY328" fmla="*/ 313658 h 313658"/>
                  <a:gd name="connsiteX329" fmla="*/ 1555337 w 2681668"/>
                  <a:gd name="connsiteY329" fmla="*/ 313658 h 313658"/>
                  <a:gd name="connsiteX330" fmla="*/ 1609058 w 2681668"/>
                  <a:gd name="connsiteY330" fmla="*/ 313658 h 313658"/>
                  <a:gd name="connsiteX331" fmla="*/ 1662684 w 2681668"/>
                  <a:gd name="connsiteY331" fmla="*/ 313658 h 313658"/>
                  <a:gd name="connsiteX332" fmla="*/ 1716310 w 2681668"/>
                  <a:gd name="connsiteY332" fmla="*/ 313658 h 313658"/>
                  <a:gd name="connsiteX333" fmla="*/ 1769936 w 2681668"/>
                  <a:gd name="connsiteY333" fmla="*/ 313658 h 313658"/>
                  <a:gd name="connsiteX334" fmla="*/ 1823561 w 2681668"/>
                  <a:gd name="connsiteY334" fmla="*/ 313658 h 313658"/>
                  <a:gd name="connsiteX335" fmla="*/ 1877187 w 2681668"/>
                  <a:gd name="connsiteY335" fmla="*/ 313658 h 313658"/>
                  <a:gd name="connsiteX336" fmla="*/ 1930813 w 2681668"/>
                  <a:gd name="connsiteY336" fmla="*/ 313658 h 313658"/>
                  <a:gd name="connsiteX337" fmla="*/ 1984439 w 2681668"/>
                  <a:gd name="connsiteY337" fmla="*/ 313658 h 313658"/>
                  <a:gd name="connsiteX338" fmla="*/ 2038064 w 2681668"/>
                  <a:gd name="connsiteY338" fmla="*/ 313658 h 313658"/>
                  <a:gd name="connsiteX339" fmla="*/ 2091690 w 2681668"/>
                  <a:gd name="connsiteY339" fmla="*/ 313658 h 313658"/>
                  <a:gd name="connsiteX340" fmla="*/ 2145316 w 2681668"/>
                  <a:gd name="connsiteY340" fmla="*/ 313658 h 313658"/>
                  <a:gd name="connsiteX341" fmla="*/ 2199037 w 2681668"/>
                  <a:gd name="connsiteY341" fmla="*/ 313658 h 313658"/>
                  <a:gd name="connsiteX342" fmla="*/ 2252663 w 2681668"/>
                  <a:gd name="connsiteY342" fmla="*/ 313658 h 313658"/>
                  <a:gd name="connsiteX343" fmla="*/ 2306288 w 2681668"/>
                  <a:gd name="connsiteY343" fmla="*/ 313658 h 313658"/>
                  <a:gd name="connsiteX344" fmla="*/ 2359914 w 2681668"/>
                  <a:gd name="connsiteY344" fmla="*/ 313658 h 313658"/>
                  <a:gd name="connsiteX345" fmla="*/ 2413540 w 2681668"/>
                  <a:gd name="connsiteY345" fmla="*/ 313658 h 313658"/>
                  <a:gd name="connsiteX346" fmla="*/ 2467166 w 2681668"/>
                  <a:gd name="connsiteY346" fmla="*/ 313658 h 313658"/>
                  <a:gd name="connsiteX347" fmla="*/ 2520791 w 2681668"/>
                  <a:gd name="connsiteY347" fmla="*/ 313658 h 313658"/>
                  <a:gd name="connsiteX348" fmla="*/ 2574417 w 2681668"/>
                  <a:gd name="connsiteY348" fmla="*/ 313658 h 313658"/>
                  <a:gd name="connsiteX349" fmla="*/ 2628043 w 2681668"/>
                  <a:gd name="connsiteY349" fmla="*/ 313658 h 313658"/>
                  <a:gd name="connsiteX350" fmla="*/ 2681669 w 2681668"/>
                  <a:gd name="connsiteY350" fmla="*/ 313658 h 313658"/>
                  <a:gd name="connsiteX351" fmla="*/ 2681669 w 2681668"/>
                  <a:gd name="connsiteY351" fmla="*/ 261366 h 313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</a:cxnLst>
                <a:rect l="l" t="t" r="r" b="b"/>
                <a:pathLst>
                  <a:path w="2681668" h="313658">
                    <a:moveTo>
                      <a:pt x="2628043" y="261366"/>
                    </a:moveTo>
                    <a:lnTo>
                      <a:pt x="2574417" y="261366"/>
                    </a:lnTo>
                    <a:lnTo>
                      <a:pt x="2520791" y="261366"/>
                    </a:lnTo>
                    <a:lnTo>
                      <a:pt x="2467166" y="261366"/>
                    </a:lnTo>
                    <a:lnTo>
                      <a:pt x="2413540" y="261366"/>
                    </a:lnTo>
                    <a:lnTo>
                      <a:pt x="2413540" y="209074"/>
                    </a:lnTo>
                    <a:lnTo>
                      <a:pt x="2413540" y="156782"/>
                    </a:lnTo>
                    <a:lnTo>
                      <a:pt x="2413540" y="104489"/>
                    </a:lnTo>
                    <a:lnTo>
                      <a:pt x="2413540" y="52292"/>
                    </a:lnTo>
                    <a:lnTo>
                      <a:pt x="2467166" y="52292"/>
                    </a:lnTo>
                    <a:lnTo>
                      <a:pt x="2520791" y="52292"/>
                    </a:lnTo>
                    <a:lnTo>
                      <a:pt x="2574417" y="52292"/>
                    </a:lnTo>
                    <a:lnTo>
                      <a:pt x="2574417" y="104489"/>
                    </a:lnTo>
                    <a:lnTo>
                      <a:pt x="2574417" y="156782"/>
                    </a:lnTo>
                    <a:lnTo>
                      <a:pt x="2520791" y="156782"/>
                    </a:lnTo>
                    <a:lnTo>
                      <a:pt x="2520791" y="104489"/>
                    </a:lnTo>
                    <a:lnTo>
                      <a:pt x="2467166" y="104489"/>
                    </a:lnTo>
                    <a:lnTo>
                      <a:pt x="2467166" y="156782"/>
                    </a:lnTo>
                    <a:lnTo>
                      <a:pt x="2467166" y="209074"/>
                    </a:lnTo>
                    <a:lnTo>
                      <a:pt x="2520791" y="209074"/>
                    </a:lnTo>
                    <a:lnTo>
                      <a:pt x="2574417" y="209074"/>
                    </a:lnTo>
                    <a:lnTo>
                      <a:pt x="2628043" y="209074"/>
                    </a:lnTo>
                    <a:lnTo>
                      <a:pt x="2628043" y="156782"/>
                    </a:lnTo>
                    <a:lnTo>
                      <a:pt x="2628043" y="104489"/>
                    </a:lnTo>
                    <a:lnTo>
                      <a:pt x="2628043" y="52292"/>
                    </a:lnTo>
                    <a:lnTo>
                      <a:pt x="2628043" y="0"/>
                    </a:lnTo>
                    <a:lnTo>
                      <a:pt x="2574417" y="0"/>
                    </a:lnTo>
                    <a:lnTo>
                      <a:pt x="2520791" y="0"/>
                    </a:lnTo>
                    <a:lnTo>
                      <a:pt x="2467166" y="0"/>
                    </a:lnTo>
                    <a:lnTo>
                      <a:pt x="2413540" y="0"/>
                    </a:lnTo>
                    <a:lnTo>
                      <a:pt x="2359914" y="0"/>
                    </a:lnTo>
                    <a:lnTo>
                      <a:pt x="2306288" y="0"/>
                    </a:lnTo>
                    <a:lnTo>
                      <a:pt x="2252663" y="0"/>
                    </a:lnTo>
                    <a:lnTo>
                      <a:pt x="2199037" y="0"/>
                    </a:lnTo>
                    <a:lnTo>
                      <a:pt x="2145316" y="0"/>
                    </a:lnTo>
                    <a:lnTo>
                      <a:pt x="2145316" y="52292"/>
                    </a:lnTo>
                    <a:lnTo>
                      <a:pt x="2145316" y="104489"/>
                    </a:lnTo>
                    <a:lnTo>
                      <a:pt x="2145316" y="156782"/>
                    </a:lnTo>
                    <a:lnTo>
                      <a:pt x="2145316" y="209074"/>
                    </a:lnTo>
                    <a:lnTo>
                      <a:pt x="2199037" y="209074"/>
                    </a:lnTo>
                    <a:lnTo>
                      <a:pt x="2252663" y="209074"/>
                    </a:lnTo>
                    <a:lnTo>
                      <a:pt x="2306288" y="209074"/>
                    </a:lnTo>
                    <a:lnTo>
                      <a:pt x="2306288" y="156782"/>
                    </a:lnTo>
                    <a:lnTo>
                      <a:pt x="2306288" y="104489"/>
                    </a:lnTo>
                    <a:lnTo>
                      <a:pt x="2252663" y="104489"/>
                    </a:lnTo>
                    <a:lnTo>
                      <a:pt x="2252663" y="156782"/>
                    </a:lnTo>
                    <a:lnTo>
                      <a:pt x="2199037" y="156782"/>
                    </a:lnTo>
                    <a:lnTo>
                      <a:pt x="2199037" y="104489"/>
                    </a:lnTo>
                    <a:lnTo>
                      <a:pt x="2199037" y="52292"/>
                    </a:lnTo>
                    <a:lnTo>
                      <a:pt x="2252663" y="52292"/>
                    </a:lnTo>
                    <a:lnTo>
                      <a:pt x="2306288" y="52292"/>
                    </a:lnTo>
                    <a:lnTo>
                      <a:pt x="2359914" y="52292"/>
                    </a:lnTo>
                    <a:lnTo>
                      <a:pt x="2359914" y="104489"/>
                    </a:lnTo>
                    <a:lnTo>
                      <a:pt x="2359914" y="156782"/>
                    </a:lnTo>
                    <a:lnTo>
                      <a:pt x="2359914" y="209074"/>
                    </a:lnTo>
                    <a:lnTo>
                      <a:pt x="2359914" y="261366"/>
                    </a:lnTo>
                    <a:lnTo>
                      <a:pt x="2306288" y="261366"/>
                    </a:lnTo>
                    <a:lnTo>
                      <a:pt x="2252663" y="261366"/>
                    </a:lnTo>
                    <a:lnTo>
                      <a:pt x="2199037" y="261366"/>
                    </a:lnTo>
                    <a:lnTo>
                      <a:pt x="2145316" y="261366"/>
                    </a:lnTo>
                    <a:lnTo>
                      <a:pt x="2091690" y="261366"/>
                    </a:lnTo>
                    <a:lnTo>
                      <a:pt x="2038064" y="261366"/>
                    </a:lnTo>
                    <a:lnTo>
                      <a:pt x="1984439" y="261366"/>
                    </a:lnTo>
                    <a:lnTo>
                      <a:pt x="1930813" y="261366"/>
                    </a:lnTo>
                    <a:lnTo>
                      <a:pt x="1877187" y="261366"/>
                    </a:lnTo>
                    <a:lnTo>
                      <a:pt x="1877187" y="209074"/>
                    </a:lnTo>
                    <a:lnTo>
                      <a:pt x="1877187" y="156782"/>
                    </a:lnTo>
                    <a:lnTo>
                      <a:pt x="1877187" y="104489"/>
                    </a:lnTo>
                    <a:lnTo>
                      <a:pt x="1877187" y="52292"/>
                    </a:lnTo>
                    <a:lnTo>
                      <a:pt x="1930813" y="52292"/>
                    </a:lnTo>
                    <a:lnTo>
                      <a:pt x="1984439" y="52292"/>
                    </a:lnTo>
                    <a:lnTo>
                      <a:pt x="2038064" y="52292"/>
                    </a:lnTo>
                    <a:lnTo>
                      <a:pt x="2038064" y="104489"/>
                    </a:lnTo>
                    <a:lnTo>
                      <a:pt x="2038064" y="156782"/>
                    </a:lnTo>
                    <a:lnTo>
                      <a:pt x="1984439" y="156782"/>
                    </a:lnTo>
                    <a:lnTo>
                      <a:pt x="1984439" y="104489"/>
                    </a:lnTo>
                    <a:lnTo>
                      <a:pt x="1930813" y="104489"/>
                    </a:lnTo>
                    <a:lnTo>
                      <a:pt x="1930813" y="156782"/>
                    </a:lnTo>
                    <a:lnTo>
                      <a:pt x="1930813" y="209074"/>
                    </a:lnTo>
                    <a:lnTo>
                      <a:pt x="1984439" y="209074"/>
                    </a:lnTo>
                    <a:lnTo>
                      <a:pt x="2038064" y="209074"/>
                    </a:lnTo>
                    <a:lnTo>
                      <a:pt x="2091690" y="209074"/>
                    </a:lnTo>
                    <a:lnTo>
                      <a:pt x="2091690" y="156782"/>
                    </a:lnTo>
                    <a:lnTo>
                      <a:pt x="2091690" y="104489"/>
                    </a:lnTo>
                    <a:lnTo>
                      <a:pt x="2091690" y="52292"/>
                    </a:lnTo>
                    <a:lnTo>
                      <a:pt x="2091690" y="0"/>
                    </a:lnTo>
                    <a:lnTo>
                      <a:pt x="2038064" y="0"/>
                    </a:lnTo>
                    <a:lnTo>
                      <a:pt x="1984439" y="0"/>
                    </a:lnTo>
                    <a:lnTo>
                      <a:pt x="1930813" y="0"/>
                    </a:lnTo>
                    <a:lnTo>
                      <a:pt x="1877187" y="0"/>
                    </a:lnTo>
                    <a:lnTo>
                      <a:pt x="1823561" y="0"/>
                    </a:lnTo>
                    <a:lnTo>
                      <a:pt x="1769936" y="0"/>
                    </a:lnTo>
                    <a:lnTo>
                      <a:pt x="1716310" y="0"/>
                    </a:lnTo>
                    <a:lnTo>
                      <a:pt x="1662684" y="0"/>
                    </a:lnTo>
                    <a:lnTo>
                      <a:pt x="1609058" y="0"/>
                    </a:lnTo>
                    <a:lnTo>
                      <a:pt x="1609058" y="52292"/>
                    </a:lnTo>
                    <a:lnTo>
                      <a:pt x="1609058" y="104489"/>
                    </a:lnTo>
                    <a:lnTo>
                      <a:pt x="1609058" y="156782"/>
                    </a:lnTo>
                    <a:lnTo>
                      <a:pt x="1609058" y="209074"/>
                    </a:lnTo>
                    <a:lnTo>
                      <a:pt x="1662684" y="209074"/>
                    </a:lnTo>
                    <a:lnTo>
                      <a:pt x="1716310" y="209074"/>
                    </a:lnTo>
                    <a:lnTo>
                      <a:pt x="1769936" y="209074"/>
                    </a:lnTo>
                    <a:lnTo>
                      <a:pt x="1769936" y="156782"/>
                    </a:lnTo>
                    <a:lnTo>
                      <a:pt x="1769936" y="104489"/>
                    </a:lnTo>
                    <a:lnTo>
                      <a:pt x="1716310" y="104489"/>
                    </a:lnTo>
                    <a:lnTo>
                      <a:pt x="1716310" y="156782"/>
                    </a:lnTo>
                    <a:lnTo>
                      <a:pt x="1662684" y="156782"/>
                    </a:lnTo>
                    <a:lnTo>
                      <a:pt x="1662684" y="104489"/>
                    </a:lnTo>
                    <a:lnTo>
                      <a:pt x="1662684" y="52292"/>
                    </a:lnTo>
                    <a:lnTo>
                      <a:pt x="1716310" y="52292"/>
                    </a:lnTo>
                    <a:lnTo>
                      <a:pt x="1769936" y="52292"/>
                    </a:lnTo>
                    <a:lnTo>
                      <a:pt x="1823561" y="52292"/>
                    </a:lnTo>
                    <a:lnTo>
                      <a:pt x="1823561" y="104489"/>
                    </a:lnTo>
                    <a:lnTo>
                      <a:pt x="1823561" y="156782"/>
                    </a:lnTo>
                    <a:lnTo>
                      <a:pt x="1823561" y="209074"/>
                    </a:lnTo>
                    <a:lnTo>
                      <a:pt x="1823561" y="261366"/>
                    </a:lnTo>
                    <a:lnTo>
                      <a:pt x="1769936" y="261366"/>
                    </a:lnTo>
                    <a:lnTo>
                      <a:pt x="1716310" y="261366"/>
                    </a:lnTo>
                    <a:lnTo>
                      <a:pt x="1662684" y="261366"/>
                    </a:lnTo>
                    <a:lnTo>
                      <a:pt x="1609058" y="261366"/>
                    </a:lnTo>
                    <a:lnTo>
                      <a:pt x="1555337" y="261366"/>
                    </a:lnTo>
                    <a:lnTo>
                      <a:pt x="1501712" y="261366"/>
                    </a:lnTo>
                    <a:lnTo>
                      <a:pt x="1448086" y="261366"/>
                    </a:lnTo>
                    <a:lnTo>
                      <a:pt x="1394460" y="261366"/>
                    </a:lnTo>
                    <a:lnTo>
                      <a:pt x="1340834" y="261366"/>
                    </a:lnTo>
                    <a:lnTo>
                      <a:pt x="1340834" y="209074"/>
                    </a:lnTo>
                    <a:lnTo>
                      <a:pt x="1340834" y="156782"/>
                    </a:lnTo>
                    <a:lnTo>
                      <a:pt x="1340834" y="104489"/>
                    </a:lnTo>
                    <a:lnTo>
                      <a:pt x="1340834" y="52292"/>
                    </a:lnTo>
                    <a:lnTo>
                      <a:pt x="1394460" y="52292"/>
                    </a:lnTo>
                    <a:lnTo>
                      <a:pt x="1448086" y="52292"/>
                    </a:lnTo>
                    <a:lnTo>
                      <a:pt x="1501712" y="52292"/>
                    </a:lnTo>
                    <a:lnTo>
                      <a:pt x="1501712" y="104489"/>
                    </a:lnTo>
                    <a:lnTo>
                      <a:pt x="1501712" y="156782"/>
                    </a:lnTo>
                    <a:lnTo>
                      <a:pt x="1448086" y="156782"/>
                    </a:lnTo>
                    <a:lnTo>
                      <a:pt x="1448086" y="104489"/>
                    </a:lnTo>
                    <a:lnTo>
                      <a:pt x="1394460" y="104489"/>
                    </a:lnTo>
                    <a:lnTo>
                      <a:pt x="1394460" y="156782"/>
                    </a:lnTo>
                    <a:lnTo>
                      <a:pt x="1394460" y="209074"/>
                    </a:lnTo>
                    <a:lnTo>
                      <a:pt x="1448086" y="209074"/>
                    </a:lnTo>
                    <a:lnTo>
                      <a:pt x="1501712" y="209074"/>
                    </a:lnTo>
                    <a:lnTo>
                      <a:pt x="1555337" y="209074"/>
                    </a:lnTo>
                    <a:lnTo>
                      <a:pt x="1555337" y="156782"/>
                    </a:lnTo>
                    <a:lnTo>
                      <a:pt x="1555337" y="104489"/>
                    </a:lnTo>
                    <a:lnTo>
                      <a:pt x="1555337" y="52292"/>
                    </a:lnTo>
                    <a:lnTo>
                      <a:pt x="1555337" y="0"/>
                    </a:lnTo>
                    <a:lnTo>
                      <a:pt x="1501712" y="0"/>
                    </a:lnTo>
                    <a:lnTo>
                      <a:pt x="1448086" y="0"/>
                    </a:lnTo>
                    <a:lnTo>
                      <a:pt x="1394460" y="0"/>
                    </a:lnTo>
                    <a:lnTo>
                      <a:pt x="1340834" y="0"/>
                    </a:lnTo>
                    <a:lnTo>
                      <a:pt x="1287209" y="0"/>
                    </a:lnTo>
                    <a:lnTo>
                      <a:pt x="1233583" y="0"/>
                    </a:lnTo>
                    <a:lnTo>
                      <a:pt x="1179957" y="0"/>
                    </a:lnTo>
                    <a:lnTo>
                      <a:pt x="1126331" y="0"/>
                    </a:lnTo>
                    <a:lnTo>
                      <a:pt x="1072706" y="0"/>
                    </a:lnTo>
                    <a:lnTo>
                      <a:pt x="1072706" y="52292"/>
                    </a:lnTo>
                    <a:lnTo>
                      <a:pt x="1072706" y="104489"/>
                    </a:lnTo>
                    <a:lnTo>
                      <a:pt x="1072706" y="156782"/>
                    </a:lnTo>
                    <a:lnTo>
                      <a:pt x="1072706" y="209074"/>
                    </a:lnTo>
                    <a:lnTo>
                      <a:pt x="1126331" y="209074"/>
                    </a:lnTo>
                    <a:lnTo>
                      <a:pt x="1179957" y="209074"/>
                    </a:lnTo>
                    <a:lnTo>
                      <a:pt x="1233583" y="209074"/>
                    </a:lnTo>
                    <a:lnTo>
                      <a:pt x="1233583" y="156782"/>
                    </a:lnTo>
                    <a:lnTo>
                      <a:pt x="1233583" y="104489"/>
                    </a:lnTo>
                    <a:lnTo>
                      <a:pt x="1179957" y="104489"/>
                    </a:lnTo>
                    <a:lnTo>
                      <a:pt x="1179957" y="156782"/>
                    </a:lnTo>
                    <a:lnTo>
                      <a:pt x="1126331" y="156782"/>
                    </a:lnTo>
                    <a:lnTo>
                      <a:pt x="1126331" y="104489"/>
                    </a:lnTo>
                    <a:lnTo>
                      <a:pt x="1126331" y="52292"/>
                    </a:lnTo>
                    <a:lnTo>
                      <a:pt x="1179957" y="52292"/>
                    </a:lnTo>
                    <a:lnTo>
                      <a:pt x="1233583" y="52292"/>
                    </a:lnTo>
                    <a:lnTo>
                      <a:pt x="1287209" y="52292"/>
                    </a:lnTo>
                    <a:lnTo>
                      <a:pt x="1287209" y="104489"/>
                    </a:lnTo>
                    <a:lnTo>
                      <a:pt x="1287209" y="156782"/>
                    </a:lnTo>
                    <a:lnTo>
                      <a:pt x="1287209" y="209074"/>
                    </a:lnTo>
                    <a:lnTo>
                      <a:pt x="1287209" y="261366"/>
                    </a:lnTo>
                    <a:lnTo>
                      <a:pt x="1233583" y="261366"/>
                    </a:lnTo>
                    <a:lnTo>
                      <a:pt x="1179957" y="261366"/>
                    </a:lnTo>
                    <a:lnTo>
                      <a:pt x="1126331" y="261366"/>
                    </a:lnTo>
                    <a:lnTo>
                      <a:pt x="1072706" y="261366"/>
                    </a:lnTo>
                    <a:lnTo>
                      <a:pt x="1018985" y="261366"/>
                    </a:lnTo>
                    <a:lnTo>
                      <a:pt x="965359" y="261366"/>
                    </a:lnTo>
                    <a:lnTo>
                      <a:pt x="911733" y="261366"/>
                    </a:lnTo>
                    <a:lnTo>
                      <a:pt x="858107" y="261366"/>
                    </a:lnTo>
                    <a:lnTo>
                      <a:pt x="804482" y="261366"/>
                    </a:lnTo>
                    <a:lnTo>
                      <a:pt x="804482" y="209074"/>
                    </a:lnTo>
                    <a:lnTo>
                      <a:pt x="804482" y="156782"/>
                    </a:lnTo>
                    <a:lnTo>
                      <a:pt x="804482" y="104489"/>
                    </a:lnTo>
                    <a:lnTo>
                      <a:pt x="804482" y="52292"/>
                    </a:lnTo>
                    <a:lnTo>
                      <a:pt x="858107" y="52292"/>
                    </a:lnTo>
                    <a:lnTo>
                      <a:pt x="911733" y="52292"/>
                    </a:lnTo>
                    <a:lnTo>
                      <a:pt x="965359" y="52292"/>
                    </a:lnTo>
                    <a:lnTo>
                      <a:pt x="965359" y="104489"/>
                    </a:lnTo>
                    <a:lnTo>
                      <a:pt x="965359" y="156782"/>
                    </a:lnTo>
                    <a:lnTo>
                      <a:pt x="911733" y="156782"/>
                    </a:lnTo>
                    <a:lnTo>
                      <a:pt x="911733" y="104489"/>
                    </a:lnTo>
                    <a:lnTo>
                      <a:pt x="858107" y="104489"/>
                    </a:lnTo>
                    <a:lnTo>
                      <a:pt x="858107" y="156782"/>
                    </a:lnTo>
                    <a:lnTo>
                      <a:pt x="858107" y="209074"/>
                    </a:lnTo>
                    <a:lnTo>
                      <a:pt x="911733" y="209074"/>
                    </a:lnTo>
                    <a:lnTo>
                      <a:pt x="965359" y="209074"/>
                    </a:lnTo>
                    <a:lnTo>
                      <a:pt x="1018985" y="209074"/>
                    </a:lnTo>
                    <a:lnTo>
                      <a:pt x="1018985" y="156782"/>
                    </a:lnTo>
                    <a:lnTo>
                      <a:pt x="1018985" y="104489"/>
                    </a:lnTo>
                    <a:lnTo>
                      <a:pt x="1018985" y="52292"/>
                    </a:lnTo>
                    <a:lnTo>
                      <a:pt x="1018985" y="0"/>
                    </a:lnTo>
                    <a:lnTo>
                      <a:pt x="965359" y="0"/>
                    </a:lnTo>
                    <a:lnTo>
                      <a:pt x="911733" y="0"/>
                    </a:lnTo>
                    <a:lnTo>
                      <a:pt x="858107" y="0"/>
                    </a:lnTo>
                    <a:lnTo>
                      <a:pt x="804482" y="0"/>
                    </a:lnTo>
                    <a:lnTo>
                      <a:pt x="750856" y="0"/>
                    </a:lnTo>
                    <a:lnTo>
                      <a:pt x="697230" y="0"/>
                    </a:lnTo>
                    <a:lnTo>
                      <a:pt x="643604" y="0"/>
                    </a:lnTo>
                    <a:lnTo>
                      <a:pt x="589979" y="0"/>
                    </a:lnTo>
                    <a:lnTo>
                      <a:pt x="536353" y="0"/>
                    </a:lnTo>
                    <a:lnTo>
                      <a:pt x="536353" y="52292"/>
                    </a:lnTo>
                    <a:lnTo>
                      <a:pt x="536353" y="104489"/>
                    </a:lnTo>
                    <a:lnTo>
                      <a:pt x="536353" y="156782"/>
                    </a:lnTo>
                    <a:lnTo>
                      <a:pt x="536353" y="209074"/>
                    </a:lnTo>
                    <a:lnTo>
                      <a:pt x="589979" y="209074"/>
                    </a:lnTo>
                    <a:lnTo>
                      <a:pt x="643604" y="209074"/>
                    </a:lnTo>
                    <a:lnTo>
                      <a:pt x="697230" y="209074"/>
                    </a:lnTo>
                    <a:lnTo>
                      <a:pt x="697230" y="156782"/>
                    </a:lnTo>
                    <a:lnTo>
                      <a:pt x="697230" y="104489"/>
                    </a:lnTo>
                    <a:lnTo>
                      <a:pt x="643604" y="104489"/>
                    </a:lnTo>
                    <a:lnTo>
                      <a:pt x="643604" y="156782"/>
                    </a:lnTo>
                    <a:lnTo>
                      <a:pt x="589979" y="156782"/>
                    </a:lnTo>
                    <a:lnTo>
                      <a:pt x="589979" y="104489"/>
                    </a:lnTo>
                    <a:lnTo>
                      <a:pt x="589979" y="52292"/>
                    </a:lnTo>
                    <a:lnTo>
                      <a:pt x="643604" y="52292"/>
                    </a:lnTo>
                    <a:lnTo>
                      <a:pt x="697230" y="52292"/>
                    </a:lnTo>
                    <a:lnTo>
                      <a:pt x="750856" y="52292"/>
                    </a:lnTo>
                    <a:lnTo>
                      <a:pt x="750856" y="104489"/>
                    </a:lnTo>
                    <a:lnTo>
                      <a:pt x="750856" y="156782"/>
                    </a:lnTo>
                    <a:lnTo>
                      <a:pt x="750856" y="209074"/>
                    </a:lnTo>
                    <a:lnTo>
                      <a:pt x="750856" y="261366"/>
                    </a:lnTo>
                    <a:lnTo>
                      <a:pt x="697230" y="261366"/>
                    </a:lnTo>
                    <a:lnTo>
                      <a:pt x="643604" y="261366"/>
                    </a:lnTo>
                    <a:lnTo>
                      <a:pt x="589979" y="261366"/>
                    </a:lnTo>
                    <a:lnTo>
                      <a:pt x="536353" y="261366"/>
                    </a:lnTo>
                    <a:lnTo>
                      <a:pt x="482632" y="261366"/>
                    </a:lnTo>
                    <a:lnTo>
                      <a:pt x="429006" y="261366"/>
                    </a:lnTo>
                    <a:lnTo>
                      <a:pt x="375380" y="261366"/>
                    </a:lnTo>
                    <a:lnTo>
                      <a:pt x="321755" y="261366"/>
                    </a:lnTo>
                    <a:lnTo>
                      <a:pt x="268129" y="261366"/>
                    </a:lnTo>
                    <a:lnTo>
                      <a:pt x="268129" y="209074"/>
                    </a:lnTo>
                    <a:lnTo>
                      <a:pt x="268129" y="156782"/>
                    </a:lnTo>
                    <a:lnTo>
                      <a:pt x="268129" y="104489"/>
                    </a:lnTo>
                    <a:lnTo>
                      <a:pt x="268129" y="52292"/>
                    </a:lnTo>
                    <a:lnTo>
                      <a:pt x="321755" y="52292"/>
                    </a:lnTo>
                    <a:lnTo>
                      <a:pt x="375380" y="52292"/>
                    </a:lnTo>
                    <a:lnTo>
                      <a:pt x="429006" y="52292"/>
                    </a:lnTo>
                    <a:lnTo>
                      <a:pt x="429006" y="104489"/>
                    </a:lnTo>
                    <a:lnTo>
                      <a:pt x="429006" y="156782"/>
                    </a:lnTo>
                    <a:lnTo>
                      <a:pt x="375380" y="156782"/>
                    </a:lnTo>
                    <a:lnTo>
                      <a:pt x="375380" y="104489"/>
                    </a:lnTo>
                    <a:lnTo>
                      <a:pt x="321755" y="104489"/>
                    </a:lnTo>
                    <a:lnTo>
                      <a:pt x="321755" y="156782"/>
                    </a:lnTo>
                    <a:lnTo>
                      <a:pt x="321755" y="209074"/>
                    </a:lnTo>
                    <a:lnTo>
                      <a:pt x="375380" y="209074"/>
                    </a:lnTo>
                    <a:lnTo>
                      <a:pt x="429006" y="209074"/>
                    </a:lnTo>
                    <a:lnTo>
                      <a:pt x="482632" y="209074"/>
                    </a:lnTo>
                    <a:lnTo>
                      <a:pt x="482632" y="156782"/>
                    </a:lnTo>
                    <a:lnTo>
                      <a:pt x="482632" y="104489"/>
                    </a:lnTo>
                    <a:lnTo>
                      <a:pt x="482632" y="52292"/>
                    </a:lnTo>
                    <a:lnTo>
                      <a:pt x="482632" y="0"/>
                    </a:lnTo>
                    <a:lnTo>
                      <a:pt x="429006" y="0"/>
                    </a:lnTo>
                    <a:lnTo>
                      <a:pt x="375380" y="0"/>
                    </a:lnTo>
                    <a:lnTo>
                      <a:pt x="321755" y="0"/>
                    </a:lnTo>
                    <a:lnTo>
                      <a:pt x="268129" y="0"/>
                    </a:lnTo>
                    <a:lnTo>
                      <a:pt x="214503" y="0"/>
                    </a:lnTo>
                    <a:lnTo>
                      <a:pt x="160877" y="0"/>
                    </a:lnTo>
                    <a:lnTo>
                      <a:pt x="107252" y="0"/>
                    </a:lnTo>
                    <a:lnTo>
                      <a:pt x="53626" y="0"/>
                    </a:lnTo>
                    <a:lnTo>
                      <a:pt x="0" y="0"/>
                    </a:lnTo>
                    <a:lnTo>
                      <a:pt x="0" y="52292"/>
                    </a:lnTo>
                    <a:lnTo>
                      <a:pt x="0" y="104489"/>
                    </a:lnTo>
                    <a:lnTo>
                      <a:pt x="0" y="156782"/>
                    </a:lnTo>
                    <a:lnTo>
                      <a:pt x="0" y="209074"/>
                    </a:lnTo>
                    <a:lnTo>
                      <a:pt x="53626" y="209074"/>
                    </a:lnTo>
                    <a:lnTo>
                      <a:pt x="107252" y="209074"/>
                    </a:lnTo>
                    <a:lnTo>
                      <a:pt x="160877" y="209074"/>
                    </a:lnTo>
                    <a:lnTo>
                      <a:pt x="160877" y="156782"/>
                    </a:lnTo>
                    <a:lnTo>
                      <a:pt x="160877" y="104489"/>
                    </a:lnTo>
                    <a:lnTo>
                      <a:pt x="107252" y="104489"/>
                    </a:lnTo>
                    <a:lnTo>
                      <a:pt x="107252" y="156782"/>
                    </a:lnTo>
                    <a:lnTo>
                      <a:pt x="53626" y="156782"/>
                    </a:lnTo>
                    <a:lnTo>
                      <a:pt x="53626" y="104489"/>
                    </a:lnTo>
                    <a:lnTo>
                      <a:pt x="53626" y="52292"/>
                    </a:lnTo>
                    <a:lnTo>
                      <a:pt x="107252" y="52292"/>
                    </a:lnTo>
                    <a:lnTo>
                      <a:pt x="160877" y="52292"/>
                    </a:lnTo>
                    <a:lnTo>
                      <a:pt x="214503" y="52292"/>
                    </a:lnTo>
                    <a:lnTo>
                      <a:pt x="214503" y="104489"/>
                    </a:lnTo>
                    <a:lnTo>
                      <a:pt x="214503" y="156782"/>
                    </a:lnTo>
                    <a:lnTo>
                      <a:pt x="214503" y="209074"/>
                    </a:lnTo>
                    <a:lnTo>
                      <a:pt x="214503" y="261366"/>
                    </a:lnTo>
                    <a:lnTo>
                      <a:pt x="160877" y="261366"/>
                    </a:lnTo>
                    <a:lnTo>
                      <a:pt x="107252" y="261366"/>
                    </a:lnTo>
                    <a:lnTo>
                      <a:pt x="53626" y="261366"/>
                    </a:lnTo>
                    <a:lnTo>
                      <a:pt x="0" y="261366"/>
                    </a:lnTo>
                    <a:lnTo>
                      <a:pt x="0" y="313658"/>
                    </a:lnTo>
                    <a:lnTo>
                      <a:pt x="53626" y="313658"/>
                    </a:lnTo>
                    <a:lnTo>
                      <a:pt x="107252" y="313658"/>
                    </a:lnTo>
                    <a:lnTo>
                      <a:pt x="160877" y="313658"/>
                    </a:lnTo>
                    <a:lnTo>
                      <a:pt x="214503" y="313658"/>
                    </a:lnTo>
                    <a:lnTo>
                      <a:pt x="268129" y="313658"/>
                    </a:lnTo>
                    <a:lnTo>
                      <a:pt x="321755" y="313658"/>
                    </a:lnTo>
                    <a:lnTo>
                      <a:pt x="375380" y="313658"/>
                    </a:lnTo>
                    <a:lnTo>
                      <a:pt x="429006" y="313658"/>
                    </a:lnTo>
                    <a:lnTo>
                      <a:pt x="482632" y="313658"/>
                    </a:lnTo>
                    <a:lnTo>
                      <a:pt x="536353" y="313658"/>
                    </a:lnTo>
                    <a:lnTo>
                      <a:pt x="589979" y="313658"/>
                    </a:lnTo>
                    <a:lnTo>
                      <a:pt x="643604" y="313658"/>
                    </a:lnTo>
                    <a:lnTo>
                      <a:pt x="697230" y="313658"/>
                    </a:lnTo>
                    <a:lnTo>
                      <a:pt x="750856" y="313658"/>
                    </a:lnTo>
                    <a:lnTo>
                      <a:pt x="804482" y="313658"/>
                    </a:lnTo>
                    <a:lnTo>
                      <a:pt x="858107" y="313658"/>
                    </a:lnTo>
                    <a:lnTo>
                      <a:pt x="911733" y="313658"/>
                    </a:lnTo>
                    <a:lnTo>
                      <a:pt x="965359" y="313658"/>
                    </a:lnTo>
                    <a:lnTo>
                      <a:pt x="1018985" y="313658"/>
                    </a:lnTo>
                    <a:lnTo>
                      <a:pt x="1072706" y="313658"/>
                    </a:lnTo>
                    <a:lnTo>
                      <a:pt x="1126331" y="313658"/>
                    </a:lnTo>
                    <a:lnTo>
                      <a:pt x="1179957" y="313658"/>
                    </a:lnTo>
                    <a:lnTo>
                      <a:pt x="1233583" y="313658"/>
                    </a:lnTo>
                    <a:lnTo>
                      <a:pt x="1287209" y="313658"/>
                    </a:lnTo>
                    <a:lnTo>
                      <a:pt x="1340834" y="313658"/>
                    </a:lnTo>
                    <a:lnTo>
                      <a:pt x="1394460" y="313658"/>
                    </a:lnTo>
                    <a:lnTo>
                      <a:pt x="1448086" y="313658"/>
                    </a:lnTo>
                    <a:lnTo>
                      <a:pt x="1501712" y="313658"/>
                    </a:lnTo>
                    <a:lnTo>
                      <a:pt x="1555337" y="313658"/>
                    </a:lnTo>
                    <a:lnTo>
                      <a:pt x="1609058" y="313658"/>
                    </a:lnTo>
                    <a:lnTo>
                      <a:pt x="1662684" y="313658"/>
                    </a:lnTo>
                    <a:lnTo>
                      <a:pt x="1716310" y="313658"/>
                    </a:lnTo>
                    <a:lnTo>
                      <a:pt x="1769936" y="313658"/>
                    </a:lnTo>
                    <a:lnTo>
                      <a:pt x="1823561" y="313658"/>
                    </a:lnTo>
                    <a:lnTo>
                      <a:pt x="1877187" y="313658"/>
                    </a:lnTo>
                    <a:lnTo>
                      <a:pt x="1930813" y="313658"/>
                    </a:lnTo>
                    <a:lnTo>
                      <a:pt x="1984439" y="313658"/>
                    </a:lnTo>
                    <a:lnTo>
                      <a:pt x="2038064" y="313658"/>
                    </a:lnTo>
                    <a:lnTo>
                      <a:pt x="2091690" y="313658"/>
                    </a:lnTo>
                    <a:lnTo>
                      <a:pt x="2145316" y="313658"/>
                    </a:lnTo>
                    <a:lnTo>
                      <a:pt x="2199037" y="313658"/>
                    </a:lnTo>
                    <a:lnTo>
                      <a:pt x="2252663" y="313658"/>
                    </a:lnTo>
                    <a:lnTo>
                      <a:pt x="2306288" y="313658"/>
                    </a:lnTo>
                    <a:lnTo>
                      <a:pt x="2359914" y="313658"/>
                    </a:lnTo>
                    <a:lnTo>
                      <a:pt x="2413540" y="313658"/>
                    </a:lnTo>
                    <a:lnTo>
                      <a:pt x="2467166" y="313658"/>
                    </a:lnTo>
                    <a:lnTo>
                      <a:pt x="2520791" y="313658"/>
                    </a:lnTo>
                    <a:lnTo>
                      <a:pt x="2574417" y="313658"/>
                    </a:lnTo>
                    <a:lnTo>
                      <a:pt x="2628043" y="313658"/>
                    </a:lnTo>
                    <a:lnTo>
                      <a:pt x="2681669" y="313658"/>
                    </a:lnTo>
                    <a:lnTo>
                      <a:pt x="2681669" y="2613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587375" y="449808"/>
            <a:ext cx="2324655" cy="452773"/>
            <a:chOff x="3911651" y="810340"/>
            <a:chExt cx="3668120" cy="714439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 rotWithShape="1">
            <a:blip r:embed="rId3" cstate="email"/>
            <a:srcRect/>
            <a:stretch>
              <a:fillRect/>
            </a:stretch>
          </p:blipFill>
          <p:spPr bwMode="auto">
            <a:xfrm>
              <a:off x="4683919" y="822453"/>
              <a:ext cx="2895852" cy="695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图片 3" descr="图片包含 图示&#10;&#10;AI 生成的内容可能不正确。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3911651" y="810340"/>
              <a:ext cx="715119" cy="714439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/>
          <a:srcRect l="1214" t="54692" r="1214"/>
          <a:stretch>
            <a:fillRect/>
          </a:stretch>
        </p:blipFill>
        <p:spPr>
          <a:xfrm>
            <a:off x="0" y="0"/>
            <a:ext cx="12192000" cy="1739364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587375" y="449808"/>
            <a:ext cx="2324655" cy="452773"/>
            <a:chOff x="3911651" y="810340"/>
            <a:chExt cx="3668120" cy="714439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 rotWithShape="1">
            <a:blip r:embed="rId4" cstate="email"/>
            <a:srcRect/>
            <a:stretch>
              <a:fillRect/>
            </a:stretch>
          </p:blipFill>
          <p:spPr bwMode="auto">
            <a:xfrm>
              <a:off x="4683919" y="822453"/>
              <a:ext cx="2895852" cy="695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图片 5" descr="图片包含 图示&#10;&#10;AI 生成的内容可能不正确。"/>
            <p:cNvPicPr>
              <a:picLocks noChangeAspect="1"/>
            </p:cNvPicPr>
            <p:nvPr/>
          </p:nvPicPr>
          <p:blipFill>
            <a:blip r:embed="rId5" cstate="email"/>
            <a:stretch>
              <a:fillRect/>
            </a:stretch>
          </p:blipFill>
          <p:spPr>
            <a:xfrm>
              <a:off x="3911651" y="810340"/>
              <a:ext cx="715119" cy="714439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0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4.xml"/><Relationship Id="rId8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5.xml"/><Relationship Id="rId1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6.xml"/><Relationship Id="rId8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3.xml"/><Relationship Id="rId5" Type="http://schemas.openxmlformats.org/officeDocument/2006/relationships/slideLayout" Target="../slideLayouts/slideLayout42.xml"/><Relationship Id="rId4" Type="http://schemas.openxmlformats.org/officeDocument/2006/relationships/slideLayout" Target="../slideLayouts/slideLayout41.xml"/><Relationship Id="rId3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9.xml"/><Relationship Id="rId13" Type="http://schemas.openxmlformats.org/officeDocument/2006/relationships/theme" Target="../theme/theme4.xml"/><Relationship Id="rId12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38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8.xml"/><Relationship Id="rId8" Type="http://schemas.openxmlformats.org/officeDocument/2006/relationships/slideLayout" Target="../slideLayouts/slideLayout57.xml"/><Relationship Id="rId7" Type="http://schemas.openxmlformats.org/officeDocument/2006/relationships/slideLayout" Target="../slideLayouts/slideLayout56.xml"/><Relationship Id="rId6" Type="http://schemas.openxmlformats.org/officeDocument/2006/relationships/slideLayout" Target="../slideLayouts/slideLayout55.xml"/><Relationship Id="rId5" Type="http://schemas.openxmlformats.org/officeDocument/2006/relationships/slideLayout" Target="../slideLayouts/slideLayout54.xml"/><Relationship Id="rId4" Type="http://schemas.openxmlformats.org/officeDocument/2006/relationships/slideLayout" Target="../slideLayouts/slideLayout53.xml"/><Relationship Id="rId3" Type="http://schemas.openxmlformats.org/officeDocument/2006/relationships/slideLayout" Target="../slideLayouts/slideLayout52.xml"/><Relationship Id="rId2" Type="http://schemas.openxmlformats.org/officeDocument/2006/relationships/slideLayout" Target="../slideLayouts/slideLayout51.xml"/><Relationship Id="rId14" Type="http://schemas.openxmlformats.org/officeDocument/2006/relationships/theme" Target="../theme/theme5.xml"/><Relationship Id="rId13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1.xml"/><Relationship Id="rId2" Type="http://schemas.openxmlformats.org/officeDocument/2006/relationships/image" Target="../media/image21.jpeg"/><Relationship Id="rId1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jpeg"/><Relationship Id="rId1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9" Type="http://schemas.openxmlformats.org/officeDocument/2006/relationships/slideLayout" Target="../slideLayouts/slideLayout5.xml"/><Relationship Id="rId58" Type="http://schemas.microsoft.com/office/2007/relationships/hdphoto" Target="../media/image25.wdp"/><Relationship Id="rId57" Type="http://schemas.openxmlformats.org/officeDocument/2006/relationships/image" Target="../media/image24.png"/><Relationship Id="rId56" Type="http://schemas.openxmlformats.org/officeDocument/2006/relationships/image" Target="../media/image23.png"/><Relationship Id="rId55" Type="http://schemas.openxmlformats.org/officeDocument/2006/relationships/image" Target="../media/image22.png"/><Relationship Id="rId54" Type="http://schemas.openxmlformats.org/officeDocument/2006/relationships/image" Target="../media/image5.png"/><Relationship Id="rId53" Type="http://schemas.openxmlformats.org/officeDocument/2006/relationships/image" Target="../media/image4.png"/><Relationship Id="rId52" Type="http://schemas.openxmlformats.org/officeDocument/2006/relationships/tags" Target="../tags/tag52.xml"/><Relationship Id="rId51" Type="http://schemas.openxmlformats.org/officeDocument/2006/relationships/tags" Target="../tags/tag51.xml"/><Relationship Id="rId50" Type="http://schemas.openxmlformats.org/officeDocument/2006/relationships/tags" Target="../tags/tag50.xml"/><Relationship Id="rId5" Type="http://schemas.openxmlformats.org/officeDocument/2006/relationships/tags" Target="../tags/tag5.xml"/><Relationship Id="rId49" Type="http://schemas.openxmlformats.org/officeDocument/2006/relationships/tags" Target="../tags/tag49.xml"/><Relationship Id="rId48" Type="http://schemas.openxmlformats.org/officeDocument/2006/relationships/tags" Target="../tags/tag48.xml"/><Relationship Id="rId47" Type="http://schemas.openxmlformats.org/officeDocument/2006/relationships/tags" Target="../tags/tag47.xml"/><Relationship Id="rId46" Type="http://schemas.openxmlformats.org/officeDocument/2006/relationships/tags" Target="../tags/tag46.xml"/><Relationship Id="rId45" Type="http://schemas.openxmlformats.org/officeDocument/2006/relationships/tags" Target="../tags/tag45.xml"/><Relationship Id="rId44" Type="http://schemas.openxmlformats.org/officeDocument/2006/relationships/tags" Target="../tags/tag44.xml"/><Relationship Id="rId43" Type="http://schemas.openxmlformats.org/officeDocument/2006/relationships/tags" Target="../tags/tag43.xml"/><Relationship Id="rId42" Type="http://schemas.openxmlformats.org/officeDocument/2006/relationships/tags" Target="../tags/tag42.xml"/><Relationship Id="rId41" Type="http://schemas.openxmlformats.org/officeDocument/2006/relationships/tags" Target="../tags/tag41.xml"/><Relationship Id="rId40" Type="http://schemas.openxmlformats.org/officeDocument/2006/relationships/tags" Target="../tags/tag40.xml"/><Relationship Id="rId4" Type="http://schemas.openxmlformats.org/officeDocument/2006/relationships/tags" Target="../tags/tag4.xml"/><Relationship Id="rId39" Type="http://schemas.openxmlformats.org/officeDocument/2006/relationships/tags" Target="../tags/tag39.xml"/><Relationship Id="rId38" Type="http://schemas.openxmlformats.org/officeDocument/2006/relationships/tags" Target="../tags/tag38.xml"/><Relationship Id="rId37" Type="http://schemas.openxmlformats.org/officeDocument/2006/relationships/tags" Target="../tags/tag37.xml"/><Relationship Id="rId36" Type="http://schemas.openxmlformats.org/officeDocument/2006/relationships/tags" Target="../tags/tag36.xml"/><Relationship Id="rId35" Type="http://schemas.openxmlformats.org/officeDocument/2006/relationships/tags" Target="../tags/tag35.xml"/><Relationship Id="rId34" Type="http://schemas.openxmlformats.org/officeDocument/2006/relationships/tags" Target="../tags/tag34.xml"/><Relationship Id="rId33" Type="http://schemas.openxmlformats.org/officeDocument/2006/relationships/tags" Target="../tags/tag33.xml"/><Relationship Id="rId32" Type="http://schemas.openxmlformats.org/officeDocument/2006/relationships/tags" Target="../tags/tag32.xml"/><Relationship Id="rId31" Type="http://schemas.openxmlformats.org/officeDocument/2006/relationships/tags" Target="../tags/tag31.xml"/><Relationship Id="rId30" Type="http://schemas.openxmlformats.org/officeDocument/2006/relationships/tags" Target="../tags/tag30.xml"/><Relationship Id="rId3" Type="http://schemas.openxmlformats.org/officeDocument/2006/relationships/tags" Target="../tags/tag3.xml"/><Relationship Id="rId29" Type="http://schemas.openxmlformats.org/officeDocument/2006/relationships/tags" Target="../tags/tag29.xml"/><Relationship Id="rId28" Type="http://schemas.openxmlformats.org/officeDocument/2006/relationships/tags" Target="../tags/tag28.xml"/><Relationship Id="rId27" Type="http://schemas.openxmlformats.org/officeDocument/2006/relationships/tags" Target="../tags/tag27.xml"/><Relationship Id="rId26" Type="http://schemas.openxmlformats.org/officeDocument/2006/relationships/tags" Target="../tags/tag26.xml"/><Relationship Id="rId25" Type="http://schemas.openxmlformats.org/officeDocument/2006/relationships/tags" Target="../tags/tag25.xml"/><Relationship Id="rId24" Type="http://schemas.openxmlformats.org/officeDocument/2006/relationships/tags" Target="../tags/tag24.xml"/><Relationship Id="rId23" Type="http://schemas.openxmlformats.org/officeDocument/2006/relationships/tags" Target="../tags/tag23.xml"/><Relationship Id="rId22" Type="http://schemas.openxmlformats.org/officeDocument/2006/relationships/tags" Target="../tags/tag22.xml"/><Relationship Id="rId21" Type="http://schemas.openxmlformats.org/officeDocument/2006/relationships/tags" Target="../tags/tag21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.xml"/><Relationship Id="rId8" Type="http://schemas.openxmlformats.org/officeDocument/2006/relationships/image" Target="../media/image29.png"/><Relationship Id="rId7" Type="http://schemas.microsoft.com/office/2007/relationships/hdphoto" Target="../media/image28.wdp"/><Relationship Id="rId6" Type="http://schemas.openxmlformats.org/officeDocument/2006/relationships/image" Target="../media/image27.png"/><Relationship Id="rId5" Type="http://schemas.openxmlformats.org/officeDocument/2006/relationships/image" Target="../media/image22.png"/><Relationship Id="rId4" Type="http://schemas.openxmlformats.org/officeDocument/2006/relationships/image" Target="file:///C:\Users\Administrator\AppData\Local\Temp\FocoSlide\cache\img\PicChange\transparent_1740986790.png" TargetMode="External"/><Relationship Id="rId3" Type="http://schemas.openxmlformats.org/officeDocument/2006/relationships/image" Target="../media/image26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.png"/><Relationship Id="rId8" Type="http://schemas.openxmlformats.org/officeDocument/2006/relationships/image" Target="../media/image22.png"/><Relationship Id="rId7" Type="http://schemas.openxmlformats.org/officeDocument/2006/relationships/image" Target="file:///C:\Users\Administrator\AppData\Local\Temp\FocoSlide\cache\img\PicChange\transparent_1743145275.png" TargetMode="External"/><Relationship Id="rId6" Type="http://schemas.openxmlformats.org/officeDocument/2006/relationships/image" Target="../media/image32.png"/><Relationship Id="rId5" Type="http://schemas.openxmlformats.org/officeDocument/2006/relationships/image" Target="../media/image29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microsoft.com/office/2007/relationships/hdphoto" Target="../media/image31.wdp"/><Relationship Id="rId11" Type="http://schemas.openxmlformats.org/officeDocument/2006/relationships/slideLayout" Target="../slideLayouts/slideLayout6.xml"/><Relationship Id="rId10" Type="http://schemas.microsoft.com/office/2007/relationships/hdphoto" Target="../media/image28.wdp"/><Relationship Id="rId1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.xml"/><Relationship Id="rId8" Type="http://schemas.microsoft.com/office/2007/relationships/hdphoto" Target="../media/image28.wdp"/><Relationship Id="rId7" Type="http://schemas.openxmlformats.org/officeDocument/2006/relationships/image" Target="../media/image27.png"/><Relationship Id="rId6" Type="http://schemas.openxmlformats.org/officeDocument/2006/relationships/image" Target="../media/image22.png"/><Relationship Id="rId5" Type="http://schemas.openxmlformats.org/officeDocument/2006/relationships/image" Target="file:///C:\Users\Administrator\AppData\Local\Temp\FocoSlide\cache\img\PicChange\transparent_1743145183.png" TargetMode="External"/><Relationship Id="rId4" Type="http://schemas.openxmlformats.org/officeDocument/2006/relationships/image" Target="../media/image35.png"/><Relationship Id="rId3" Type="http://schemas.openxmlformats.org/officeDocument/2006/relationships/image" Target="../media/image29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9" Type="http://schemas.microsoft.com/office/2007/relationships/hdphoto" Target="../media/image28.wdp"/><Relationship Id="rId8" Type="http://schemas.openxmlformats.org/officeDocument/2006/relationships/image" Target="../media/image27.png"/><Relationship Id="rId7" Type="http://schemas.openxmlformats.org/officeDocument/2006/relationships/image" Target="../media/image22.png"/><Relationship Id="rId6" Type="http://schemas.microsoft.com/office/2007/relationships/hdphoto" Target="../media/image37.wdp"/><Relationship Id="rId5" Type="http://schemas.openxmlformats.org/officeDocument/2006/relationships/image" Target="file:///C:\Users\Administrator\AppData\Local\Temp\FocoSlide\cache\img\PicChange\transparent_1743145081.png" TargetMode="External"/><Relationship Id="rId4" Type="http://schemas.openxmlformats.org/officeDocument/2006/relationships/image" Target="../media/image36.png"/><Relationship Id="rId3" Type="http://schemas.openxmlformats.org/officeDocument/2006/relationships/image" Target="../media/image29.png"/><Relationship Id="rId2" Type="http://schemas.openxmlformats.org/officeDocument/2006/relationships/image" Target="../media/image7.png"/><Relationship Id="rId10" Type="http://schemas.openxmlformats.org/officeDocument/2006/relationships/slideLayout" Target="../slideLayouts/slideLayout6.xml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1.xml"/><Relationship Id="rId1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9" name="组合 1078"/>
          <p:cNvGrpSpPr/>
          <p:nvPr/>
        </p:nvGrpSpPr>
        <p:grpSpPr>
          <a:xfrm>
            <a:off x="3108962" y="2978828"/>
            <a:ext cx="5974078" cy="400323"/>
            <a:chOff x="4847432" y="3854118"/>
            <a:chExt cx="2497137" cy="354012"/>
          </a:xfrm>
        </p:grpSpPr>
        <p:sp>
          <p:nvSpPr>
            <p:cNvPr id="1080" name="六边形 1079"/>
            <p:cNvSpPr/>
            <p:nvPr/>
          </p:nvSpPr>
          <p:spPr>
            <a:xfrm>
              <a:off x="5397262" y="3915728"/>
              <a:ext cx="1397476" cy="230793"/>
            </a:xfrm>
            <a:prstGeom prst="hexagon">
              <a:avLst/>
            </a:prstGeom>
            <a:solidFill>
              <a:srgbClr val="EACA8D"/>
            </a:solidFill>
            <a:ln w="6350" cap="flat" cmpd="sng" algn="ctr">
              <a:noFill/>
              <a:prstDash val="solid"/>
              <a:miter lim="800000"/>
            </a:ln>
            <a:effectLst>
              <a:outerShdw blurRad="1270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EACA8D"/>
                  </a:solidFill>
                  <a:effectLst>
                    <a:outerShdw blurRad="203200" dist="38100" dir="5400000" algn="t" rotWithShape="0">
                      <a:prstClr val="black">
                        <a:alpha val="41000"/>
                      </a:prst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OPPOSans M" panose="00020600040101010101" charset="-122"/>
                </a:rPr>
                <a:t>活动策划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EACA8D"/>
                </a:solidFill>
                <a:effectLst>
                  <a:outerShdw blurRad="203200" dist="38100" dir="5400000" algn="t" rotWithShape="0">
                    <a:prstClr val="black">
                      <a:alpha val="41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OPPOSans M" panose="00020600040101010101" charset="-122"/>
              </a:endParaRPr>
            </a:p>
          </p:txBody>
        </p:sp>
        <p:sp>
          <p:nvSpPr>
            <p:cNvPr id="1081" name="缺角矩形 1080"/>
            <p:cNvSpPr/>
            <p:nvPr/>
          </p:nvSpPr>
          <p:spPr>
            <a:xfrm>
              <a:off x="5434012" y="3854118"/>
              <a:ext cx="1323976" cy="354012"/>
            </a:xfrm>
            <a:prstGeom prst="plaque">
              <a:avLst/>
            </a:prstGeom>
            <a:solidFill>
              <a:srgbClr val="781F1C"/>
            </a:solidFill>
            <a:ln w="6350" cap="flat" cmpd="sng" algn="ctr">
              <a:solidFill>
                <a:srgbClr val="EACA8D"/>
              </a:solidFill>
              <a:prstDash val="solid"/>
              <a:miter lim="800000"/>
            </a:ln>
            <a:effectLst>
              <a:outerShdw blurRad="1270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srgbClr val="EACA8D">
                        <a:lumMod val="10000"/>
                        <a:lumOff val="90000"/>
                      </a:srgbClr>
                    </a:gs>
                  </a:gsLst>
                  <a:lin ang="5400000" scaled="0"/>
                </a:gradFill>
                <a:effectLst>
                  <a:outerShdw blurRad="203200" dist="38100" dir="5400000" algn="t" rotWithShape="0">
                    <a:prstClr val="black">
                      <a:alpha val="41000"/>
                    </a:prstClr>
                  </a:outerShdw>
                </a:effectLst>
                <a:uLnTx/>
                <a:uFillTx/>
                <a:latin typeface="梦源黑体 CN W25" panose="020B0200000000000000" pitchFamily="34" charset="-122"/>
                <a:ea typeface="梦源黑体 CN W25" panose="020B0200000000000000" pitchFamily="34" charset="-122"/>
                <a:cs typeface="+mn-cs"/>
                <a:sym typeface="OPPOSans M" panose="00020600040101010101" charset="-122"/>
              </a:endParaRPr>
            </a:p>
          </p:txBody>
        </p:sp>
        <p:grpSp>
          <p:nvGrpSpPr>
            <p:cNvPr id="1082" name="组合 1081"/>
            <p:cNvGrpSpPr/>
            <p:nvPr/>
          </p:nvGrpSpPr>
          <p:grpSpPr>
            <a:xfrm>
              <a:off x="4847432" y="4030835"/>
              <a:ext cx="2497137" cy="0"/>
              <a:chOff x="4827589" y="4030835"/>
              <a:chExt cx="2497137" cy="0"/>
            </a:xfrm>
          </p:grpSpPr>
          <p:cxnSp>
            <p:nvCxnSpPr>
              <p:cNvPr id="1083" name="直接连接符 1082"/>
              <p:cNvCxnSpPr/>
              <p:nvPr/>
            </p:nvCxnSpPr>
            <p:spPr>
              <a:xfrm>
                <a:off x="6865939" y="4030835"/>
                <a:ext cx="458787" cy="0"/>
              </a:xfrm>
              <a:prstGeom prst="line">
                <a:avLst/>
              </a:prstGeom>
              <a:noFill/>
              <a:ln w="12700" cap="rnd" cmpd="sng" algn="ctr">
                <a:solidFill>
                  <a:srgbClr val="EACA8D"/>
                </a:solidFill>
                <a:prstDash val="lgDashDot"/>
                <a:miter lim="800000"/>
                <a:tailEnd type="diamond" w="sm" len="sm"/>
              </a:ln>
              <a:effectLst/>
            </p:spPr>
          </p:cxnSp>
          <p:cxnSp>
            <p:nvCxnSpPr>
              <p:cNvPr id="1084" name="直接连接符 1083"/>
              <p:cNvCxnSpPr/>
              <p:nvPr/>
            </p:nvCxnSpPr>
            <p:spPr>
              <a:xfrm flipH="1">
                <a:off x="4827589" y="4030835"/>
                <a:ext cx="458787" cy="0"/>
              </a:xfrm>
              <a:prstGeom prst="line">
                <a:avLst/>
              </a:prstGeom>
              <a:noFill/>
              <a:ln w="12700" cap="rnd" cmpd="sng" algn="ctr">
                <a:solidFill>
                  <a:srgbClr val="EACA8D"/>
                </a:solidFill>
                <a:prstDash val="lgDashDot"/>
                <a:miter lim="800000"/>
                <a:tailEnd type="diamond" w="sm" len="sm"/>
              </a:ln>
              <a:effectLst/>
            </p:spPr>
          </p:cxnSp>
        </p:grpSp>
      </p:grpSp>
      <p:sp>
        <p:nvSpPr>
          <p:cNvPr id="1086" name="文本框 1085"/>
          <p:cNvSpPr txBox="1"/>
          <p:nvPr/>
        </p:nvSpPr>
        <p:spPr>
          <a:xfrm>
            <a:off x="5159354" y="3501609"/>
            <a:ext cx="17876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1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</a:rPr>
              <a:t>2025</a:t>
            </a:r>
            <a:r>
              <a:rPr kumimoji="0" lang="zh-CN" altLang="en-US" sz="1600" b="1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</a:rPr>
              <a:t>年</a:t>
            </a:r>
            <a:r>
              <a:rPr kumimoji="0" lang="en-US" altLang="zh-CN" sz="1600" b="1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</a:rPr>
              <a:t>03</a:t>
            </a:r>
            <a:r>
              <a:rPr kumimoji="0" lang="zh-CN" altLang="en-US" sz="1600" b="1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</a:rPr>
              <a:t>月</a:t>
            </a:r>
            <a:r>
              <a:rPr kumimoji="0" lang="en-US" altLang="zh-CN" sz="1600" b="1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</a:rPr>
              <a:t>01</a:t>
            </a:r>
            <a:r>
              <a:rPr kumimoji="0" lang="zh-CN" altLang="en-US" sz="1600" b="1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</a:rPr>
              <a:t>日</a:t>
            </a:r>
            <a:endParaRPr kumimoji="0" lang="zh-CN" altLang="en-US" sz="1600" b="1" i="0" u="none" strike="noStrike" kern="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梦源黑体 CN W15" panose="020B0200000000000000" pitchFamily="34" charset="-122"/>
              <a:ea typeface="梦源黑体 CN W15" panose="020B0200000000000000" pitchFamily="34" charset="-122"/>
              <a:cs typeface="+mn-cs"/>
            </a:endParaRPr>
          </a:p>
        </p:txBody>
      </p:sp>
      <p:pic>
        <p:nvPicPr>
          <p:cNvPr id="1176" name="图片 1175"/>
          <p:cNvPicPr>
            <a:picLocks noChangeAspect="1"/>
          </p:cNvPicPr>
          <p:nvPr/>
        </p:nvPicPr>
        <p:blipFill>
          <a:blip r:embed="rId1" cstate="email">
            <a:alphaModFix amt="70000"/>
          </a:blip>
          <a:stretch>
            <a:fillRect/>
          </a:stretch>
        </p:blipFill>
        <p:spPr>
          <a:xfrm>
            <a:off x="9475658" y="2377844"/>
            <a:ext cx="1345631" cy="344010"/>
          </a:xfrm>
          <a:prstGeom prst="rect">
            <a:avLst/>
          </a:prstGeom>
        </p:spPr>
      </p:pic>
      <p:pic>
        <p:nvPicPr>
          <p:cNvPr id="1177" name="图片 1176"/>
          <p:cNvPicPr>
            <a:picLocks noChangeAspect="1"/>
          </p:cNvPicPr>
          <p:nvPr/>
        </p:nvPicPr>
        <p:blipFill>
          <a:blip r:embed="rId1" cstate="email">
            <a:alphaModFix amt="70000"/>
          </a:blip>
          <a:stretch>
            <a:fillRect/>
          </a:stretch>
        </p:blipFill>
        <p:spPr>
          <a:xfrm flipH="1">
            <a:off x="1252219" y="2377844"/>
            <a:ext cx="1345631" cy="34401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710294" y="1858506"/>
            <a:ext cx="876806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0" i="0" u="none" strike="noStrike" kern="1200" cap="none" spc="0" normalizeH="0" baseline="0" noProof="0">
                <a:ln>
                  <a:noFill/>
                </a:ln>
                <a:solidFill>
                  <a:srgbClr val="781F1C"/>
                </a:solidFill>
                <a:effectLst/>
                <a:uLnTx/>
                <a:uFillTx/>
                <a:latin typeface="梦源宋体 CN W25" panose="02020200000000000000" pitchFamily="18" charset="-122"/>
                <a:ea typeface="梦源宋体 CN W25" panose="02020200000000000000" pitchFamily="18" charset="-122"/>
                <a:cs typeface="+mn-cs"/>
              </a:rPr>
              <a:t>PPT</a:t>
            </a:r>
            <a:r>
              <a:rPr kumimoji="0" lang="zh-CN" altLang="en-US" sz="5400" b="0" i="0" u="none" strike="noStrike" kern="1200" cap="none" spc="0" normalizeH="0" baseline="0" noProof="0">
                <a:ln>
                  <a:noFill/>
                </a:ln>
                <a:solidFill>
                  <a:srgbClr val="781F1C"/>
                </a:solidFill>
                <a:effectLst/>
                <a:uLnTx/>
                <a:uFillTx/>
                <a:latin typeface="梦源宋体 CN W25" panose="02020200000000000000" pitchFamily="18" charset="-122"/>
                <a:ea typeface="梦源宋体 CN W25" panose="02020200000000000000" pitchFamily="18" charset="-122"/>
                <a:cs typeface="+mn-cs"/>
              </a:rPr>
              <a:t>标题自行输入</a:t>
            </a:r>
            <a:endParaRPr kumimoji="0" lang="zh-CN" altLang="en-US" sz="5400" b="0" i="0" u="none" strike="noStrike" kern="1200" cap="none" spc="0" normalizeH="0" baseline="0" noProof="0">
              <a:ln>
                <a:noFill/>
              </a:ln>
              <a:solidFill>
                <a:srgbClr val="781F1C"/>
              </a:solidFill>
              <a:effectLst/>
              <a:uLnTx/>
              <a:uFillTx/>
              <a:latin typeface="梦源宋体 CN W25" panose="02020200000000000000" pitchFamily="18" charset="-122"/>
              <a:ea typeface="梦源宋体 CN W25" panose="02020200000000000000" pitchFamily="18" charset="-122"/>
              <a:cs typeface="+mn-cs"/>
            </a:endParaRPr>
          </a:p>
        </p:txBody>
      </p:sp>
      <p:pic>
        <p:nvPicPr>
          <p:cNvPr id="8" name="图片 7" descr="1 (42)"/>
          <p:cNvPicPr>
            <a:picLocks noGrp="1" noChangeAspect="1"/>
          </p:cNvPicPr>
          <p:nvPr isPhoto="1"/>
        </p:nvPicPr>
        <p:blipFill>
          <a:blip r:embed="rId2" cstate="email">
            <a:alphaModFix amt="15000"/>
            <a:lum/>
          </a:blip>
          <a:srcRect/>
          <a:stretch>
            <a:fillRect/>
          </a:stretch>
        </p:blipFill>
        <p:spPr>
          <a:xfrm>
            <a:off x="4512278" y="2983284"/>
            <a:ext cx="3167444" cy="400323"/>
          </a:xfrm>
          <a:custGeom>
            <a:avLst/>
            <a:gdLst>
              <a:gd name="connsiteX0" fmla="*/ 66724 w 3167444"/>
              <a:gd name="connsiteY0" fmla="*/ 0 h 400323"/>
              <a:gd name="connsiteX1" fmla="*/ 3100720 w 3167444"/>
              <a:gd name="connsiteY1" fmla="*/ 0 h 400323"/>
              <a:gd name="connsiteX2" fmla="*/ 3167444 w 3167444"/>
              <a:gd name="connsiteY2" fmla="*/ 66722 h 400323"/>
              <a:gd name="connsiteX3" fmla="*/ 3167444 w 3167444"/>
              <a:gd name="connsiteY3" fmla="*/ 333601 h 400323"/>
              <a:gd name="connsiteX4" fmla="*/ 3100720 w 3167444"/>
              <a:gd name="connsiteY4" fmla="*/ 400323 h 400323"/>
              <a:gd name="connsiteX5" fmla="*/ 66724 w 3167444"/>
              <a:gd name="connsiteY5" fmla="*/ 400323 h 400323"/>
              <a:gd name="connsiteX6" fmla="*/ 0 w 3167444"/>
              <a:gd name="connsiteY6" fmla="*/ 333601 h 400323"/>
              <a:gd name="connsiteX7" fmla="*/ 0 w 3167444"/>
              <a:gd name="connsiteY7" fmla="*/ 66722 h 400323"/>
              <a:gd name="connsiteX8" fmla="*/ 66724 w 3167444"/>
              <a:gd name="connsiteY8" fmla="*/ 0 h 400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67444" h="400323">
                <a:moveTo>
                  <a:pt x="66724" y="0"/>
                </a:moveTo>
                <a:lnTo>
                  <a:pt x="3100720" y="0"/>
                </a:lnTo>
                <a:cubicBezTo>
                  <a:pt x="3100720" y="36850"/>
                  <a:pt x="3130592" y="66722"/>
                  <a:pt x="3167444" y="66722"/>
                </a:cubicBezTo>
                <a:lnTo>
                  <a:pt x="3167444" y="333601"/>
                </a:lnTo>
                <a:cubicBezTo>
                  <a:pt x="3130592" y="333601"/>
                  <a:pt x="3100720" y="363473"/>
                  <a:pt x="3100720" y="400323"/>
                </a:cubicBezTo>
                <a:lnTo>
                  <a:pt x="66724" y="400323"/>
                </a:lnTo>
                <a:cubicBezTo>
                  <a:pt x="66724" y="363473"/>
                  <a:pt x="36852" y="333601"/>
                  <a:pt x="0" y="333601"/>
                </a:cubicBezTo>
                <a:lnTo>
                  <a:pt x="0" y="66722"/>
                </a:lnTo>
                <a:cubicBezTo>
                  <a:pt x="36852" y="66722"/>
                  <a:pt x="66724" y="36850"/>
                  <a:pt x="66724" y="0"/>
                </a:cubicBezTo>
                <a:close/>
              </a:path>
            </a:pathLst>
          </a:custGeom>
        </p:spPr>
      </p:pic>
      <p:sp>
        <p:nvSpPr>
          <p:cNvPr id="11" name="文本框 10"/>
          <p:cNvSpPr txBox="1"/>
          <p:nvPr/>
        </p:nvSpPr>
        <p:spPr>
          <a:xfrm>
            <a:off x="5197296" y="3003061"/>
            <a:ext cx="17974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0" normalizeH="0" baseline="0" noProof="0">
                <a:ln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srgbClr val="EACA8D">
                        <a:lumMod val="10000"/>
                        <a:lumOff val="90000"/>
                      </a:srgbClr>
                    </a:gs>
                  </a:gsLst>
                  <a:lin ang="5400000" scaled="0"/>
                </a:gradFill>
                <a:effectLst>
                  <a:outerShdw blurRad="203200" dist="38100" dir="5400000" algn="t" rotWithShape="0">
                    <a:prstClr val="black">
                      <a:alpha val="41000"/>
                    </a:prstClr>
                  </a:outerShdw>
                </a:effectLst>
                <a:uLnTx/>
                <a:uFillTx/>
                <a:latin typeface="梦源黑体 CN W25" panose="020B0200000000000000" pitchFamily="34" charset="-122"/>
                <a:ea typeface="梦源黑体 CN W25" panose="020B0200000000000000" pitchFamily="34" charset="-122"/>
                <a:cs typeface="+mn-cs"/>
                <a:sym typeface="OPPOSans M" panose="00020600040101010101" charset="-122"/>
              </a:rPr>
              <a:t>汇报人：中医院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gradFill>
                <a:gsLst>
                  <a:gs pos="0">
                    <a:prstClr val="white"/>
                  </a:gs>
                  <a:gs pos="100000">
                    <a:srgbClr val="EACA8D">
                      <a:lumMod val="10000"/>
                      <a:lumOff val="90000"/>
                    </a:srgbClr>
                  </a:gs>
                </a:gsLst>
                <a:lin ang="5400000" scaled="0"/>
              </a:gradFill>
              <a:effectLst>
                <a:outerShdw blurRad="203200" dist="38100" dir="5400000" algn="t" rotWithShape="0">
                  <a:prstClr val="black">
                    <a:alpha val="41000"/>
                  </a:prstClr>
                </a:outerShdw>
              </a:effectLst>
              <a:uLnTx/>
              <a:uFillTx/>
              <a:latin typeface="梦源黑体 CN W25" panose="020B0200000000000000" pitchFamily="34" charset="-122"/>
              <a:ea typeface="梦源黑体 CN W25" panose="020B0200000000000000" pitchFamily="34" charset="-122"/>
              <a:cs typeface="+mn-cs"/>
              <a:sym typeface="OPPOSans M" panose="0002060004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46480" y="5763600"/>
            <a:ext cx="10299041" cy="582944"/>
            <a:chOff x="946480" y="5813415"/>
            <a:chExt cx="10299041" cy="582944"/>
          </a:xfrm>
        </p:grpSpPr>
        <p:grpSp>
          <p:nvGrpSpPr>
            <p:cNvPr id="3" name="组合 2"/>
            <p:cNvGrpSpPr/>
            <p:nvPr/>
          </p:nvGrpSpPr>
          <p:grpSpPr>
            <a:xfrm>
              <a:off x="4596130" y="5813415"/>
              <a:ext cx="2999740" cy="582944"/>
              <a:chOff x="4596130" y="3690590"/>
              <a:chExt cx="2999740" cy="582944"/>
            </a:xfrm>
          </p:grpSpPr>
          <p:sp>
            <p:nvSpPr>
              <p:cNvPr id="14" name="文本框 13"/>
              <p:cNvSpPr txBox="1"/>
              <p:nvPr/>
            </p:nvSpPr>
            <p:spPr>
              <a:xfrm>
                <a:off x="4596130" y="3690590"/>
                <a:ext cx="299974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0" i="0" u="none" strike="noStrike" kern="0" cap="none" spc="0" normalizeH="0" baseline="0" noProof="0">
                    <a:ln w="1270">
                      <a:noFill/>
                    </a:ln>
                    <a:solidFill>
                      <a:srgbClr val="781F1C"/>
                    </a:solidFill>
                    <a:effectLst/>
                    <a:uLnTx/>
                    <a:uFillTx/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仁心仁术 精诚为医 </a:t>
                </a:r>
                <a:endParaRPr kumimoji="0" lang="zh-CN" altLang="en-US" sz="2400" b="0" i="0" u="none" strike="noStrike" kern="0" cap="none" spc="0" normalizeH="0" baseline="0" noProof="0">
                  <a:ln w="1270">
                    <a:noFill/>
                  </a:ln>
                  <a:solidFill>
                    <a:srgbClr val="781F1C"/>
                  </a:solidFill>
                  <a:effectLst/>
                  <a:uLnTx/>
                  <a:uFillTx/>
                  <a:latin typeface="梦源宋体 CN W25" panose="02020200000000000000" pitchFamily="18" charset="-122"/>
                  <a:ea typeface="梦源宋体 CN W25" panose="02020200000000000000" pitchFamily="18" charset="-122"/>
                  <a:cs typeface="演示流云楷" panose="02000600000000000000" pitchFamily="2" charset="-122"/>
                </a:endParaRPr>
              </a:p>
            </p:txBody>
          </p:sp>
          <p:grpSp>
            <p:nvGrpSpPr>
              <p:cNvPr id="15" name="图形 2"/>
              <p:cNvGrpSpPr>
                <a:grpSpLocks noChangeAspect="1"/>
              </p:cNvGrpSpPr>
              <p:nvPr/>
            </p:nvGrpSpPr>
            <p:grpSpPr>
              <a:xfrm>
                <a:off x="4749802" y="4057882"/>
                <a:ext cx="2692398" cy="215652"/>
                <a:chOff x="2188521" y="13727256"/>
                <a:chExt cx="9616991" cy="911824"/>
              </a:xfrm>
              <a:gradFill>
                <a:gsLst>
                  <a:gs pos="0">
                    <a:srgbClr val="A16361">
                      <a:alpha val="50000"/>
                    </a:srgbClr>
                  </a:gs>
                  <a:gs pos="100000">
                    <a:srgbClr val="A16361">
                      <a:alpha val="0"/>
                    </a:srgbClr>
                  </a:gs>
                </a:gsLst>
                <a:lin ang="5400000" scaled="1"/>
              </a:gradFill>
            </p:grpSpPr>
            <p:sp>
              <p:nvSpPr>
                <p:cNvPr id="16" name="任意多边形: 形状 15"/>
                <p:cNvSpPr/>
                <p:nvPr/>
              </p:nvSpPr>
              <p:spPr>
                <a:xfrm>
                  <a:off x="2188521" y="13727256"/>
                  <a:ext cx="9616991" cy="407482"/>
                </a:xfrm>
                <a:custGeom>
                  <a:avLst/>
                  <a:gdLst>
                    <a:gd name="connsiteX0" fmla="*/ 1393436 w 1397935"/>
                    <a:gd name="connsiteY0" fmla="*/ 12465 h 90552"/>
                    <a:gd name="connsiteX1" fmla="*/ 1345876 w 1397935"/>
                    <a:gd name="connsiteY1" fmla="*/ 14393 h 90552"/>
                    <a:gd name="connsiteX2" fmla="*/ 1340092 w 1397935"/>
                    <a:gd name="connsiteY2" fmla="*/ 15036 h 90552"/>
                    <a:gd name="connsiteX3" fmla="*/ 1288033 w 1397935"/>
                    <a:gd name="connsiteY3" fmla="*/ 16321 h 90552"/>
                    <a:gd name="connsiteX4" fmla="*/ 1260397 w 1397935"/>
                    <a:gd name="connsiteY4" fmla="*/ 18249 h 90552"/>
                    <a:gd name="connsiteX5" fmla="*/ 1248829 w 1397935"/>
                    <a:gd name="connsiteY5" fmla="*/ 15678 h 90552"/>
                    <a:gd name="connsiteX6" fmla="*/ 1229547 w 1397935"/>
                    <a:gd name="connsiteY6" fmla="*/ 17606 h 90552"/>
                    <a:gd name="connsiteX7" fmla="*/ 1214123 w 1397935"/>
                    <a:gd name="connsiteY7" fmla="*/ 20177 h 90552"/>
                    <a:gd name="connsiteX8" fmla="*/ 1204482 w 1397935"/>
                    <a:gd name="connsiteY8" fmla="*/ 20177 h 90552"/>
                    <a:gd name="connsiteX9" fmla="*/ 1190343 w 1397935"/>
                    <a:gd name="connsiteY9" fmla="*/ 15036 h 90552"/>
                    <a:gd name="connsiteX10" fmla="*/ 1151138 w 1397935"/>
                    <a:gd name="connsiteY10" fmla="*/ 15678 h 90552"/>
                    <a:gd name="connsiteX11" fmla="*/ 1139569 w 1397935"/>
                    <a:gd name="connsiteY11" fmla="*/ 15036 h 90552"/>
                    <a:gd name="connsiteX12" fmla="*/ 1120931 w 1397935"/>
                    <a:gd name="connsiteY12" fmla="*/ 13108 h 90552"/>
                    <a:gd name="connsiteX13" fmla="*/ 1093295 w 1397935"/>
                    <a:gd name="connsiteY13" fmla="*/ 13750 h 90552"/>
                    <a:gd name="connsiteX14" fmla="*/ 1066944 w 1397935"/>
                    <a:gd name="connsiteY14" fmla="*/ 15678 h 90552"/>
                    <a:gd name="connsiteX15" fmla="*/ 1019385 w 1397935"/>
                    <a:gd name="connsiteY15" fmla="*/ 15678 h 90552"/>
                    <a:gd name="connsiteX16" fmla="*/ 991106 w 1397935"/>
                    <a:gd name="connsiteY16" fmla="*/ 16964 h 90552"/>
                    <a:gd name="connsiteX17" fmla="*/ 966040 w 1397935"/>
                    <a:gd name="connsiteY17" fmla="*/ 15036 h 90552"/>
                    <a:gd name="connsiteX18" fmla="*/ 923622 w 1397935"/>
                    <a:gd name="connsiteY18" fmla="*/ 15036 h 90552"/>
                    <a:gd name="connsiteX19" fmla="*/ 901770 w 1397935"/>
                    <a:gd name="connsiteY19" fmla="*/ 15678 h 90552"/>
                    <a:gd name="connsiteX20" fmla="*/ 880561 w 1397935"/>
                    <a:gd name="connsiteY20" fmla="*/ 15036 h 90552"/>
                    <a:gd name="connsiteX21" fmla="*/ 865136 w 1397935"/>
                    <a:gd name="connsiteY21" fmla="*/ 11822 h 90552"/>
                    <a:gd name="connsiteX22" fmla="*/ 861280 w 1397935"/>
                    <a:gd name="connsiteY22" fmla="*/ 13108 h 90552"/>
                    <a:gd name="connsiteX23" fmla="*/ 843284 w 1397935"/>
                    <a:gd name="connsiteY23" fmla="*/ 13108 h 90552"/>
                    <a:gd name="connsiteX24" fmla="*/ 823361 w 1397935"/>
                    <a:gd name="connsiteY24" fmla="*/ 9251 h 90552"/>
                    <a:gd name="connsiteX25" fmla="*/ 797010 w 1397935"/>
                    <a:gd name="connsiteY25" fmla="*/ 9251 h 90552"/>
                    <a:gd name="connsiteX26" fmla="*/ 671683 w 1397935"/>
                    <a:gd name="connsiteY26" fmla="*/ 5395 h 90552"/>
                    <a:gd name="connsiteX27" fmla="*/ 600344 w 1397935"/>
                    <a:gd name="connsiteY27" fmla="*/ 5395 h 90552"/>
                    <a:gd name="connsiteX28" fmla="*/ 525790 w 1397935"/>
                    <a:gd name="connsiteY28" fmla="*/ 6680 h 90552"/>
                    <a:gd name="connsiteX29" fmla="*/ 511008 w 1397935"/>
                    <a:gd name="connsiteY29" fmla="*/ 5395 h 90552"/>
                    <a:gd name="connsiteX30" fmla="*/ 499440 w 1397935"/>
                    <a:gd name="connsiteY30" fmla="*/ 4110 h 90552"/>
                    <a:gd name="connsiteX31" fmla="*/ 444810 w 1397935"/>
                    <a:gd name="connsiteY31" fmla="*/ 3467 h 90552"/>
                    <a:gd name="connsiteX32" fmla="*/ 377327 w 1397935"/>
                    <a:gd name="connsiteY32" fmla="*/ 1539 h 90552"/>
                    <a:gd name="connsiteX33" fmla="*/ 313057 w 1397935"/>
                    <a:gd name="connsiteY33" fmla="*/ 896 h 90552"/>
                    <a:gd name="connsiteX34" fmla="*/ 320769 w 1397935"/>
                    <a:gd name="connsiteY34" fmla="*/ 4110 h 90552"/>
                    <a:gd name="connsiteX35" fmla="*/ 365115 w 1397935"/>
                    <a:gd name="connsiteY35" fmla="*/ 4110 h 90552"/>
                    <a:gd name="connsiteX36" fmla="*/ 379897 w 1397935"/>
                    <a:gd name="connsiteY36" fmla="*/ 9251 h 90552"/>
                    <a:gd name="connsiteX37" fmla="*/ 386325 w 1397935"/>
                    <a:gd name="connsiteY37" fmla="*/ 11179 h 90552"/>
                    <a:gd name="connsiteX38" fmla="*/ 422958 w 1397935"/>
                    <a:gd name="connsiteY38" fmla="*/ 13108 h 90552"/>
                    <a:gd name="connsiteX39" fmla="*/ 433884 w 1397935"/>
                    <a:gd name="connsiteY39" fmla="*/ 16321 h 90552"/>
                    <a:gd name="connsiteX40" fmla="*/ 422316 w 1397935"/>
                    <a:gd name="connsiteY40" fmla="*/ 19534 h 90552"/>
                    <a:gd name="connsiteX41" fmla="*/ 309200 w 1397935"/>
                    <a:gd name="connsiteY41" fmla="*/ 16321 h 90552"/>
                    <a:gd name="connsiteX42" fmla="*/ 248787 w 1397935"/>
                    <a:gd name="connsiteY42" fmla="*/ 15036 h 90552"/>
                    <a:gd name="connsiteX43" fmla="*/ 176161 w 1397935"/>
                    <a:gd name="connsiteY43" fmla="*/ 15036 h 90552"/>
                    <a:gd name="connsiteX44" fmla="*/ 169735 w 1397935"/>
                    <a:gd name="connsiteY44" fmla="*/ 16964 h 90552"/>
                    <a:gd name="connsiteX45" fmla="*/ 207011 w 1397935"/>
                    <a:gd name="connsiteY45" fmla="*/ 20820 h 90552"/>
                    <a:gd name="connsiteX46" fmla="*/ 201870 w 1397935"/>
                    <a:gd name="connsiteY46" fmla="*/ 23390 h 90552"/>
                    <a:gd name="connsiteX47" fmla="*/ 156880 w 1397935"/>
                    <a:gd name="connsiteY47" fmla="*/ 24033 h 90552"/>
                    <a:gd name="connsiteX48" fmla="*/ 93253 w 1397935"/>
                    <a:gd name="connsiteY48" fmla="*/ 25961 h 90552"/>
                    <a:gd name="connsiteX49" fmla="*/ 65617 w 1397935"/>
                    <a:gd name="connsiteY49" fmla="*/ 28532 h 90552"/>
                    <a:gd name="connsiteX50" fmla="*/ 36696 w 1397935"/>
                    <a:gd name="connsiteY50" fmla="*/ 31103 h 90552"/>
                    <a:gd name="connsiteX51" fmla="*/ 9059 w 1397935"/>
                    <a:gd name="connsiteY51" fmla="*/ 35602 h 90552"/>
                    <a:gd name="connsiteX52" fmla="*/ 61 w 1397935"/>
                    <a:gd name="connsiteY52" fmla="*/ 42029 h 90552"/>
                    <a:gd name="connsiteX53" fmla="*/ 65617 w 1397935"/>
                    <a:gd name="connsiteY53" fmla="*/ 47813 h 90552"/>
                    <a:gd name="connsiteX54" fmla="*/ 73972 w 1397935"/>
                    <a:gd name="connsiteY54" fmla="*/ 49741 h 90552"/>
                    <a:gd name="connsiteX55" fmla="*/ 93896 w 1397935"/>
                    <a:gd name="connsiteY55" fmla="*/ 54240 h 90552"/>
                    <a:gd name="connsiteX56" fmla="*/ 129244 w 1397935"/>
                    <a:gd name="connsiteY56" fmla="*/ 56168 h 90552"/>
                    <a:gd name="connsiteX57" fmla="*/ 149811 w 1397935"/>
                    <a:gd name="connsiteY57" fmla="*/ 63238 h 90552"/>
                    <a:gd name="connsiteX58" fmla="*/ 178732 w 1397935"/>
                    <a:gd name="connsiteY58" fmla="*/ 72236 h 90552"/>
                    <a:gd name="connsiteX59" fmla="*/ 213438 w 1397935"/>
                    <a:gd name="connsiteY59" fmla="*/ 73521 h 90552"/>
                    <a:gd name="connsiteX60" fmla="*/ 304059 w 1397935"/>
                    <a:gd name="connsiteY60" fmla="*/ 80591 h 90552"/>
                    <a:gd name="connsiteX61" fmla="*/ 426172 w 1397935"/>
                    <a:gd name="connsiteY61" fmla="*/ 84447 h 90552"/>
                    <a:gd name="connsiteX62" fmla="*/ 548285 w 1397935"/>
                    <a:gd name="connsiteY62" fmla="*/ 86375 h 90552"/>
                    <a:gd name="connsiteX63" fmla="*/ 651117 w 1397935"/>
                    <a:gd name="connsiteY63" fmla="*/ 86375 h 90552"/>
                    <a:gd name="connsiteX64" fmla="*/ 672326 w 1397935"/>
                    <a:gd name="connsiteY64" fmla="*/ 88946 h 90552"/>
                    <a:gd name="connsiteX65" fmla="*/ 687108 w 1397935"/>
                    <a:gd name="connsiteY65" fmla="*/ 88303 h 90552"/>
                    <a:gd name="connsiteX66" fmla="*/ 699320 w 1397935"/>
                    <a:gd name="connsiteY66" fmla="*/ 87660 h 90552"/>
                    <a:gd name="connsiteX67" fmla="*/ 739810 w 1397935"/>
                    <a:gd name="connsiteY67" fmla="*/ 87660 h 90552"/>
                    <a:gd name="connsiteX68" fmla="*/ 793797 w 1397935"/>
                    <a:gd name="connsiteY68" fmla="*/ 85090 h 90552"/>
                    <a:gd name="connsiteX69" fmla="*/ 841356 w 1397935"/>
                    <a:gd name="connsiteY69" fmla="*/ 81876 h 90552"/>
                    <a:gd name="connsiteX70" fmla="*/ 811792 w 1397935"/>
                    <a:gd name="connsiteY70" fmla="*/ 79948 h 90552"/>
                    <a:gd name="connsiteX71" fmla="*/ 835572 w 1397935"/>
                    <a:gd name="connsiteY71" fmla="*/ 75449 h 90552"/>
                    <a:gd name="connsiteX72" fmla="*/ 875419 w 1397935"/>
                    <a:gd name="connsiteY72" fmla="*/ 74807 h 90552"/>
                    <a:gd name="connsiteX73" fmla="*/ 910768 w 1397935"/>
                    <a:gd name="connsiteY73" fmla="*/ 81234 h 90552"/>
                    <a:gd name="connsiteX74" fmla="*/ 918481 w 1397935"/>
                    <a:gd name="connsiteY74" fmla="*/ 83162 h 90552"/>
                    <a:gd name="connsiteX75" fmla="*/ 1022598 w 1397935"/>
                    <a:gd name="connsiteY75" fmla="*/ 81876 h 90552"/>
                    <a:gd name="connsiteX76" fmla="*/ 1090082 w 1397935"/>
                    <a:gd name="connsiteY76" fmla="*/ 79948 h 90552"/>
                    <a:gd name="connsiteX77" fmla="*/ 1140212 w 1397935"/>
                    <a:gd name="connsiteY77" fmla="*/ 76735 h 90552"/>
                    <a:gd name="connsiteX78" fmla="*/ 1155637 w 1397935"/>
                    <a:gd name="connsiteY78" fmla="*/ 75449 h 90552"/>
                    <a:gd name="connsiteX79" fmla="*/ 1142783 w 1397935"/>
                    <a:gd name="connsiteY79" fmla="*/ 73521 h 90552"/>
                    <a:gd name="connsiteX80" fmla="*/ 1097794 w 1397935"/>
                    <a:gd name="connsiteY80" fmla="*/ 72236 h 90552"/>
                    <a:gd name="connsiteX81" fmla="*/ 1038023 w 1397935"/>
                    <a:gd name="connsiteY81" fmla="*/ 74807 h 90552"/>
                    <a:gd name="connsiteX82" fmla="*/ 985321 w 1397935"/>
                    <a:gd name="connsiteY82" fmla="*/ 74807 h 90552"/>
                    <a:gd name="connsiteX83" fmla="*/ 928121 w 1397935"/>
                    <a:gd name="connsiteY83" fmla="*/ 74164 h 90552"/>
                    <a:gd name="connsiteX84" fmla="*/ 954472 w 1397935"/>
                    <a:gd name="connsiteY84" fmla="*/ 69022 h 90552"/>
                    <a:gd name="connsiteX85" fmla="*/ 991106 w 1397935"/>
                    <a:gd name="connsiteY85" fmla="*/ 70950 h 90552"/>
                    <a:gd name="connsiteX86" fmla="*/ 1051520 w 1397935"/>
                    <a:gd name="connsiteY86" fmla="*/ 68380 h 90552"/>
                    <a:gd name="connsiteX87" fmla="*/ 1145354 w 1397935"/>
                    <a:gd name="connsiteY87" fmla="*/ 67094 h 90552"/>
                    <a:gd name="connsiteX88" fmla="*/ 1259754 w 1397935"/>
                    <a:gd name="connsiteY88" fmla="*/ 63238 h 90552"/>
                    <a:gd name="connsiteX89" fmla="*/ 1309885 w 1397935"/>
                    <a:gd name="connsiteY89" fmla="*/ 60024 h 90552"/>
                    <a:gd name="connsiteX90" fmla="*/ 1284820 w 1397935"/>
                    <a:gd name="connsiteY90" fmla="*/ 44600 h 90552"/>
                    <a:gd name="connsiteX91" fmla="*/ 1305386 w 1397935"/>
                    <a:gd name="connsiteY91" fmla="*/ 51669 h 90552"/>
                    <a:gd name="connsiteX92" fmla="*/ 1313099 w 1397935"/>
                    <a:gd name="connsiteY92" fmla="*/ 52312 h 90552"/>
                    <a:gd name="connsiteX93" fmla="*/ 1317598 w 1397935"/>
                    <a:gd name="connsiteY93" fmla="*/ 48456 h 90552"/>
                    <a:gd name="connsiteX94" fmla="*/ 1316955 w 1397935"/>
                    <a:gd name="connsiteY94" fmla="*/ 37530 h 90552"/>
                    <a:gd name="connsiteX95" fmla="*/ 1304743 w 1397935"/>
                    <a:gd name="connsiteY95" fmla="*/ 40744 h 90552"/>
                    <a:gd name="connsiteX96" fmla="*/ 1295103 w 1397935"/>
                    <a:gd name="connsiteY96" fmla="*/ 38173 h 90552"/>
                    <a:gd name="connsiteX97" fmla="*/ 1249471 w 1397935"/>
                    <a:gd name="connsiteY97" fmla="*/ 42029 h 90552"/>
                    <a:gd name="connsiteX98" fmla="*/ 1228262 w 1397935"/>
                    <a:gd name="connsiteY98" fmla="*/ 36245 h 90552"/>
                    <a:gd name="connsiteX99" fmla="*/ 1257184 w 1397935"/>
                    <a:gd name="connsiteY99" fmla="*/ 31103 h 90552"/>
                    <a:gd name="connsiteX100" fmla="*/ 1295746 w 1397935"/>
                    <a:gd name="connsiteY100" fmla="*/ 28532 h 90552"/>
                    <a:gd name="connsiteX101" fmla="*/ 1325953 w 1397935"/>
                    <a:gd name="connsiteY101" fmla="*/ 27889 h 90552"/>
                    <a:gd name="connsiteX102" fmla="*/ 1343948 w 1397935"/>
                    <a:gd name="connsiteY102" fmla="*/ 25961 h 90552"/>
                    <a:gd name="connsiteX103" fmla="*/ 1335593 w 1397935"/>
                    <a:gd name="connsiteY103" fmla="*/ 20177 h 90552"/>
                    <a:gd name="connsiteX104" fmla="*/ 1352304 w 1397935"/>
                    <a:gd name="connsiteY104" fmla="*/ 20177 h 90552"/>
                    <a:gd name="connsiteX105" fmla="*/ 1351018 w 1397935"/>
                    <a:gd name="connsiteY105" fmla="*/ 26604 h 90552"/>
                    <a:gd name="connsiteX106" fmla="*/ 1361944 w 1397935"/>
                    <a:gd name="connsiteY106" fmla="*/ 24033 h 90552"/>
                    <a:gd name="connsiteX107" fmla="*/ 1369656 w 1397935"/>
                    <a:gd name="connsiteY107" fmla="*/ 19534 h 90552"/>
                    <a:gd name="connsiteX108" fmla="*/ 1397935 w 1397935"/>
                    <a:gd name="connsiteY108" fmla="*/ 16321 h 90552"/>
                    <a:gd name="connsiteX109" fmla="*/ 1393436 w 1397935"/>
                    <a:gd name="connsiteY109" fmla="*/ 12465 h 90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1397935" h="90552">
                      <a:moveTo>
                        <a:pt x="1393436" y="12465"/>
                      </a:moveTo>
                      <a:cubicBezTo>
                        <a:pt x="1377369" y="13108"/>
                        <a:pt x="1361301" y="10537"/>
                        <a:pt x="1345876" y="14393"/>
                      </a:cubicBezTo>
                      <a:cubicBezTo>
                        <a:pt x="1343948" y="15036"/>
                        <a:pt x="1342020" y="15036"/>
                        <a:pt x="1340092" y="15036"/>
                      </a:cubicBezTo>
                      <a:cubicBezTo>
                        <a:pt x="1322739" y="13750"/>
                        <a:pt x="1305386" y="15678"/>
                        <a:pt x="1288033" y="16321"/>
                      </a:cubicBezTo>
                      <a:cubicBezTo>
                        <a:pt x="1279036" y="16321"/>
                        <a:pt x="1269395" y="15036"/>
                        <a:pt x="1260397" y="18249"/>
                      </a:cubicBezTo>
                      <a:cubicBezTo>
                        <a:pt x="1255898" y="20177"/>
                        <a:pt x="1253328" y="13108"/>
                        <a:pt x="1248829" y="15678"/>
                      </a:cubicBezTo>
                      <a:cubicBezTo>
                        <a:pt x="1242401" y="18892"/>
                        <a:pt x="1236617" y="17606"/>
                        <a:pt x="1229547" y="17606"/>
                      </a:cubicBezTo>
                      <a:cubicBezTo>
                        <a:pt x="1225049" y="16964"/>
                        <a:pt x="1217979" y="15678"/>
                        <a:pt x="1214123" y="20177"/>
                      </a:cubicBezTo>
                      <a:cubicBezTo>
                        <a:pt x="1210909" y="23390"/>
                        <a:pt x="1207053" y="22105"/>
                        <a:pt x="1204482" y="20177"/>
                      </a:cubicBezTo>
                      <a:cubicBezTo>
                        <a:pt x="1200626" y="16964"/>
                        <a:pt x="1196770" y="15036"/>
                        <a:pt x="1190343" y="15036"/>
                      </a:cubicBezTo>
                      <a:cubicBezTo>
                        <a:pt x="1177489" y="15678"/>
                        <a:pt x="1163992" y="14393"/>
                        <a:pt x="1151138" y="15678"/>
                      </a:cubicBezTo>
                      <a:cubicBezTo>
                        <a:pt x="1147282" y="16321"/>
                        <a:pt x="1142140" y="16321"/>
                        <a:pt x="1139569" y="15036"/>
                      </a:cubicBezTo>
                      <a:cubicBezTo>
                        <a:pt x="1133142" y="11822"/>
                        <a:pt x="1127358" y="13108"/>
                        <a:pt x="1120931" y="13108"/>
                      </a:cubicBezTo>
                      <a:cubicBezTo>
                        <a:pt x="1111291" y="13108"/>
                        <a:pt x="1102293" y="14393"/>
                        <a:pt x="1093295" y="13750"/>
                      </a:cubicBezTo>
                      <a:cubicBezTo>
                        <a:pt x="1084297" y="13108"/>
                        <a:pt x="1075942" y="17606"/>
                        <a:pt x="1066944" y="15678"/>
                      </a:cubicBezTo>
                      <a:cubicBezTo>
                        <a:pt x="1050877" y="13108"/>
                        <a:pt x="1034809" y="15678"/>
                        <a:pt x="1019385" y="15678"/>
                      </a:cubicBezTo>
                      <a:cubicBezTo>
                        <a:pt x="1009744" y="15678"/>
                        <a:pt x="998818" y="18249"/>
                        <a:pt x="991106" y="16964"/>
                      </a:cubicBezTo>
                      <a:cubicBezTo>
                        <a:pt x="982751" y="15678"/>
                        <a:pt x="974395" y="15036"/>
                        <a:pt x="966040" y="15036"/>
                      </a:cubicBezTo>
                      <a:cubicBezTo>
                        <a:pt x="951901" y="15678"/>
                        <a:pt x="937761" y="13108"/>
                        <a:pt x="923622" y="15036"/>
                      </a:cubicBezTo>
                      <a:cubicBezTo>
                        <a:pt x="916552" y="16321"/>
                        <a:pt x="908840" y="15036"/>
                        <a:pt x="901770" y="15678"/>
                      </a:cubicBezTo>
                      <a:cubicBezTo>
                        <a:pt x="894058" y="16321"/>
                        <a:pt x="886988" y="14393"/>
                        <a:pt x="880561" y="15036"/>
                      </a:cubicBezTo>
                      <a:cubicBezTo>
                        <a:pt x="874134" y="15036"/>
                        <a:pt x="867707" y="20820"/>
                        <a:pt x="865136" y="11822"/>
                      </a:cubicBezTo>
                      <a:cubicBezTo>
                        <a:pt x="863851" y="12465"/>
                        <a:pt x="862566" y="12465"/>
                        <a:pt x="861280" y="13108"/>
                      </a:cubicBezTo>
                      <a:cubicBezTo>
                        <a:pt x="855496" y="14393"/>
                        <a:pt x="848426" y="16321"/>
                        <a:pt x="843284" y="13108"/>
                      </a:cubicBezTo>
                      <a:cubicBezTo>
                        <a:pt x="837500" y="8609"/>
                        <a:pt x="829788" y="7966"/>
                        <a:pt x="823361" y="9251"/>
                      </a:cubicBezTo>
                      <a:cubicBezTo>
                        <a:pt x="814363" y="10537"/>
                        <a:pt x="805365" y="10537"/>
                        <a:pt x="797010" y="9251"/>
                      </a:cubicBezTo>
                      <a:cubicBezTo>
                        <a:pt x="755234" y="5395"/>
                        <a:pt x="713459" y="6038"/>
                        <a:pt x="671683" y="5395"/>
                      </a:cubicBezTo>
                      <a:cubicBezTo>
                        <a:pt x="647904" y="4752"/>
                        <a:pt x="624124" y="3467"/>
                        <a:pt x="600344" y="5395"/>
                      </a:cubicBezTo>
                      <a:cubicBezTo>
                        <a:pt x="575921" y="7323"/>
                        <a:pt x="550856" y="4752"/>
                        <a:pt x="525790" y="6680"/>
                      </a:cubicBezTo>
                      <a:cubicBezTo>
                        <a:pt x="520649" y="7323"/>
                        <a:pt x="516150" y="6038"/>
                        <a:pt x="511008" y="5395"/>
                      </a:cubicBezTo>
                      <a:cubicBezTo>
                        <a:pt x="507152" y="4752"/>
                        <a:pt x="503939" y="3467"/>
                        <a:pt x="499440" y="4110"/>
                      </a:cubicBezTo>
                      <a:cubicBezTo>
                        <a:pt x="481444" y="5395"/>
                        <a:pt x="462806" y="4752"/>
                        <a:pt x="444810" y="3467"/>
                      </a:cubicBezTo>
                      <a:cubicBezTo>
                        <a:pt x="422316" y="1539"/>
                        <a:pt x="399821" y="4110"/>
                        <a:pt x="377327" y="1539"/>
                      </a:cubicBezTo>
                      <a:cubicBezTo>
                        <a:pt x="356118" y="-390"/>
                        <a:pt x="334909" y="-390"/>
                        <a:pt x="313057" y="896"/>
                      </a:cubicBezTo>
                      <a:cubicBezTo>
                        <a:pt x="314985" y="4110"/>
                        <a:pt x="318198" y="4110"/>
                        <a:pt x="320769" y="4110"/>
                      </a:cubicBezTo>
                      <a:cubicBezTo>
                        <a:pt x="335551" y="2824"/>
                        <a:pt x="350333" y="3467"/>
                        <a:pt x="365115" y="4110"/>
                      </a:cubicBezTo>
                      <a:cubicBezTo>
                        <a:pt x="370900" y="4110"/>
                        <a:pt x="378612" y="2181"/>
                        <a:pt x="379897" y="9251"/>
                      </a:cubicBezTo>
                      <a:cubicBezTo>
                        <a:pt x="380540" y="11179"/>
                        <a:pt x="383754" y="11179"/>
                        <a:pt x="386325" y="11179"/>
                      </a:cubicBezTo>
                      <a:cubicBezTo>
                        <a:pt x="398536" y="11822"/>
                        <a:pt x="410747" y="12465"/>
                        <a:pt x="422958" y="13108"/>
                      </a:cubicBezTo>
                      <a:cubicBezTo>
                        <a:pt x="426815" y="13108"/>
                        <a:pt x="434527" y="10537"/>
                        <a:pt x="433884" y="16321"/>
                      </a:cubicBezTo>
                      <a:cubicBezTo>
                        <a:pt x="433242" y="21462"/>
                        <a:pt x="426172" y="19534"/>
                        <a:pt x="422316" y="19534"/>
                      </a:cubicBezTo>
                      <a:cubicBezTo>
                        <a:pt x="384396" y="19534"/>
                        <a:pt x="346477" y="18249"/>
                        <a:pt x="309200" y="16321"/>
                      </a:cubicBezTo>
                      <a:cubicBezTo>
                        <a:pt x="289277" y="15678"/>
                        <a:pt x="269353" y="15036"/>
                        <a:pt x="248787" y="15036"/>
                      </a:cubicBezTo>
                      <a:cubicBezTo>
                        <a:pt x="224364" y="15036"/>
                        <a:pt x="199941" y="15036"/>
                        <a:pt x="176161" y="15036"/>
                      </a:cubicBezTo>
                      <a:cubicBezTo>
                        <a:pt x="174233" y="15036"/>
                        <a:pt x="171663" y="15036"/>
                        <a:pt x="169735" y="16964"/>
                      </a:cubicBezTo>
                      <a:cubicBezTo>
                        <a:pt x="181946" y="18892"/>
                        <a:pt x="194800" y="15678"/>
                        <a:pt x="207011" y="20820"/>
                      </a:cubicBezTo>
                      <a:cubicBezTo>
                        <a:pt x="205083" y="23390"/>
                        <a:pt x="203798" y="23390"/>
                        <a:pt x="201870" y="23390"/>
                      </a:cubicBezTo>
                      <a:cubicBezTo>
                        <a:pt x="186445" y="23390"/>
                        <a:pt x="171020" y="22105"/>
                        <a:pt x="156880" y="24033"/>
                      </a:cubicBezTo>
                      <a:cubicBezTo>
                        <a:pt x="134386" y="27889"/>
                        <a:pt x="113819" y="25961"/>
                        <a:pt x="93253" y="25961"/>
                      </a:cubicBezTo>
                      <a:cubicBezTo>
                        <a:pt x="83613" y="25961"/>
                        <a:pt x="74615" y="26604"/>
                        <a:pt x="65617" y="28532"/>
                      </a:cubicBezTo>
                      <a:cubicBezTo>
                        <a:pt x="55976" y="30460"/>
                        <a:pt x="46336" y="31103"/>
                        <a:pt x="36696" y="31103"/>
                      </a:cubicBezTo>
                      <a:cubicBezTo>
                        <a:pt x="27055" y="31103"/>
                        <a:pt x="19343" y="37530"/>
                        <a:pt x="9059" y="35602"/>
                      </a:cubicBezTo>
                      <a:cubicBezTo>
                        <a:pt x="3918" y="34959"/>
                        <a:pt x="-581" y="36245"/>
                        <a:pt x="61" y="42029"/>
                      </a:cubicBezTo>
                      <a:cubicBezTo>
                        <a:pt x="21913" y="42029"/>
                        <a:pt x="43122" y="47171"/>
                        <a:pt x="65617" y="47813"/>
                      </a:cubicBezTo>
                      <a:cubicBezTo>
                        <a:pt x="68188" y="47813"/>
                        <a:pt x="72044" y="48456"/>
                        <a:pt x="73972" y="49741"/>
                      </a:cubicBezTo>
                      <a:cubicBezTo>
                        <a:pt x="79756" y="54883"/>
                        <a:pt x="86826" y="53597"/>
                        <a:pt x="93896" y="54240"/>
                      </a:cubicBezTo>
                      <a:cubicBezTo>
                        <a:pt x="105464" y="54883"/>
                        <a:pt x="117676" y="54883"/>
                        <a:pt x="129244" y="56168"/>
                      </a:cubicBezTo>
                      <a:cubicBezTo>
                        <a:pt x="136957" y="56811"/>
                        <a:pt x="145312" y="58096"/>
                        <a:pt x="149811" y="63238"/>
                      </a:cubicBezTo>
                      <a:cubicBezTo>
                        <a:pt x="156880" y="71593"/>
                        <a:pt x="166521" y="72236"/>
                        <a:pt x="178732" y="72236"/>
                      </a:cubicBezTo>
                      <a:cubicBezTo>
                        <a:pt x="190301" y="72879"/>
                        <a:pt x="202512" y="72236"/>
                        <a:pt x="213438" y="73521"/>
                      </a:cubicBezTo>
                      <a:cubicBezTo>
                        <a:pt x="243002" y="78020"/>
                        <a:pt x="273852" y="78663"/>
                        <a:pt x="304059" y="80591"/>
                      </a:cubicBezTo>
                      <a:cubicBezTo>
                        <a:pt x="344549" y="83804"/>
                        <a:pt x="385039" y="82519"/>
                        <a:pt x="426172" y="84447"/>
                      </a:cubicBezTo>
                      <a:cubicBezTo>
                        <a:pt x="466662" y="85732"/>
                        <a:pt x="507152" y="85732"/>
                        <a:pt x="548285" y="86375"/>
                      </a:cubicBezTo>
                      <a:cubicBezTo>
                        <a:pt x="582348" y="86375"/>
                        <a:pt x="617054" y="86375"/>
                        <a:pt x="651117" y="86375"/>
                      </a:cubicBezTo>
                      <a:cubicBezTo>
                        <a:pt x="658187" y="86375"/>
                        <a:pt x="665257" y="85732"/>
                        <a:pt x="672326" y="88946"/>
                      </a:cubicBezTo>
                      <a:cubicBezTo>
                        <a:pt x="676182" y="90874"/>
                        <a:pt x="682609" y="91517"/>
                        <a:pt x="687108" y="88303"/>
                      </a:cubicBezTo>
                      <a:cubicBezTo>
                        <a:pt x="690322" y="85732"/>
                        <a:pt x="694821" y="86375"/>
                        <a:pt x="699320" y="87660"/>
                      </a:cubicBezTo>
                      <a:cubicBezTo>
                        <a:pt x="712816" y="90874"/>
                        <a:pt x="726956" y="88946"/>
                        <a:pt x="739810" y="87660"/>
                      </a:cubicBezTo>
                      <a:cubicBezTo>
                        <a:pt x="757805" y="86375"/>
                        <a:pt x="775801" y="85732"/>
                        <a:pt x="793797" y="85090"/>
                      </a:cubicBezTo>
                      <a:cubicBezTo>
                        <a:pt x="809864" y="85090"/>
                        <a:pt x="825289" y="85090"/>
                        <a:pt x="841356" y="81876"/>
                      </a:cubicBezTo>
                      <a:cubicBezTo>
                        <a:pt x="831716" y="81234"/>
                        <a:pt x="822076" y="80591"/>
                        <a:pt x="811792" y="79948"/>
                      </a:cubicBezTo>
                      <a:cubicBezTo>
                        <a:pt x="818219" y="76735"/>
                        <a:pt x="829145" y="74164"/>
                        <a:pt x="835572" y="75449"/>
                      </a:cubicBezTo>
                      <a:cubicBezTo>
                        <a:pt x="849069" y="79306"/>
                        <a:pt x="861923" y="75449"/>
                        <a:pt x="875419" y="74807"/>
                      </a:cubicBezTo>
                      <a:cubicBezTo>
                        <a:pt x="888274" y="73521"/>
                        <a:pt x="901127" y="72879"/>
                        <a:pt x="910768" y="81234"/>
                      </a:cubicBezTo>
                      <a:cubicBezTo>
                        <a:pt x="913339" y="83162"/>
                        <a:pt x="915910" y="83162"/>
                        <a:pt x="918481" y="83162"/>
                      </a:cubicBezTo>
                      <a:cubicBezTo>
                        <a:pt x="953186" y="83804"/>
                        <a:pt x="987892" y="79948"/>
                        <a:pt x="1022598" y="81876"/>
                      </a:cubicBezTo>
                      <a:cubicBezTo>
                        <a:pt x="1045092" y="83162"/>
                        <a:pt x="1067587" y="81234"/>
                        <a:pt x="1090082" y="79948"/>
                      </a:cubicBezTo>
                      <a:cubicBezTo>
                        <a:pt x="1106792" y="79306"/>
                        <a:pt x="1123502" y="78020"/>
                        <a:pt x="1140212" y="76735"/>
                      </a:cubicBezTo>
                      <a:cubicBezTo>
                        <a:pt x="1145354" y="76092"/>
                        <a:pt x="1151138" y="78020"/>
                        <a:pt x="1155637" y="75449"/>
                      </a:cubicBezTo>
                      <a:cubicBezTo>
                        <a:pt x="1153066" y="69665"/>
                        <a:pt x="1147282" y="74164"/>
                        <a:pt x="1142783" y="73521"/>
                      </a:cubicBezTo>
                      <a:cubicBezTo>
                        <a:pt x="1128001" y="69665"/>
                        <a:pt x="1112576" y="72236"/>
                        <a:pt x="1097794" y="72236"/>
                      </a:cubicBezTo>
                      <a:cubicBezTo>
                        <a:pt x="1077870" y="72879"/>
                        <a:pt x="1057947" y="74807"/>
                        <a:pt x="1038023" y="74807"/>
                      </a:cubicBezTo>
                      <a:cubicBezTo>
                        <a:pt x="1020670" y="75449"/>
                        <a:pt x="1002674" y="73521"/>
                        <a:pt x="985321" y="74807"/>
                      </a:cubicBezTo>
                      <a:cubicBezTo>
                        <a:pt x="967326" y="75449"/>
                        <a:pt x="949330" y="76735"/>
                        <a:pt x="928121" y="74164"/>
                      </a:cubicBezTo>
                      <a:cubicBezTo>
                        <a:pt x="938404" y="70950"/>
                        <a:pt x="948045" y="67094"/>
                        <a:pt x="954472" y="69022"/>
                      </a:cubicBezTo>
                      <a:cubicBezTo>
                        <a:pt x="967326" y="72879"/>
                        <a:pt x="978894" y="71593"/>
                        <a:pt x="991106" y="70950"/>
                      </a:cubicBezTo>
                      <a:cubicBezTo>
                        <a:pt x="1011029" y="69665"/>
                        <a:pt x="1030953" y="69022"/>
                        <a:pt x="1051520" y="68380"/>
                      </a:cubicBezTo>
                      <a:cubicBezTo>
                        <a:pt x="1083012" y="67737"/>
                        <a:pt x="1114504" y="68380"/>
                        <a:pt x="1145354" y="67094"/>
                      </a:cubicBezTo>
                      <a:cubicBezTo>
                        <a:pt x="1183273" y="65166"/>
                        <a:pt x="1221835" y="65809"/>
                        <a:pt x="1259754" y="63238"/>
                      </a:cubicBezTo>
                      <a:cubicBezTo>
                        <a:pt x="1276465" y="61952"/>
                        <a:pt x="1293175" y="61310"/>
                        <a:pt x="1309885" y="60024"/>
                      </a:cubicBezTo>
                      <a:cubicBezTo>
                        <a:pt x="1301530" y="54883"/>
                        <a:pt x="1290604" y="52955"/>
                        <a:pt x="1284820" y="44600"/>
                      </a:cubicBezTo>
                      <a:cubicBezTo>
                        <a:pt x="1293175" y="46528"/>
                        <a:pt x="1302815" y="42029"/>
                        <a:pt x="1305386" y="51669"/>
                      </a:cubicBezTo>
                      <a:cubicBezTo>
                        <a:pt x="1306029" y="53597"/>
                        <a:pt x="1310528" y="53597"/>
                        <a:pt x="1313099" y="52312"/>
                      </a:cubicBezTo>
                      <a:cubicBezTo>
                        <a:pt x="1315027" y="51669"/>
                        <a:pt x="1319526" y="51669"/>
                        <a:pt x="1317598" y="48456"/>
                      </a:cubicBezTo>
                      <a:cubicBezTo>
                        <a:pt x="1315670" y="45243"/>
                        <a:pt x="1319526" y="41386"/>
                        <a:pt x="1316955" y="37530"/>
                      </a:cubicBezTo>
                      <a:cubicBezTo>
                        <a:pt x="1312456" y="43957"/>
                        <a:pt x="1312456" y="43957"/>
                        <a:pt x="1304743" y="40744"/>
                      </a:cubicBezTo>
                      <a:cubicBezTo>
                        <a:pt x="1301530" y="39458"/>
                        <a:pt x="1298959" y="37530"/>
                        <a:pt x="1295103" y="38173"/>
                      </a:cubicBezTo>
                      <a:cubicBezTo>
                        <a:pt x="1279678" y="39458"/>
                        <a:pt x="1264253" y="39458"/>
                        <a:pt x="1249471" y="42029"/>
                      </a:cubicBezTo>
                      <a:cubicBezTo>
                        <a:pt x="1237902" y="44600"/>
                        <a:pt x="1237902" y="44600"/>
                        <a:pt x="1228262" y="36245"/>
                      </a:cubicBezTo>
                      <a:cubicBezTo>
                        <a:pt x="1237260" y="31103"/>
                        <a:pt x="1247543" y="30460"/>
                        <a:pt x="1257184" y="31103"/>
                      </a:cubicBezTo>
                      <a:cubicBezTo>
                        <a:pt x="1270680" y="32388"/>
                        <a:pt x="1282892" y="29175"/>
                        <a:pt x="1295746" y="28532"/>
                      </a:cubicBezTo>
                      <a:cubicBezTo>
                        <a:pt x="1313099" y="27246"/>
                        <a:pt x="1313099" y="26604"/>
                        <a:pt x="1325953" y="27889"/>
                      </a:cubicBezTo>
                      <a:cubicBezTo>
                        <a:pt x="1331737" y="28532"/>
                        <a:pt x="1338806" y="29175"/>
                        <a:pt x="1343948" y="25961"/>
                      </a:cubicBezTo>
                      <a:cubicBezTo>
                        <a:pt x="1343948" y="22105"/>
                        <a:pt x="1338806" y="22105"/>
                        <a:pt x="1335593" y="20177"/>
                      </a:cubicBezTo>
                      <a:cubicBezTo>
                        <a:pt x="1342020" y="20177"/>
                        <a:pt x="1347805" y="18249"/>
                        <a:pt x="1352304" y="20177"/>
                      </a:cubicBezTo>
                      <a:cubicBezTo>
                        <a:pt x="1352946" y="22748"/>
                        <a:pt x="1347162" y="24033"/>
                        <a:pt x="1351018" y="26604"/>
                      </a:cubicBezTo>
                      <a:cubicBezTo>
                        <a:pt x="1354874" y="25318"/>
                        <a:pt x="1361301" y="28532"/>
                        <a:pt x="1361944" y="24033"/>
                      </a:cubicBezTo>
                      <a:cubicBezTo>
                        <a:pt x="1362586" y="19534"/>
                        <a:pt x="1365800" y="19534"/>
                        <a:pt x="1369656" y="19534"/>
                      </a:cubicBezTo>
                      <a:cubicBezTo>
                        <a:pt x="1379297" y="20177"/>
                        <a:pt x="1388295" y="16321"/>
                        <a:pt x="1397935" y="16321"/>
                      </a:cubicBezTo>
                      <a:cubicBezTo>
                        <a:pt x="1397292" y="13108"/>
                        <a:pt x="1395364" y="12465"/>
                        <a:pt x="1393436" y="1246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7" name="任意多边形: 形状 16"/>
                <p:cNvSpPr/>
                <p:nvPr/>
              </p:nvSpPr>
              <p:spPr>
                <a:xfrm>
                  <a:off x="3453814" y="14387001"/>
                  <a:ext cx="2519064" cy="99563"/>
                </a:xfrm>
                <a:custGeom>
                  <a:avLst/>
                  <a:gdLst>
                    <a:gd name="connsiteX0" fmla="*/ 512232 w 559792"/>
                    <a:gd name="connsiteY0" fmla="*/ 11029 h 22125"/>
                    <a:gd name="connsiteX1" fmla="*/ 467886 w 559792"/>
                    <a:gd name="connsiteY1" fmla="*/ 12957 h 22125"/>
                    <a:gd name="connsiteX2" fmla="*/ 450533 w 559792"/>
                    <a:gd name="connsiteY2" fmla="*/ 11671 h 22125"/>
                    <a:gd name="connsiteX3" fmla="*/ 444749 w 559792"/>
                    <a:gd name="connsiteY3" fmla="*/ 11671 h 22125"/>
                    <a:gd name="connsiteX4" fmla="*/ 415827 w 559792"/>
                    <a:gd name="connsiteY4" fmla="*/ 11671 h 22125"/>
                    <a:gd name="connsiteX5" fmla="*/ 399117 w 559792"/>
                    <a:gd name="connsiteY5" fmla="*/ 9101 h 22125"/>
                    <a:gd name="connsiteX6" fmla="*/ 382407 w 559792"/>
                    <a:gd name="connsiteY6" fmla="*/ 2674 h 22125"/>
                    <a:gd name="connsiteX7" fmla="*/ 379836 w 559792"/>
                    <a:gd name="connsiteY7" fmla="*/ 1388 h 22125"/>
                    <a:gd name="connsiteX8" fmla="*/ 334204 w 559792"/>
                    <a:gd name="connsiteY8" fmla="*/ 2674 h 22125"/>
                    <a:gd name="connsiteX9" fmla="*/ 313638 w 559792"/>
                    <a:gd name="connsiteY9" fmla="*/ 2031 h 22125"/>
                    <a:gd name="connsiteX10" fmla="*/ 298213 w 559792"/>
                    <a:gd name="connsiteY10" fmla="*/ 6530 h 22125"/>
                    <a:gd name="connsiteX11" fmla="*/ 293714 w 559792"/>
                    <a:gd name="connsiteY11" fmla="*/ 9101 h 22125"/>
                    <a:gd name="connsiteX12" fmla="*/ 243584 w 559792"/>
                    <a:gd name="connsiteY12" fmla="*/ 10386 h 22125"/>
                    <a:gd name="connsiteX13" fmla="*/ 201808 w 559792"/>
                    <a:gd name="connsiteY13" fmla="*/ 12957 h 22125"/>
                    <a:gd name="connsiteX14" fmla="*/ 196666 w 559792"/>
                    <a:gd name="connsiteY14" fmla="*/ 12957 h 22125"/>
                    <a:gd name="connsiteX15" fmla="*/ 183170 w 559792"/>
                    <a:gd name="connsiteY15" fmla="*/ 11029 h 22125"/>
                    <a:gd name="connsiteX16" fmla="*/ 134324 w 559792"/>
                    <a:gd name="connsiteY16" fmla="*/ 10386 h 22125"/>
                    <a:gd name="connsiteX17" fmla="*/ 68126 w 559792"/>
                    <a:gd name="connsiteY17" fmla="*/ 7815 h 22125"/>
                    <a:gd name="connsiteX18" fmla="*/ 57200 w 559792"/>
                    <a:gd name="connsiteY18" fmla="*/ 9743 h 22125"/>
                    <a:gd name="connsiteX19" fmla="*/ 44989 w 559792"/>
                    <a:gd name="connsiteY19" fmla="*/ 12957 h 22125"/>
                    <a:gd name="connsiteX20" fmla="*/ 29564 w 559792"/>
                    <a:gd name="connsiteY20" fmla="*/ 12314 h 22125"/>
                    <a:gd name="connsiteX21" fmla="*/ 0 w 559792"/>
                    <a:gd name="connsiteY21" fmla="*/ 12957 h 22125"/>
                    <a:gd name="connsiteX22" fmla="*/ 63627 w 559792"/>
                    <a:gd name="connsiteY22" fmla="*/ 15528 h 22125"/>
                    <a:gd name="connsiteX23" fmla="*/ 69412 w 559792"/>
                    <a:gd name="connsiteY23" fmla="*/ 14885 h 22125"/>
                    <a:gd name="connsiteX24" fmla="*/ 140751 w 559792"/>
                    <a:gd name="connsiteY24" fmla="*/ 18741 h 22125"/>
                    <a:gd name="connsiteX25" fmla="*/ 228801 w 559792"/>
                    <a:gd name="connsiteY25" fmla="*/ 21955 h 22125"/>
                    <a:gd name="connsiteX26" fmla="*/ 255152 w 559792"/>
                    <a:gd name="connsiteY26" fmla="*/ 21312 h 22125"/>
                    <a:gd name="connsiteX27" fmla="*/ 277647 w 559792"/>
                    <a:gd name="connsiteY27" fmla="*/ 20669 h 22125"/>
                    <a:gd name="connsiteX28" fmla="*/ 281503 w 559792"/>
                    <a:gd name="connsiteY28" fmla="*/ 19384 h 22125"/>
                    <a:gd name="connsiteX29" fmla="*/ 296285 w 559792"/>
                    <a:gd name="connsiteY29" fmla="*/ 16813 h 22125"/>
                    <a:gd name="connsiteX30" fmla="*/ 312352 w 559792"/>
                    <a:gd name="connsiteY30" fmla="*/ 21312 h 22125"/>
                    <a:gd name="connsiteX31" fmla="*/ 336132 w 559792"/>
                    <a:gd name="connsiteY31" fmla="*/ 21955 h 22125"/>
                    <a:gd name="connsiteX32" fmla="*/ 435751 w 559792"/>
                    <a:gd name="connsiteY32" fmla="*/ 20027 h 22125"/>
                    <a:gd name="connsiteX33" fmla="*/ 446034 w 559792"/>
                    <a:gd name="connsiteY33" fmla="*/ 20027 h 22125"/>
                    <a:gd name="connsiteX34" fmla="*/ 493594 w 559792"/>
                    <a:gd name="connsiteY34" fmla="*/ 18098 h 22125"/>
                    <a:gd name="connsiteX35" fmla="*/ 525086 w 559792"/>
                    <a:gd name="connsiteY35" fmla="*/ 18741 h 22125"/>
                    <a:gd name="connsiteX36" fmla="*/ 559792 w 559792"/>
                    <a:gd name="connsiteY36" fmla="*/ 15528 h 22125"/>
                    <a:gd name="connsiteX37" fmla="*/ 536655 w 559792"/>
                    <a:gd name="connsiteY37" fmla="*/ 12314 h 22125"/>
                    <a:gd name="connsiteX38" fmla="*/ 512232 w 559792"/>
                    <a:gd name="connsiteY38" fmla="*/ 11029 h 22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559792" h="22125">
                      <a:moveTo>
                        <a:pt x="512232" y="11029"/>
                      </a:moveTo>
                      <a:cubicBezTo>
                        <a:pt x="497450" y="12314"/>
                        <a:pt x="482668" y="11029"/>
                        <a:pt x="467886" y="12957"/>
                      </a:cubicBezTo>
                      <a:cubicBezTo>
                        <a:pt x="462744" y="13599"/>
                        <a:pt x="455675" y="17456"/>
                        <a:pt x="450533" y="11671"/>
                      </a:cubicBezTo>
                      <a:cubicBezTo>
                        <a:pt x="449890" y="11029"/>
                        <a:pt x="446677" y="12314"/>
                        <a:pt x="444749" y="11671"/>
                      </a:cubicBezTo>
                      <a:cubicBezTo>
                        <a:pt x="435108" y="11029"/>
                        <a:pt x="424825" y="14885"/>
                        <a:pt x="415827" y="11671"/>
                      </a:cubicBezTo>
                      <a:cubicBezTo>
                        <a:pt x="410043" y="9743"/>
                        <a:pt x="404901" y="9743"/>
                        <a:pt x="399117" y="9101"/>
                      </a:cubicBezTo>
                      <a:cubicBezTo>
                        <a:pt x="392047" y="8458"/>
                        <a:pt x="383049" y="11671"/>
                        <a:pt x="382407" y="2674"/>
                      </a:cubicBezTo>
                      <a:cubicBezTo>
                        <a:pt x="382407" y="2031"/>
                        <a:pt x="380479" y="1388"/>
                        <a:pt x="379836" y="1388"/>
                      </a:cubicBezTo>
                      <a:cubicBezTo>
                        <a:pt x="364411" y="1388"/>
                        <a:pt x="348986" y="-2468"/>
                        <a:pt x="334204" y="2674"/>
                      </a:cubicBezTo>
                      <a:cubicBezTo>
                        <a:pt x="327777" y="4602"/>
                        <a:pt x="320708" y="6530"/>
                        <a:pt x="313638" y="2031"/>
                      </a:cubicBezTo>
                      <a:cubicBezTo>
                        <a:pt x="309782" y="103"/>
                        <a:pt x="302069" y="2674"/>
                        <a:pt x="298213" y="6530"/>
                      </a:cubicBezTo>
                      <a:cubicBezTo>
                        <a:pt x="296928" y="7815"/>
                        <a:pt x="296285" y="9101"/>
                        <a:pt x="293714" y="9101"/>
                      </a:cubicBezTo>
                      <a:cubicBezTo>
                        <a:pt x="277004" y="9743"/>
                        <a:pt x="260294" y="10386"/>
                        <a:pt x="243584" y="10386"/>
                      </a:cubicBezTo>
                      <a:cubicBezTo>
                        <a:pt x="229444" y="10386"/>
                        <a:pt x="215305" y="10386"/>
                        <a:pt x="201808" y="12957"/>
                      </a:cubicBezTo>
                      <a:cubicBezTo>
                        <a:pt x="199880" y="13599"/>
                        <a:pt x="197952" y="14242"/>
                        <a:pt x="196666" y="12957"/>
                      </a:cubicBezTo>
                      <a:cubicBezTo>
                        <a:pt x="192810" y="9743"/>
                        <a:pt x="187668" y="11029"/>
                        <a:pt x="183170" y="11029"/>
                      </a:cubicBezTo>
                      <a:cubicBezTo>
                        <a:pt x="167102" y="11029"/>
                        <a:pt x="150392" y="10386"/>
                        <a:pt x="134324" y="10386"/>
                      </a:cubicBezTo>
                      <a:cubicBezTo>
                        <a:pt x="112473" y="10386"/>
                        <a:pt x="90621" y="9743"/>
                        <a:pt x="68126" y="7815"/>
                      </a:cubicBezTo>
                      <a:cubicBezTo>
                        <a:pt x="64270" y="7815"/>
                        <a:pt x="59128" y="7172"/>
                        <a:pt x="57200" y="9743"/>
                      </a:cubicBezTo>
                      <a:cubicBezTo>
                        <a:pt x="54629" y="14885"/>
                        <a:pt x="50131" y="14242"/>
                        <a:pt x="44989" y="12957"/>
                      </a:cubicBezTo>
                      <a:cubicBezTo>
                        <a:pt x="39847" y="11671"/>
                        <a:pt x="34063" y="11029"/>
                        <a:pt x="29564" y="12314"/>
                      </a:cubicBezTo>
                      <a:cubicBezTo>
                        <a:pt x="20566" y="13599"/>
                        <a:pt x="11569" y="9101"/>
                        <a:pt x="0" y="12957"/>
                      </a:cubicBezTo>
                      <a:cubicBezTo>
                        <a:pt x="22494" y="14242"/>
                        <a:pt x="42418" y="18741"/>
                        <a:pt x="63627" y="15528"/>
                      </a:cubicBezTo>
                      <a:cubicBezTo>
                        <a:pt x="65555" y="15528"/>
                        <a:pt x="67484" y="14885"/>
                        <a:pt x="69412" y="14885"/>
                      </a:cubicBezTo>
                      <a:cubicBezTo>
                        <a:pt x="93192" y="19384"/>
                        <a:pt x="116971" y="18098"/>
                        <a:pt x="140751" y="18741"/>
                      </a:cubicBezTo>
                      <a:cubicBezTo>
                        <a:pt x="170316" y="19384"/>
                        <a:pt x="199237" y="21312"/>
                        <a:pt x="228801" y="21955"/>
                      </a:cubicBezTo>
                      <a:cubicBezTo>
                        <a:pt x="237799" y="21955"/>
                        <a:pt x="246797" y="22597"/>
                        <a:pt x="255152" y="21312"/>
                      </a:cubicBezTo>
                      <a:cubicBezTo>
                        <a:pt x="262865" y="20669"/>
                        <a:pt x="269934" y="15528"/>
                        <a:pt x="277647" y="20669"/>
                      </a:cubicBezTo>
                      <a:cubicBezTo>
                        <a:pt x="278932" y="21312"/>
                        <a:pt x="280217" y="20669"/>
                        <a:pt x="281503" y="19384"/>
                      </a:cubicBezTo>
                      <a:cubicBezTo>
                        <a:pt x="285359" y="15528"/>
                        <a:pt x="291143" y="17456"/>
                        <a:pt x="296285" y="16813"/>
                      </a:cubicBezTo>
                      <a:cubicBezTo>
                        <a:pt x="303355" y="16170"/>
                        <a:pt x="307211" y="21955"/>
                        <a:pt x="312352" y="21312"/>
                      </a:cubicBezTo>
                      <a:cubicBezTo>
                        <a:pt x="320708" y="20027"/>
                        <a:pt x="328420" y="21955"/>
                        <a:pt x="336132" y="21955"/>
                      </a:cubicBezTo>
                      <a:cubicBezTo>
                        <a:pt x="369553" y="22597"/>
                        <a:pt x="402330" y="21312"/>
                        <a:pt x="435751" y="20027"/>
                      </a:cubicBezTo>
                      <a:cubicBezTo>
                        <a:pt x="438965" y="20027"/>
                        <a:pt x="442178" y="19384"/>
                        <a:pt x="446034" y="20027"/>
                      </a:cubicBezTo>
                      <a:cubicBezTo>
                        <a:pt x="462102" y="21955"/>
                        <a:pt x="478169" y="20027"/>
                        <a:pt x="493594" y="18098"/>
                      </a:cubicBezTo>
                      <a:cubicBezTo>
                        <a:pt x="504520" y="16813"/>
                        <a:pt x="514803" y="16170"/>
                        <a:pt x="525086" y="18741"/>
                      </a:cubicBezTo>
                      <a:cubicBezTo>
                        <a:pt x="535370" y="20669"/>
                        <a:pt x="552722" y="19384"/>
                        <a:pt x="559792" y="15528"/>
                      </a:cubicBezTo>
                      <a:cubicBezTo>
                        <a:pt x="551437" y="14885"/>
                        <a:pt x="542439" y="15528"/>
                        <a:pt x="536655" y="12314"/>
                      </a:cubicBezTo>
                      <a:cubicBezTo>
                        <a:pt x="527014" y="9743"/>
                        <a:pt x="519944" y="10386"/>
                        <a:pt x="512232" y="1102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8" name="任意多边形: 形状 17"/>
                <p:cNvSpPr/>
                <p:nvPr/>
              </p:nvSpPr>
              <p:spPr>
                <a:xfrm>
                  <a:off x="4599100" y="13853096"/>
                  <a:ext cx="1038281" cy="63909"/>
                </a:xfrm>
                <a:custGeom>
                  <a:avLst/>
                  <a:gdLst>
                    <a:gd name="connsiteX0" fmla="*/ 144608 w 230729"/>
                    <a:gd name="connsiteY0" fmla="*/ 8203 h 14202"/>
                    <a:gd name="connsiteX1" fmla="*/ 115043 w 230729"/>
                    <a:gd name="connsiteY1" fmla="*/ 11417 h 14202"/>
                    <a:gd name="connsiteX2" fmla="*/ 116329 w 230729"/>
                    <a:gd name="connsiteY2" fmla="*/ 12060 h 14202"/>
                    <a:gd name="connsiteX3" fmla="*/ 157462 w 230729"/>
                    <a:gd name="connsiteY3" fmla="*/ 13988 h 14202"/>
                    <a:gd name="connsiteX4" fmla="*/ 169673 w 230729"/>
                    <a:gd name="connsiteY4" fmla="*/ 8203 h 14202"/>
                    <a:gd name="connsiteX5" fmla="*/ 176743 w 230729"/>
                    <a:gd name="connsiteY5" fmla="*/ 6275 h 14202"/>
                    <a:gd name="connsiteX6" fmla="*/ 206307 w 230729"/>
                    <a:gd name="connsiteY6" fmla="*/ 6918 h 14202"/>
                    <a:gd name="connsiteX7" fmla="*/ 230729 w 230729"/>
                    <a:gd name="connsiteY7" fmla="*/ 3704 h 14202"/>
                    <a:gd name="connsiteX8" fmla="*/ 0 w 230729"/>
                    <a:gd name="connsiteY8" fmla="*/ 2419 h 14202"/>
                    <a:gd name="connsiteX9" fmla="*/ 72625 w 230729"/>
                    <a:gd name="connsiteY9" fmla="*/ 4347 h 14202"/>
                    <a:gd name="connsiteX10" fmla="*/ 144608 w 230729"/>
                    <a:gd name="connsiteY10" fmla="*/ 8203 h 142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0729" h="14202">
                      <a:moveTo>
                        <a:pt x="144608" y="8203"/>
                      </a:moveTo>
                      <a:cubicBezTo>
                        <a:pt x="134967" y="11417"/>
                        <a:pt x="124684" y="9489"/>
                        <a:pt x="115043" y="11417"/>
                      </a:cubicBezTo>
                      <a:cubicBezTo>
                        <a:pt x="115686" y="12060"/>
                        <a:pt x="115686" y="12060"/>
                        <a:pt x="116329" y="12060"/>
                      </a:cubicBezTo>
                      <a:cubicBezTo>
                        <a:pt x="129826" y="12702"/>
                        <a:pt x="143965" y="13345"/>
                        <a:pt x="157462" y="13988"/>
                      </a:cubicBezTo>
                      <a:cubicBezTo>
                        <a:pt x="163246" y="13988"/>
                        <a:pt x="170316" y="15916"/>
                        <a:pt x="169673" y="8203"/>
                      </a:cubicBezTo>
                      <a:cubicBezTo>
                        <a:pt x="169673" y="6275"/>
                        <a:pt x="173529" y="5633"/>
                        <a:pt x="176743" y="6275"/>
                      </a:cubicBezTo>
                      <a:cubicBezTo>
                        <a:pt x="186383" y="6918"/>
                        <a:pt x="196024" y="6918"/>
                        <a:pt x="206307" y="6918"/>
                      </a:cubicBezTo>
                      <a:cubicBezTo>
                        <a:pt x="216590" y="6918"/>
                        <a:pt x="224303" y="6275"/>
                        <a:pt x="230729" y="3704"/>
                      </a:cubicBezTo>
                      <a:cubicBezTo>
                        <a:pt x="154248" y="491"/>
                        <a:pt x="77124" y="-2080"/>
                        <a:pt x="0" y="2419"/>
                      </a:cubicBezTo>
                      <a:cubicBezTo>
                        <a:pt x="24423" y="3062"/>
                        <a:pt x="48203" y="3062"/>
                        <a:pt x="72625" y="4347"/>
                      </a:cubicBezTo>
                      <a:cubicBezTo>
                        <a:pt x="96405" y="5633"/>
                        <a:pt x="120828" y="3062"/>
                        <a:pt x="144608" y="8203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9" name="任意多边形: 形状 18"/>
                <p:cNvSpPr/>
                <p:nvPr/>
              </p:nvSpPr>
              <p:spPr>
                <a:xfrm>
                  <a:off x="6458755" y="13882841"/>
                  <a:ext cx="911025" cy="60021"/>
                </a:xfrm>
                <a:custGeom>
                  <a:avLst/>
                  <a:gdLst>
                    <a:gd name="connsiteX0" fmla="*/ 93834 w 202450"/>
                    <a:gd name="connsiteY0" fmla="*/ 7379 h 13338"/>
                    <a:gd name="connsiteX1" fmla="*/ 101547 w 202450"/>
                    <a:gd name="connsiteY1" fmla="*/ 9307 h 13338"/>
                    <a:gd name="connsiteX2" fmla="*/ 116971 w 202450"/>
                    <a:gd name="connsiteY2" fmla="*/ 13164 h 13338"/>
                    <a:gd name="connsiteX3" fmla="*/ 133682 w 202450"/>
                    <a:gd name="connsiteY3" fmla="*/ 11878 h 13338"/>
                    <a:gd name="connsiteX4" fmla="*/ 120828 w 202450"/>
                    <a:gd name="connsiteY4" fmla="*/ 11235 h 13338"/>
                    <a:gd name="connsiteX5" fmla="*/ 108617 w 202450"/>
                    <a:gd name="connsiteY5" fmla="*/ 8022 h 13338"/>
                    <a:gd name="connsiteX6" fmla="*/ 202451 w 202450"/>
                    <a:gd name="connsiteY6" fmla="*/ 5451 h 13338"/>
                    <a:gd name="connsiteX7" fmla="*/ 182527 w 202450"/>
                    <a:gd name="connsiteY7" fmla="*/ 310 h 13338"/>
                    <a:gd name="connsiteX8" fmla="*/ 116971 w 202450"/>
                    <a:gd name="connsiteY8" fmla="*/ 953 h 13338"/>
                    <a:gd name="connsiteX9" fmla="*/ 101547 w 202450"/>
                    <a:gd name="connsiteY9" fmla="*/ 4166 h 13338"/>
                    <a:gd name="connsiteX10" fmla="*/ 96405 w 202450"/>
                    <a:gd name="connsiteY10" fmla="*/ 4166 h 13338"/>
                    <a:gd name="connsiteX11" fmla="*/ 82908 w 202450"/>
                    <a:gd name="connsiteY11" fmla="*/ 310 h 13338"/>
                    <a:gd name="connsiteX12" fmla="*/ 11569 w 202450"/>
                    <a:gd name="connsiteY12" fmla="*/ 2238 h 13338"/>
                    <a:gd name="connsiteX13" fmla="*/ 0 w 202450"/>
                    <a:gd name="connsiteY13" fmla="*/ 4166 h 13338"/>
                    <a:gd name="connsiteX14" fmla="*/ 35991 w 202450"/>
                    <a:gd name="connsiteY14" fmla="*/ 6094 h 13338"/>
                    <a:gd name="connsiteX15" fmla="*/ 93834 w 202450"/>
                    <a:gd name="connsiteY15" fmla="*/ 7379 h 13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02450" h="13338">
                      <a:moveTo>
                        <a:pt x="93834" y="7379"/>
                      </a:moveTo>
                      <a:cubicBezTo>
                        <a:pt x="97048" y="7379"/>
                        <a:pt x="100261" y="6737"/>
                        <a:pt x="101547" y="9307"/>
                      </a:cubicBezTo>
                      <a:cubicBezTo>
                        <a:pt x="104760" y="15092"/>
                        <a:pt x="111830" y="12521"/>
                        <a:pt x="116971" y="13164"/>
                      </a:cubicBezTo>
                      <a:cubicBezTo>
                        <a:pt x="119542" y="13806"/>
                        <a:pt x="132396" y="12521"/>
                        <a:pt x="133682" y="11878"/>
                      </a:cubicBezTo>
                      <a:cubicBezTo>
                        <a:pt x="129183" y="9950"/>
                        <a:pt x="125326" y="11235"/>
                        <a:pt x="120828" y="11235"/>
                      </a:cubicBezTo>
                      <a:cubicBezTo>
                        <a:pt x="116971" y="11235"/>
                        <a:pt x="111830" y="13164"/>
                        <a:pt x="108617" y="8022"/>
                      </a:cubicBezTo>
                      <a:cubicBezTo>
                        <a:pt x="140752" y="7379"/>
                        <a:pt x="171601" y="6737"/>
                        <a:pt x="202451" y="5451"/>
                      </a:cubicBezTo>
                      <a:cubicBezTo>
                        <a:pt x="196024" y="1595"/>
                        <a:pt x="189596" y="310"/>
                        <a:pt x="182527" y="310"/>
                      </a:cubicBezTo>
                      <a:cubicBezTo>
                        <a:pt x="160675" y="-975"/>
                        <a:pt x="138824" y="2238"/>
                        <a:pt x="116971" y="953"/>
                      </a:cubicBezTo>
                      <a:cubicBezTo>
                        <a:pt x="111830" y="953"/>
                        <a:pt x="105403" y="-975"/>
                        <a:pt x="101547" y="4166"/>
                      </a:cubicBezTo>
                      <a:cubicBezTo>
                        <a:pt x="100904" y="5451"/>
                        <a:pt x="97048" y="4809"/>
                        <a:pt x="96405" y="4166"/>
                      </a:cubicBezTo>
                      <a:cubicBezTo>
                        <a:pt x="93191" y="-975"/>
                        <a:pt x="88050" y="310"/>
                        <a:pt x="82908" y="310"/>
                      </a:cubicBezTo>
                      <a:cubicBezTo>
                        <a:pt x="59128" y="953"/>
                        <a:pt x="35349" y="1595"/>
                        <a:pt x="11569" y="2238"/>
                      </a:cubicBezTo>
                      <a:cubicBezTo>
                        <a:pt x="8355" y="2238"/>
                        <a:pt x="5142" y="2238"/>
                        <a:pt x="0" y="4166"/>
                      </a:cubicBezTo>
                      <a:cubicBezTo>
                        <a:pt x="13497" y="4166"/>
                        <a:pt x="25065" y="6737"/>
                        <a:pt x="35991" y="6094"/>
                      </a:cubicBezTo>
                      <a:cubicBezTo>
                        <a:pt x="55272" y="5451"/>
                        <a:pt x="74553" y="8665"/>
                        <a:pt x="93834" y="737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0" name="任意多边形: 形状 19"/>
                <p:cNvSpPr/>
                <p:nvPr/>
              </p:nvSpPr>
              <p:spPr>
                <a:xfrm>
                  <a:off x="4735031" y="14534083"/>
                  <a:ext cx="812691" cy="33831"/>
                </a:xfrm>
                <a:custGeom>
                  <a:avLst/>
                  <a:gdLst>
                    <a:gd name="connsiteX0" fmla="*/ 140751 w 180598"/>
                    <a:gd name="connsiteY0" fmla="*/ 5338 h 7518"/>
                    <a:gd name="connsiteX1" fmla="*/ 172244 w 180598"/>
                    <a:gd name="connsiteY1" fmla="*/ 6623 h 7518"/>
                    <a:gd name="connsiteX2" fmla="*/ 180599 w 180598"/>
                    <a:gd name="connsiteY2" fmla="*/ 196 h 7518"/>
                    <a:gd name="connsiteX3" fmla="*/ 154891 w 180598"/>
                    <a:gd name="connsiteY3" fmla="*/ 1481 h 7518"/>
                    <a:gd name="connsiteX4" fmla="*/ 129826 w 180598"/>
                    <a:gd name="connsiteY4" fmla="*/ 839 h 7518"/>
                    <a:gd name="connsiteX5" fmla="*/ 109259 w 180598"/>
                    <a:gd name="connsiteY5" fmla="*/ 839 h 7518"/>
                    <a:gd name="connsiteX6" fmla="*/ 23137 w 180598"/>
                    <a:gd name="connsiteY6" fmla="*/ 2124 h 7518"/>
                    <a:gd name="connsiteX7" fmla="*/ 0 w 180598"/>
                    <a:gd name="connsiteY7" fmla="*/ 5980 h 7518"/>
                    <a:gd name="connsiteX8" fmla="*/ 12854 w 180598"/>
                    <a:gd name="connsiteY8" fmla="*/ 7266 h 7518"/>
                    <a:gd name="connsiteX9" fmla="*/ 136252 w 180598"/>
                    <a:gd name="connsiteY9" fmla="*/ 4695 h 7518"/>
                    <a:gd name="connsiteX10" fmla="*/ 140751 w 180598"/>
                    <a:gd name="connsiteY10" fmla="*/ 5338 h 7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598" h="7518">
                      <a:moveTo>
                        <a:pt x="140751" y="5338"/>
                      </a:moveTo>
                      <a:cubicBezTo>
                        <a:pt x="151035" y="7266"/>
                        <a:pt x="161961" y="5980"/>
                        <a:pt x="172244" y="6623"/>
                      </a:cubicBezTo>
                      <a:cubicBezTo>
                        <a:pt x="178028" y="6623"/>
                        <a:pt x="178671" y="4052"/>
                        <a:pt x="180599" y="196"/>
                      </a:cubicBezTo>
                      <a:cubicBezTo>
                        <a:pt x="171601" y="1481"/>
                        <a:pt x="163246" y="-1732"/>
                        <a:pt x="154891" y="1481"/>
                      </a:cubicBezTo>
                      <a:cubicBezTo>
                        <a:pt x="146536" y="4695"/>
                        <a:pt x="138823" y="-447"/>
                        <a:pt x="129826" y="839"/>
                      </a:cubicBezTo>
                      <a:cubicBezTo>
                        <a:pt x="123398" y="2124"/>
                        <a:pt x="116329" y="196"/>
                        <a:pt x="109259" y="839"/>
                      </a:cubicBezTo>
                      <a:cubicBezTo>
                        <a:pt x="80338" y="4052"/>
                        <a:pt x="52059" y="2124"/>
                        <a:pt x="23137" y="2124"/>
                      </a:cubicBezTo>
                      <a:cubicBezTo>
                        <a:pt x="15425" y="2124"/>
                        <a:pt x="7070" y="1481"/>
                        <a:pt x="0" y="5980"/>
                      </a:cubicBezTo>
                      <a:cubicBezTo>
                        <a:pt x="5141" y="7266"/>
                        <a:pt x="8998" y="7909"/>
                        <a:pt x="12854" y="7266"/>
                      </a:cubicBezTo>
                      <a:cubicBezTo>
                        <a:pt x="53987" y="3410"/>
                        <a:pt x="95120" y="10480"/>
                        <a:pt x="136252" y="4695"/>
                      </a:cubicBezTo>
                      <a:cubicBezTo>
                        <a:pt x="137538" y="4695"/>
                        <a:pt x="139466" y="4695"/>
                        <a:pt x="140751" y="5338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1" name="任意多边形: 形状 20"/>
                <p:cNvSpPr/>
                <p:nvPr/>
              </p:nvSpPr>
              <p:spPr>
                <a:xfrm>
                  <a:off x="7236744" y="14575455"/>
                  <a:ext cx="757742" cy="63625"/>
                </a:xfrm>
                <a:custGeom>
                  <a:avLst/>
                  <a:gdLst>
                    <a:gd name="connsiteX0" fmla="*/ 52059 w 168387"/>
                    <a:gd name="connsiteY0" fmla="*/ 5785 h 14139"/>
                    <a:gd name="connsiteX1" fmla="*/ 28921 w 168387"/>
                    <a:gd name="connsiteY1" fmla="*/ 5142 h 14139"/>
                    <a:gd name="connsiteX2" fmla="*/ 22494 w 168387"/>
                    <a:gd name="connsiteY2" fmla="*/ 6427 h 14139"/>
                    <a:gd name="connsiteX3" fmla="*/ 0 w 168387"/>
                    <a:gd name="connsiteY3" fmla="*/ 14139 h 14139"/>
                    <a:gd name="connsiteX4" fmla="*/ 149106 w 168387"/>
                    <a:gd name="connsiteY4" fmla="*/ 4499 h 14139"/>
                    <a:gd name="connsiteX5" fmla="*/ 168387 w 168387"/>
                    <a:gd name="connsiteY5" fmla="*/ 0 h 14139"/>
                    <a:gd name="connsiteX6" fmla="*/ 111830 w 168387"/>
                    <a:gd name="connsiteY6" fmla="*/ 2571 h 14139"/>
                    <a:gd name="connsiteX7" fmla="*/ 52059 w 168387"/>
                    <a:gd name="connsiteY7" fmla="*/ 5785 h 14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8387" h="14139">
                      <a:moveTo>
                        <a:pt x="52059" y="5785"/>
                      </a:moveTo>
                      <a:cubicBezTo>
                        <a:pt x="44346" y="4499"/>
                        <a:pt x="36634" y="7070"/>
                        <a:pt x="28921" y="5142"/>
                      </a:cubicBezTo>
                      <a:cubicBezTo>
                        <a:pt x="26350" y="4499"/>
                        <a:pt x="23780" y="5142"/>
                        <a:pt x="22494" y="6427"/>
                      </a:cubicBezTo>
                      <a:cubicBezTo>
                        <a:pt x="17996" y="11569"/>
                        <a:pt x="9641" y="10926"/>
                        <a:pt x="0" y="14139"/>
                      </a:cubicBezTo>
                      <a:cubicBezTo>
                        <a:pt x="52059" y="10926"/>
                        <a:pt x="100261" y="7713"/>
                        <a:pt x="149106" y="4499"/>
                      </a:cubicBezTo>
                      <a:cubicBezTo>
                        <a:pt x="156176" y="3856"/>
                        <a:pt x="162603" y="3214"/>
                        <a:pt x="168387" y="0"/>
                      </a:cubicBezTo>
                      <a:cubicBezTo>
                        <a:pt x="149749" y="1928"/>
                        <a:pt x="130468" y="0"/>
                        <a:pt x="111830" y="2571"/>
                      </a:cubicBezTo>
                      <a:cubicBezTo>
                        <a:pt x="92549" y="5785"/>
                        <a:pt x="72625" y="8998"/>
                        <a:pt x="52059" y="578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2" name="任意多边形: 形状 21"/>
                <p:cNvSpPr/>
                <p:nvPr/>
              </p:nvSpPr>
              <p:spPr>
                <a:xfrm>
                  <a:off x="5287437" y="14581101"/>
                  <a:ext cx="506124" cy="32818"/>
                </a:xfrm>
                <a:custGeom>
                  <a:avLst/>
                  <a:gdLst>
                    <a:gd name="connsiteX0" fmla="*/ 95120 w 112472"/>
                    <a:gd name="connsiteY0" fmla="*/ 32 h 7293"/>
                    <a:gd name="connsiteX1" fmla="*/ 34063 w 112472"/>
                    <a:gd name="connsiteY1" fmla="*/ 674 h 7293"/>
                    <a:gd name="connsiteX2" fmla="*/ 0 w 112472"/>
                    <a:gd name="connsiteY2" fmla="*/ 1317 h 7293"/>
                    <a:gd name="connsiteX3" fmla="*/ 24423 w 112472"/>
                    <a:gd name="connsiteY3" fmla="*/ 5816 h 7293"/>
                    <a:gd name="connsiteX4" fmla="*/ 71340 w 112472"/>
                    <a:gd name="connsiteY4" fmla="*/ 6459 h 7293"/>
                    <a:gd name="connsiteX5" fmla="*/ 112472 w 112472"/>
                    <a:gd name="connsiteY5" fmla="*/ 3888 h 7293"/>
                    <a:gd name="connsiteX6" fmla="*/ 95120 w 112472"/>
                    <a:gd name="connsiteY6" fmla="*/ 32 h 7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2472" h="7293">
                      <a:moveTo>
                        <a:pt x="95120" y="32"/>
                      </a:moveTo>
                      <a:cubicBezTo>
                        <a:pt x="74553" y="32"/>
                        <a:pt x="53987" y="32"/>
                        <a:pt x="34063" y="674"/>
                      </a:cubicBezTo>
                      <a:cubicBezTo>
                        <a:pt x="22494" y="674"/>
                        <a:pt x="10926" y="1317"/>
                        <a:pt x="0" y="1317"/>
                      </a:cubicBezTo>
                      <a:cubicBezTo>
                        <a:pt x="7712" y="5816"/>
                        <a:pt x="16068" y="5173"/>
                        <a:pt x="24423" y="5816"/>
                      </a:cubicBezTo>
                      <a:cubicBezTo>
                        <a:pt x="39847" y="6459"/>
                        <a:pt x="55272" y="8387"/>
                        <a:pt x="71340" y="6459"/>
                      </a:cubicBezTo>
                      <a:cubicBezTo>
                        <a:pt x="84836" y="5173"/>
                        <a:pt x="98333" y="32"/>
                        <a:pt x="112472" y="3888"/>
                      </a:cubicBezTo>
                      <a:cubicBezTo>
                        <a:pt x="107331" y="-611"/>
                        <a:pt x="100904" y="32"/>
                        <a:pt x="95120" y="3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3" name="任意多边形: 形状 22"/>
                <p:cNvSpPr/>
                <p:nvPr/>
              </p:nvSpPr>
              <p:spPr>
                <a:xfrm>
                  <a:off x="8919976" y="13925590"/>
                  <a:ext cx="179311" cy="34218"/>
                </a:xfrm>
                <a:custGeom>
                  <a:avLst/>
                  <a:gdLst>
                    <a:gd name="connsiteX0" fmla="*/ 0 w 39847"/>
                    <a:gd name="connsiteY0" fmla="*/ 4306 h 7604"/>
                    <a:gd name="connsiteX1" fmla="*/ 39847 w 39847"/>
                    <a:gd name="connsiteY1" fmla="*/ 3664 h 7604"/>
                    <a:gd name="connsiteX2" fmla="*/ 0 w 39847"/>
                    <a:gd name="connsiteY2" fmla="*/ 4306 h 7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847" h="7604">
                      <a:moveTo>
                        <a:pt x="0" y="4306"/>
                      </a:moveTo>
                      <a:cubicBezTo>
                        <a:pt x="16710" y="8805"/>
                        <a:pt x="26993" y="8805"/>
                        <a:pt x="39847" y="3664"/>
                      </a:cubicBezTo>
                      <a:cubicBezTo>
                        <a:pt x="25708" y="-2763"/>
                        <a:pt x="12854" y="450"/>
                        <a:pt x="0" y="4306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4" name="任意多边形: 形状 23"/>
                <p:cNvSpPr/>
                <p:nvPr/>
              </p:nvSpPr>
              <p:spPr>
                <a:xfrm>
                  <a:off x="5677874" y="13872378"/>
                  <a:ext cx="219802" cy="11853"/>
                </a:xfrm>
                <a:custGeom>
                  <a:avLst/>
                  <a:gdLst>
                    <a:gd name="connsiteX0" fmla="*/ 0 w 48845"/>
                    <a:gd name="connsiteY0" fmla="*/ 1992 h 2634"/>
                    <a:gd name="connsiteX1" fmla="*/ 48845 w 48845"/>
                    <a:gd name="connsiteY1" fmla="*/ 2634 h 2634"/>
                    <a:gd name="connsiteX2" fmla="*/ 0 w 48845"/>
                    <a:gd name="connsiteY2" fmla="*/ 1992 h 2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8845" h="2634">
                      <a:moveTo>
                        <a:pt x="0" y="1992"/>
                      </a:moveTo>
                      <a:cubicBezTo>
                        <a:pt x="16068" y="1992"/>
                        <a:pt x="32778" y="2634"/>
                        <a:pt x="48845" y="2634"/>
                      </a:cubicBezTo>
                      <a:cubicBezTo>
                        <a:pt x="32778" y="-2507"/>
                        <a:pt x="16710" y="1349"/>
                        <a:pt x="0" y="199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5" name="任意多边形: 形状 24"/>
                <p:cNvSpPr/>
                <p:nvPr/>
              </p:nvSpPr>
              <p:spPr>
                <a:xfrm>
                  <a:off x="2860917" y="14404015"/>
                  <a:ext cx="144608" cy="18153"/>
                </a:xfrm>
                <a:custGeom>
                  <a:avLst/>
                  <a:gdLst>
                    <a:gd name="connsiteX0" fmla="*/ 0 w 32135"/>
                    <a:gd name="connsiteY0" fmla="*/ 2749 h 4034"/>
                    <a:gd name="connsiteX1" fmla="*/ 32135 w 32135"/>
                    <a:gd name="connsiteY1" fmla="*/ 4034 h 4034"/>
                    <a:gd name="connsiteX2" fmla="*/ 0 w 32135"/>
                    <a:gd name="connsiteY2" fmla="*/ 2749 h 4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2135" h="4034">
                      <a:moveTo>
                        <a:pt x="0" y="2749"/>
                      </a:moveTo>
                      <a:cubicBezTo>
                        <a:pt x="10926" y="5319"/>
                        <a:pt x="21209" y="2106"/>
                        <a:pt x="32135" y="4034"/>
                      </a:cubicBezTo>
                      <a:cubicBezTo>
                        <a:pt x="7070" y="-1107"/>
                        <a:pt x="7070" y="-1107"/>
                        <a:pt x="0" y="274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  <p:grpSp>
          <p:nvGrpSpPr>
            <p:cNvPr id="4" name="组合 3"/>
            <p:cNvGrpSpPr/>
            <p:nvPr/>
          </p:nvGrpSpPr>
          <p:grpSpPr>
            <a:xfrm>
              <a:off x="946480" y="5983625"/>
              <a:ext cx="10299041" cy="126092"/>
              <a:chOff x="1009039" y="3860800"/>
              <a:chExt cx="10299041" cy="126092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7584297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12" name="菱形 11"/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781F1C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13" name="直接连接符 12"/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781F1C"/>
                      </a:gs>
                      <a:gs pos="100000">
                        <a:srgbClr val="781F1C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" name="组合 6"/>
              <p:cNvGrpSpPr/>
              <p:nvPr/>
            </p:nvGrpSpPr>
            <p:grpSpPr>
              <a:xfrm flipH="1">
                <a:off x="1009039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9" name="菱形 8"/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781F1C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10" name="直接连接符 9"/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781F1C"/>
                      </a:gs>
                      <a:gs pos="100000">
                        <a:srgbClr val="781F1C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9" name="组合 1078"/>
          <p:cNvGrpSpPr/>
          <p:nvPr/>
        </p:nvGrpSpPr>
        <p:grpSpPr>
          <a:xfrm>
            <a:off x="3108962" y="3061378"/>
            <a:ext cx="5974078" cy="400323"/>
            <a:chOff x="4847432" y="3854118"/>
            <a:chExt cx="2497137" cy="354012"/>
          </a:xfrm>
        </p:grpSpPr>
        <p:sp>
          <p:nvSpPr>
            <p:cNvPr id="1080" name="六边形 1079"/>
            <p:cNvSpPr/>
            <p:nvPr/>
          </p:nvSpPr>
          <p:spPr>
            <a:xfrm>
              <a:off x="5397262" y="3915728"/>
              <a:ext cx="1397476" cy="230793"/>
            </a:xfrm>
            <a:prstGeom prst="hexagon">
              <a:avLst/>
            </a:prstGeom>
            <a:solidFill>
              <a:srgbClr val="EACA8D"/>
            </a:solidFill>
            <a:ln w="6350" cap="flat" cmpd="sng" algn="ctr">
              <a:noFill/>
              <a:prstDash val="solid"/>
              <a:miter lim="800000"/>
            </a:ln>
            <a:effectLst>
              <a:outerShdw blurRad="1270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EACA8D"/>
                  </a:solidFill>
                  <a:effectLst>
                    <a:outerShdw blurRad="203200" dist="38100" dir="5400000" algn="t" rotWithShape="0">
                      <a:prstClr val="black">
                        <a:alpha val="41000"/>
                      </a:prst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OPPOSans M" panose="00020600040101010101" charset="-122"/>
                </a:rPr>
                <a:t>活动策划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EACA8D"/>
                </a:solidFill>
                <a:effectLst>
                  <a:outerShdw blurRad="203200" dist="38100" dir="5400000" algn="t" rotWithShape="0">
                    <a:prstClr val="black">
                      <a:alpha val="41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OPPOSans M" panose="00020600040101010101" charset="-122"/>
              </a:endParaRPr>
            </a:p>
          </p:txBody>
        </p:sp>
        <p:sp>
          <p:nvSpPr>
            <p:cNvPr id="1081" name="缺角矩形 1080"/>
            <p:cNvSpPr/>
            <p:nvPr/>
          </p:nvSpPr>
          <p:spPr>
            <a:xfrm>
              <a:off x="5434012" y="3854118"/>
              <a:ext cx="1323976" cy="354012"/>
            </a:xfrm>
            <a:prstGeom prst="plaque">
              <a:avLst/>
            </a:prstGeom>
            <a:solidFill>
              <a:srgbClr val="781F1C"/>
            </a:solidFill>
            <a:ln w="6350" cap="flat" cmpd="sng" algn="ctr">
              <a:solidFill>
                <a:srgbClr val="EACA8D"/>
              </a:solidFill>
              <a:prstDash val="solid"/>
              <a:miter lim="800000"/>
            </a:ln>
            <a:effectLst>
              <a:outerShdw blurRad="1270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srgbClr val="EACA8D">
                        <a:lumMod val="10000"/>
                        <a:lumOff val="90000"/>
                      </a:srgbClr>
                    </a:gs>
                  </a:gsLst>
                  <a:lin ang="5400000" scaled="0"/>
                </a:gradFill>
                <a:effectLst>
                  <a:outerShdw blurRad="203200" dist="38100" dir="5400000" algn="t" rotWithShape="0">
                    <a:prstClr val="black">
                      <a:alpha val="41000"/>
                    </a:prstClr>
                  </a:outerShdw>
                </a:effectLst>
                <a:uLnTx/>
                <a:uFillTx/>
                <a:latin typeface="梦源黑体 CN W25" panose="020B0200000000000000" pitchFamily="34" charset="-122"/>
                <a:ea typeface="梦源黑体 CN W25" panose="020B0200000000000000" pitchFamily="34" charset="-122"/>
                <a:cs typeface="+mn-cs"/>
                <a:sym typeface="OPPOSans M" panose="00020600040101010101" charset="-122"/>
              </a:endParaRPr>
            </a:p>
          </p:txBody>
        </p:sp>
        <p:grpSp>
          <p:nvGrpSpPr>
            <p:cNvPr id="1082" name="组合 1081"/>
            <p:cNvGrpSpPr/>
            <p:nvPr/>
          </p:nvGrpSpPr>
          <p:grpSpPr>
            <a:xfrm>
              <a:off x="4847432" y="4030835"/>
              <a:ext cx="2497137" cy="0"/>
              <a:chOff x="4827589" y="4030835"/>
              <a:chExt cx="2497137" cy="0"/>
            </a:xfrm>
          </p:grpSpPr>
          <p:cxnSp>
            <p:nvCxnSpPr>
              <p:cNvPr id="1083" name="直接连接符 1082"/>
              <p:cNvCxnSpPr/>
              <p:nvPr/>
            </p:nvCxnSpPr>
            <p:spPr>
              <a:xfrm>
                <a:off x="6865939" y="4030835"/>
                <a:ext cx="458787" cy="0"/>
              </a:xfrm>
              <a:prstGeom prst="line">
                <a:avLst/>
              </a:prstGeom>
              <a:noFill/>
              <a:ln w="12700" cap="rnd" cmpd="sng" algn="ctr">
                <a:solidFill>
                  <a:srgbClr val="EACA8D"/>
                </a:solidFill>
                <a:prstDash val="lgDashDot"/>
                <a:miter lim="800000"/>
                <a:tailEnd type="diamond" w="sm" len="sm"/>
              </a:ln>
              <a:effectLst/>
            </p:spPr>
          </p:cxnSp>
          <p:cxnSp>
            <p:nvCxnSpPr>
              <p:cNvPr id="1084" name="直接连接符 1083"/>
              <p:cNvCxnSpPr/>
              <p:nvPr/>
            </p:nvCxnSpPr>
            <p:spPr>
              <a:xfrm flipH="1">
                <a:off x="4827589" y="4030835"/>
                <a:ext cx="458787" cy="0"/>
              </a:xfrm>
              <a:prstGeom prst="line">
                <a:avLst/>
              </a:prstGeom>
              <a:noFill/>
              <a:ln w="12700" cap="rnd" cmpd="sng" algn="ctr">
                <a:solidFill>
                  <a:srgbClr val="EACA8D"/>
                </a:solidFill>
                <a:prstDash val="lgDashDot"/>
                <a:miter lim="800000"/>
                <a:tailEnd type="diamond" w="sm" len="sm"/>
              </a:ln>
              <a:effectLst/>
            </p:spPr>
          </p:cxnSp>
        </p:grpSp>
      </p:grpSp>
      <p:sp>
        <p:nvSpPr>
          <p:cNvPr id="1086" name="文本框 1085"/>
          <p:cNvSpPr txBox="1"/>
          <p:nvPr/>
        </p:nvSpPr>
        <p:spPr>
          <a:xfrm>
            <a:off x="5159354" y="3584159"/>
            <a:ext cx="17876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1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</a:rPr>
              <a:t>2025</a:t>
            </a:r>
            <a:r>
              <a:rPr kumimoji="0" lang="zh-CN" altLang="en-US" sz="1600" b="1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</a:rPr>
              <a:t>年</a:t>
            </a:r>
            <a:r>
              <a:rPr kumimoji="0" lang="en-US" altLang="zh-CN" sz="1600" b="1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</a:rPr>
              <a:t>03</a:t>
            </a:r>
            <a:r>
              <a:rPr kumimoji="0" lang="zh-CN" altLang="en-US" sz="1600" b="1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</a:rPr>
              <a:t>月</a:t>
            </a:r>
            <a:r>
              <a:rPr kumimoji="0" lang="en-US" altLang="zh-CN" sz="1600" b="1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</a:rPr>
              <a:t>01</a:t>
            </a:r>
            <a:r>
              <a:rPr kumimoji="0" lang="zh-CN" altLang="en-US" sz="1600" b="1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</a:rPr>
              <a:t>日</a:t>
            </a:r>
            <a:endParaRPr kumimoji="0" lang="zh-CN" altLang="en-US" sz="1600" b="1" i="0" u="none" strike="noStrike" kern="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梦源黑体 CN W15" panose="020B0200000000000000" pitchFamily="34" charset="-122"/>
              <a:ea typeface="梦源黑体 CN W15" panose="020B0200000000000000" pitchFamily="34" charset="-122"/>
              <a:cs typeface="+mn-cs"/>
            </a:endParaRPr>
          </a:p>
        </p:txBody>
      </p:sp>
      <p:pic>
        <p:nvPicPr>
          <p:cNvPr id="1176" name="图片 1175"/>
          <p:cNvPicPr>
            <a:picLocks noChangeAspect="1"/>
          </p:cNvPicPr>
          <p:nvPr/>
        </p:nvPicPr>
        <p:blipFill>
          <a:blip r:embed="rId1" cstate="email">
            <a:alphaModFix amt="70000"/>
          </a:blip>
          <a:stretch>
            <a:fillRect/>
          </a:stretch>
        </p:blipFill>
        <p:spPr>
          <a:xfrm>
            <a:off x="9475658" y="2460394"/>
            <a:ext cx="1345631" cy="344010"/>
          </a:xfrm>
          <a:prstGeom prst="rect">
            <a:avLst/>
          </a:prstGeom>
        </p:spPr>
      </p:pic>
      <p:pic>
        <p:nvPicPr>
          <p:cNvPr id="1177" name="图片 1176"/>
          <p:cNvPicPr>
            <a:picLocks noChangeAspect="1"/>
          </p:cNvPicPr>
          <p:nvPr/>
        </p:nvPicPr>
        <p:blipFill>
          <a:blip r:embed="rId1" cstate="email">
            <a:alphaModFix amt="70000"/>
          </a:blip>
          <a:stretch>
            <a:fillRect/>
          </a:stretch>
        </p:blipFill>
        <p:spPr>
          <a:xfrm flipH="1">
            <a:off x="1252219" y="2460394"/>
            <a:ext cx="1345631" cy="34401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710294" y="1941056"/>
            <a:ext cx="876806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5400">
                <a:solidFill>
                  <a:srgbClr val="781F1C"/>
                </a:solidFill>
                <a:latin typeface="梦源宋体 CN W25" panose="02020200000000000000" pitchFamily="18" charset="-122"/>
                <a:ea typeface="梦源宋体 CN W25" panose="02020200000000000000" pitchFamily="18" charset="-122"/>
              </a:rPr>
              <a:t>PPT</a:t>
            </a:r>
            <a:r>
              <a:rPr kumimoji="0" lang="zh-CN" altLang="en-US" sz="5400" b="0" i="0" u="none" strike="noStrike" kern="1200" cap="none" spc="0" normalizeH="0" baseline="0" noProof="0">
                <a:ln>
                  <a:noFill/>
                </a:ln>
                <a:solidFill>
                  <a:srgbClr val="781F1C"/>
                </a:solidFill>
                <a:effectLst/>
                <a:uLnTx/>
                <a:uFillTx/>
                <a:latin typeface="梦源宋体 CN W25" panose="02020200000000000000" pitchFamily="18" charset="-122"/>
                <a:ea typeface="梦源宋体 CN W25" panose="02020200000000000000" pitchFamily="18" charset="-122"/>
                <a:cs typeface="+mn-cs"/>
              </a:rPr>
              <a:t>标题自行输入</a:t>
            </a:r>
            <a:endParaRPr kumimoji="0" lang="zh-CN" altLang="en-US" sz="5400" b="0" i="0" u="none" strike="noStrike" kern="1200" cap="none" spc="0" normalizeH="0" baseline="0" noProof="0">
              <a:ln>
                <a:noFill/>
              </a:ln>
              <a:solidFill>
                <a:srgbClr val="781F1C"/>
              </a:solidFill>
              <a:effectLst/>
              <a:uLnTx/>
              <a:uFillTx/>
              <a:latin typeface="梦源宋体 CN W25" panose="02020200000000000000" pitchFamily="18" charset="-122"/>
              <a:ea typeface="梦源宋体 CN W25" panose="02020200000000000000" pitchFamily="18" charset="-122"/>
              <a:cs typeface="+mn-cs"/>
            </a:endParaRPr>
          </a:p>
        </p:txBody>
      </p:sp>
      <p:pic>
        <p:nvPicPr>
          <p:cNvPr id="8" name="图片 7" descr="1 (42)"/>
          <p:cNvPicPr>
            <a:picLocks noGrp="1" noChangeAspect="1"/>
          </p:cNvPicPr>
          <p:nvPr isPhoto="1"/>
        </p:nvPicPr>
        <p:blipFill>
          <a:blip r:embed="rId2" cstate="email">
            <a:alphaModFix amt="15000"/>
            <a:lum/>
          </a:blip>
          <a:srcRect/>
          <a:stretch>
            <a:fillRect/>
          </a:stretch>
        </p:blipFill>
        <p:spPr>
          <a:xfrm>
            <a:off x="4512278" y="3065834"/>
            <a:ext cx="3167444" cy="400323"/>
          </a:xfrm>
          <a:custGeom>
            <a:avLst/>
            <a:gdLst>
              <a:gd name="connsiteX0" fmla="*/ 66724 w 3167444"/>
              <a:gd name="connsiteY0" fmla="*/ 0 h 400323"/>
              <a:gd name="connsiteX1" fmla="*/ 3100720 w 3167444"/>
              <a:gd name="connsiteY1" fmla="*/ 0 h 400323"/>
              <a:gd name="connsiteX2" fmla="*/ 3167444 w 3167444"/>
              <a:gd name="connsiteY2" fmla="*/ 66722 h 400323"/>
              <a:gd name="connsiteX3" fmla="*/ 3167444 w 3167444"/>
              <a:gd name="connsiteY3" fmla="*/ 333601 h 400323"/>
              <a:gd name="connsiteX4" fmla="*/ 3100720 w 3167444"/>
              <a:gd name="connsiteY4" fmla="*/ 400323 h 400323"/>
              <a:gd name="connsiteX5" fmla="*/ 66724 w 3167444"/>
              <a:gd name="connsiteY5" fmla="*/ 400323 h 400323"/>
              <a:gd name="connsiteX6" fmla="*/ 0 w 3167444"/>
              <a:gd name="connsiteY6" fmla="*/ 333601 h 400323"/>
              <a:gd name="connsiteX7" fmla="*/ 0 w 3167444"/>
              <a:gd name="connsiteY7" fmla="*/ 66722 h 400323"/>
              <a:gd name="connsiteX8" fmla="*/ 66724 w 3167444"/>
              <a:gd name="connsiteY8" fmla="*/ 0 h 400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67444" h="400323">
                <a:moveTo>
                  <a:pt x="66724" y="0"/>
                </a:moveTo>
                <a:lnTo>
                  <a:pt x="3100720" y="0"/>
                </a:lnTo>
                <a:cubicBezTo>
                  <a:pt x="3100720" y="36850"/>
                  <a:pt x="3130592" y="66722"/>
                  <a:pt x="3167444" y="66722"/>
                </a:cubicBezTo>
                <a:lnTo>
                  <a:pt x="3167444" y="333601"/>
                </a:lnTo>
                <a:cubicBezTo>
                  <a:pt x="3130592" y="333601"/>
                  <a:pt x="3100720" y="363473"/>
                  <a:pt x="3100720" y="400323"/>
                </a:cubicBezTo>
                <a:lnTo>
                  <a:pt x="66724" y="400323"/>
                </a:lnTo>
                <a:cubicBezTo>
                  <a:pt x="66724" y="363473"/>
                  <a:pt x="36852" y="333601"/>
                  <a:pt x="0" y="333601"/>
                </a:cubicBezTo>
                <a:lnTo>
                  <a:pt x="0" y="66722"/>
                </a:lnTo>
                <a:cubicBezTo>
                  <a:pt x="36852" y="66722"/>
                  <a:pt x="66724" y="36850"/>
                  <a:pt x="66724" y="0"/>
                </a:cubicBezTo>
                <a:close/>
              </a:path>
            </a:pathLst>
          </a:custGeom>
        </p:spPr>
      </p:pic>
      <p:sp>
        <p:nvSpPr>
          <p:cNvPr id="11" name="文本框 10"/>
          <p:cNvSpPr txBox="1"/>
          <p:nvPr/>
        </p:nvSpPr>
        <p:spPr>
          <a:xfrm>
            <a:off x="5197296" y="3085611"/>
            <a:ext cx="17974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0" normalizeH="0" baseline="0" noProof="0">
                <a:ln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srgbClr val="EACA8D">
                        <a:lumMod val="10000"/>
                        <a:lumOff val="90000"/>
                      </a:srgbClr>
                    </a:gs>
                  </a:gsLst>
                  <a:lin ang="5400000" scaled="0"/>
                </a:gradFill>
                <a:effectLst>
                  <a:outerShdw blurRad="203200" dist="38100" dir="5400000" algn="t" rotWithShape="0">
                    <a:prstClr val="black">
                      <a:alpha val="41000"/>
                    </a:prstClr>
                  </a:outerShdw>
                </a:effectLst>
                <a:uLnTx/>
                <a:uFillTx/>
                <a:latin typeface="梦源黑体 CN W25" panose="020B0200000000000000" pitchFamily="34" charset="-122"/>
                <a:ea typeface="梦源黑体 CN W25" panose="020B0200000000000000" pitchFamily="34" charset="-122"/>
                <a:cs typeface="+mn-cs"/>
                <a:sym typeface="OPPOSans M" panose="00020600040101010101" charset="-122"/>
              </a:rPr>
              <a:t>汇报人：中医院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gradFill>
                <a:gsLst>
                  <a:gs pos="0">
                    <a:prstClr val="white"/>
                  </a:gs>
                  <a:gs pos="100000">
                    <a:srgbClr val="EACA8D">
                      <a:lumMod val="10000"/>
                      <a:lumOff val="90000"/>
                    </a:srgbClr>
                  </a:gs>
                </a:gsLst>
                <a:lin ang="5400000" scaled="0"/>
              </a:gradFill>
              <a:effectLst>
                <a:outerShdw blurRad="203200" dist="38100" dir="5400000" algn="t" rotWithShape="0">
                  <a:prstClr val="black">
                    <a:alpha val="41000"/>
                  </a:prstClr>
                </a:outerShdw>
              </a:effectLst>
              <a:uLnTx/>
              <a:uFillTx/>
              <a:latin typeface="梦源黑体 CN W25" panose="020B0200000000000000" pitchFamily="34" charset="-122"/>
              <a:ea typeface="梦源黑体 CN W25" panose="020B0200000000000000" pitchFamily="34" charset="-122"/>
              <a:cs typeface="+mn-cs"/>
              <a:sym typeface="OPPOSans M" panose="00020600040101010101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946480" y="5813415"/>
            <a:ext cx="10299041" cy="582943"/>
            <a:chOff x="946480" y="3690590"/>
            <a:chExt cx="10299041" cy="582943"/>
          </a:xfrm>
        </p:grpSpPr>
        <p:grpSp>
          <p:nvGrpSpPr>
            <p:cNvPr id="23" name="组合 22"/>
            <p:cNvGrpSpPr/>
            <p:nvPr/>
          </p:nvGrpSpPr>
          <p:grpSpPr>
            <a:xfrm>
              <a:off x="4596130" y="3690590"/>
              <a:ext cx="2999740" cy="582943"/>
              <a:chOff x="4596130" y="3690590"/>
              <a:chExt cx="2999740" cy="582943"/>
            </a:xfrm>
          </p:grpSpPr>
          <p:sp>
            <p:nvSpPr>
              <p:cNvPr id="31" name="文本框 30"/>
              <p:cNvSpPr txBox="1"/>
              <p:nvPr/>
            </p:nvSpPr>
            <p:spPr>
              <a:xfrm>
                <a:off x="4596130" y="3690590"/>
                <a:ext cx="299974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kumimoji="0" lang="zh-CN" altLang="en-US" sz="2400" b="0" i="0" u="none" strike="noStrike" kern="0" cap="none" spc="0" normalizeH="0" baseline="0" noProof="0">
                    <a:ln w="1270">
                      <a:noFill/>
                    </a:ln>
                    <a:solidFill>
                      <a:srgbClr val="781F1C"/>
                    </a:solidFill>
                    <a:effectLst/>
                    <a:uLnTx/>
                    <a:uFillTx/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仁心仁术 </a:t>
                </a:r>
                <a:r>
                  <a:rPr lang="zh-CN" altLang="en-US" sz="2400" kern="0">
                    <a:ln w="1270">
                      <a:noFill/>
                    </a:ln>
                    <a:solidFill>
                      <a:srgbClr val="781F1C"/>
                    </a:solidFill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精诚为医 </a:t>
                </a:r>
                <a:endParaRPr lang="zh-CN" altLang="en-US" sz="2400" kern="0">
                  <a:ln w="1270">
                    <a:noFill/>
                  </a:ln>
                  <a:solidFill>
                    <a:srgbClr val="781F1C"/>
                  </a:solidFill>
                  <a:latin typeface="梦源宋体 CN W25" panose="02020200000000000000" pitchFamily="18" charset="-122"/>
                  <a:ea typeface="梦源宋体 CN W25" panose="02020200000000000000" pitchFamily="18" charset="-122"/>
                  <a:cs typeface="演示流云楷" panose="02000600000000000000" pitchFamily="2" charset="-122"/>
                </a:endParaRPr>
              </a:p>
            </p:txBody>
          </p:sp>
          <p:grpSp>
            <p:nvGrpSpPr>
              <p:cNvPr id="1152" name="图形 2"/>
              <p:cNvGrpSpPr>
                <a:grpSpLocks noChangeAspect="1"/>
              </p:cNvGrpSpPr>
              <p:nvPr/>
            </p:nvGrpSpPr>
            <p:grpSpPr>
              <a:xfrm>
                <a:off x="4749802" y="4057882"/>
                <a:ext cx="2692398" cy="215651"/>
                <a:chOff x="2188521" y="13727260"/>
                <a:chExt cx="9616991" cy="911820"/>
              </a:xfrm>
              <a:gradFill>
                <a:gsLst>
                  <a:gs pos="0">
                    <a:srgbClr val="A16361">
                      <a:alpha val="50000"/>
                    </a:srgbClr>
                  </a:gs>
                  <a:gs pos="100000">
                    <a:srgbClr val="A16361">
                      <a:alpha val="0"/>
                    </a:srgbClr>
                  </a:gs>
                </a:gsLst>
                <a:lin ang="5400000" scaled="1"/>
              </a:gradFill>
            </p:grpSpPr>
            <p:sp>
              <p:nvSpPr>
                <p:cNvPr id="1153" name="任意多边形: 形状 1152"/>
                <p:cNvSpPr/>
                <p:nvPr/>
              </p:nvSpPr>
              <p:spPr>
                <a:xfrm>
                  <a:off x="2188521" y="13727260"/>
                  <a:ext cx="9616991" cy="407483"/>
                </a:xfrm>
                <a:custGeom>
                  <a:avLst/>
                  <a:gdLst>
                    <a:gd name="connsiteX0" fmla="*/ 1393436 w 1397935"/>
                    <a:gd name="connsiteY0" fmla="*/ 12465 h 90552"/>
                    <a:gd name="connsiteX1" fmla="*/ 1345876 w 1397935"/>
                    <a:gd name="connsiteY1" fmla="*/ 14393 h 90552"/>
                    <a:gd name="connsiteX2" fmla="*/ 1340092 w 1397935"/>
                    <a:gd name="connsiteY2" fmla="*/ 15036 h 90552"/>
                    <a:gd name="connsiteX3" fmla="*/ 1288033 w 1397935"/>
                    <a:gd name="connsiteY3" fmla="*/ 16321 h 90552"/>
                    <a:gd name="connsiteX4" fmla="*/ 1260397 w 1397935"/>
                    <a:gd name="connsiteY4" fmla="*/ 18249 h 90552"/>
                    <a:gd name="connsiteX5" fmla="*/ 1248829 w 1397935"/>
                    <a:gd name="connsiteY5" fmla="*/ 15678 h 90552"/>
                    <a:gd name="connsiteX6" fmla="*/ 1229547 w 1397935"/>
                    <a:gd name="connsiteY6" fmla="*/ 17606 h 90552"/>
                    <a:gd name="connsiteX7" fmla="*/ 1214123 w 1397935"/>
                    <a:gd name="connsiteY7" fmla="*/ 20177 h 90552"/>
                    <a:gd name="connsiteX8" fmla="*/ 1204482 w 1397935"/>
                    <a:gd name="connsiteY8" fmla="*/ 20177 h 90552"/>
                    <a:gd name="connsiteX9" fmla="*/ 1190343 w 1397935"/>
                    <a:gd name="connsiteY9" fmla="*/ 15036 h 90552"/>
                    <a:gd name="connsiteX10" fmla="*/ 1151138 w 1397935"/>
                    <a:gd name="connsiteY10" fmla="*/ 15678 h 90552"/>
                    <a:gd name="connsiteX11" fmla="*/ 1139569 w 1397935"/>
                    <a:gd name="connsiteY11" fmla="*/ 15036 h 90552"/>
                    <a:gd name="connsiteX12" fmla="*/ 1120931 w 1397935"/>
                    <a:gd name="connsiteY12" fmla="*/ 13108 h 90552"/>
                    <a:gd name="connsiteX13" fmla="*/ 1093295 w 1397935"/>
                    <a:gd name="connsiteY13" fmla="*/ 13750 h 90552"/>
                    <a:gd name="connsiteX14" fmla="*/ 1066944 w 1397935"/>
                    <a:gd name="connsiteY14" fmla="*/ 15678 h 90552"/>
                    <a:gd name="connsiteX15" fmla="*/ 1019385 w 1397935"/>
                    <a:gd name="connsiteY15" fmla="*/ 15678 h 90552"/>
                    <a:gd name="connsiteX16" fmla="*/ 991106 w 1397935"/>
                    <a:gd name="connsiteY16" fmla="*/ 16964 h 90552"/>
                    <a:gd name="connsiteX17" fmla="*/ 966040 w 1397935"/>
                    <a:gd name="connsiteY17" fmla="*/ 15036 h 90552"/>
                    <a:gd name="connsiteX18" fmla="*/ 923622 w 1397935"/>
                    <a:gd name="connsiteY18" fmla="*/ 15036 h 90552"/>
                    <a:gd name="connsiteX19" fmla="*/ 901770 w 1397935"/>
                    <a:gd name="connsiteY19" fmla="*/ 15678 h 90552"/>
                    <a:gd name="connsiteX20" fmla="*/ 880561 w 1397935"/>
                    <a:gd name="connsiteY20" fmla="*/ 15036 h 90552"/>
                    <a:gd name="connsiteX21" fmla="*/ 865136 w 1397935"/>
                    <a:gd name="connsiteY21" fmla="*/ 11822 h 90552"/>
                    <a:gd name="connsiteX22" fmla="*/ 861280 w 1397935"/>
                    <a:gd name="connsiteY22" fmla="*/ 13108 h 90552"/>
                    <a:gd name="connsiteX23" fmla="*/ 843284 w 1397935"/>
                    <a:gd name="connsiteY23" fmla="*/ 13108 h 90552"/>
                    <a:gd name="connsiteX24" fmla="*/ 823361 w 1397935"/>
                    <a:gd name="connsiteY24" fmla="*/ 9251 h 90552"/>
                    <a:gd name="connsiteX25" fmla="*/ 797010 w 1397935"/>
                    <a:gd name="connsiteY25" fmla="*/ 9251 h 90552"/>
                    <a:gd name="connsiteX26" fmla="*/ 671683 w 1397935"/>
                    <a:gd name="connsiteY26" fmla="*/ 5395 h 90552"/>
                    <a:gd name="connsiteX27" fmla="*/ 600344 w 1397935"/>
                    <a:gd name="connsiteY27" fmla="*/ 5395 h 90552"/>
                    <a:gd name="connsiteX28" fmla="*/ 525790 w 1397935"/>
                    <a:gd name="connsiteY28" fmla="*/ 6680 h 90552"/>
                    <a:gd name="connsiteX29" fmla="*/ 511008 w 1397935"/>
                    <a:gd name="connsiteY29" fmla="*/ 5395 h 90552"/>
                    <a:gd name="connsiteX30" fmla="*/ 499440 w 1397935"/>
                    <a:gd name="connsiteY30" fmla="*/ 4110 h 90552"/>
                    <a:gd name="connsiteX31" fmla="*/ 444810 w 1397935"/>
                    <a:gd name="connsiteY31" fmla="*/ 3467 h 90552"/>
                    <a:gd name="connsiteX32" fmla="*/ 377327 w 1397935"/>
                    <a:gd name="connsiteY32" fmla="*/ 1539 h 90552"/>
                    <a:gd name="connsiteX33" fmla="*/ 313057 w 1397935"/>
                    <a:gd name="connsiteY33" fmla="*/ 896 h 90552"/>
                    <a:gd name="connsiteX34" fmla="*/ 320769 w 1397935"/>
                    <a:gd name="connsiteY34" fmla="*/ 4110 h 90552"/>
                    <a:gd name="connsiteX35" fmla="*/ 365115 w 1397935"/>
                    <a:gd name="connsiteY35" fmla="*/ 4110 h 90552"/>
                    <a:gd name="connsiteX36" fmla="*/ 379897 w 1397935"/>
                    <a:gd name="connsiteY36" fmla="*/ 9251 h 90552"/>
                    <a:gd name="connsiteX37" fmla="*/ 386325 w 1397935"/>
                    <a:gd name="connsiteY37" fmla="*/ 11179 h 90552"/>
                    <a:gd name="connsiteX38" fmla="*/ 422958 w 1397935"/>
                    <a:gd name="connsiteY38" fmla="*/ 13108 h 90552"/>
                    <a:gd name="connsiteX39" fmla="*/ 433884 w 1397935"/>
                    <a:gd name="connsiteY39" fmla="*/ 16321 h 90552"/>
                    <a:gd name="connsiteX40" fmla="*/ 422316 w 1397935"/>
                    <a:gd name="connsiteY40" fmla="*/ 19534 h 90552"/>
                    <a:gd name="connsiteX41" fmla="*/ 309200 w 1397935"/>
                    <a:gd name="connsiteY41" fmla="*/ 16321 h 90552"/>
                    <a:gd name="connsiteX42" fmla="*/ 248787 w 1397935"/>
                    <a:gd name="connsiteY42" fmla="*/ 15036 h 90552"/>
                    <a:gd name="connsiteX43" fmla="*/ 176161 w 1397935"/>
                    <a:gd name="connsiteY43" fmla="*/ 15036 h 90552"/>
                    <a:gd name="connsiteX44" fmla="*/ 169735 w 1397935"/>
                    <a:gd name="connsiteY44" fmla="*/ 16964 h 90552"/>
                    <a:gd name="connsiteX45" fmla="*/ 207011 w 1397935"/>
                    <a:gd name="connsiteY45" fmla="*/ 20820 h 90552"/>
                    <a:gd name="connsiteX46" fmla="*/ 201870 w 1397935"/>
                    <a:gd name="connsiteY46" fmla="*/ 23390 h 90552"/>
                    <a:gd name="connsiteX47" fmla="*/ 156880 w 1397935"/>
                    <a:gd name="connsiteY47" fmla="*/ 24033 h 90552"/>
                    <a:gd name="connsiteX48" fmla="*/ 93253 w 1397935"/>
                    <a:gd name="connsiteY48" fmla="*/ 25961 h 90552"/>
                    <a:gd name="connsiteX49" fmla="*/ 65617 w 1397935"/>
                    <a:gd name="connsiteY49" fmla="*/ 28532 h 90552"/>
                    <a:gd name="connsiteX50" fmla="*/ 36696 w 1397935"/>
                    <a:gd name="connsiteY50" fmla="*/ 31103 h 90552"/>
                    <a:gd name="connsiteX51" fmla="*/ 9059 w 1397935"/>
                    <a:gd name="connsiteY51" fmla="*/ 35602 h 90552"/>
                    <a:gd name="connsiteX52" fmla="*/ 61 w 1397935"/>
                    <a:gd name="connsiteY52" fmla="*/ 42029 h 90552"/>
                    <a:gd name="connsiteX53" fmla="*/ 65617 w 1397935"/>
                    <a:gd name="connsiteY53" fmla="*/ 47813 h 90552"/>
                    <a:gd name="connsiteX54" fmla="*/ 73972 w 1397935"/>
                    <a:gd name="connsiteY54" fmla="*/ 49741 h 90552"/>
                    <a:gd name="connsiteX55" fmla="*/ 93896 w 1397935"/>
                    <a:gd name="connsiteY55" fmla="*/ 54240 h 90552"/>
                    <a:gd name="connsiteX56" fmla="*/ 129244 w 1397935"/>
                    <a:gd name="connsiteY56" fmla="*/ 56168 h 90552"/>
                    <a:gd name="connsiteX57" fmla="*/ 149811 w 1397935"/>
                    <a:gd name="connsiteY57" fmla="*/ 63238 h 90552"/>
                    <a:gd name="connsiteX58" fmla="*/ 178732 w 1397935"/>
                    <a:gd name="connsiteY58" fmla="*/ 72236 h 90552"/>
                    <a:gd name="connsiteX59" fmla="*/ 213438 w 1397935"/>
                    <a:gd name="connsiteY59" fmla="*/ 73521 h 90552"/>
                    <a:gd name="connsiteX60" fmla="*/ 304059 w 1397935"/>
                    <a:gd name="connsiteY60" fmla="*/ 80591 h 90552"/>
                    <a:gd name="connsiteX61" fmla="*/ 426172 w 1397935"/>
                    <a:gd name="connsiteY61" fmla="*/ 84447 h 90552"/>
                    <a:gd name="connsiteX62" fmla="*/ 548285 w 1397935"/>
                    <a:gd name="connsiteY62" fmla="*/ 86375 h 90552"/>
                    <a:gd name="connsiteX63" fmla="*/ 651117 w 1397935"/>
                    <a:gd name="connsiteY63" fmla="*/ 86375 h 90552"/>
                    <a:gd name="connsiteX64" fmla="*/ 672326 w 1397935"/>
                    <a:gd name="connsiteY64" fmla="*/ 88946 h 90552"/>
                    <a:gd name="connsiteX65" fmla="*/ 687108 w 1397935"/>
                    <a:gd name="connsiteY65" fmla="*/ 88303 h 90552"/>
                    <a:gd name="connsiteX66" fmla="*/ 699320 w 1397935"/>
                    <a:gd name="connsiteY66" fmla="*/ 87660 h 90552"/>
                    <a:gd name="connsiteX67" fmla="*/ 739810 w 1397935"/>
                    <a:gd name="connsiteY67" fmla="*/ 87660 h 90552"/>
                    <a:gd name="connsiteX68" fmla="*/ 793797 w 1397935"/>
                    <a:gd name="connsiteY68" fmla="*/ 85090 h 90552"/>
                    <a:gd name="connsiteX69" fmla="*/ 841356 w 1397935"/>
                    <a:gd name="connsiteY69" fmla="*/ 81876 h 90552"/>
                    <a:gd name="connsiteX70" fmla="*/ 811792 w 1397935"/>
                    <a:gd name="connsiteY70" fmla="*/ 79948 h 90552"/>
                    <a:gd name="connsiteX71" fmla="*/ 835572 w 1397935"/>
                    <a:gd name="connsiteY71" fmla="*/ 75449 h 90552"/>
                    <a:gd name="connsiteX72" fmla="*/ 875419 w 1397935"/>
                    <a:gd name="connsiteY72" fmla="*/ 74807 h 90552"/>
                    <a:gd name="connsiteX73" fmla="*/ 910768 w 1397935"/>
                    <a:gd name="connsiteY73" fmla="*/ 81234 h 90552"/>
                    <a:gd name="connsiteX74" fmla="*/ 918481 w 1397935"/>
                    <a:gd name="connsiteY74" fmla="*/ 83162 h 90552"/>
                    <a:gd name="connsiteX75" fmla="*/ 1022598 w 1397935"/>
                    <a:gd name="connsiteY75" fmla="*/ 81876 h 90552"/>
                    <a:gd name="connsiteX76" fmla="*/ 1090082 w 1397935"/>
                    <a:gd name="connsiteY76" fmla="*/ 79948 h 90552"/>
                    <a:gd name="connsiteX77" fmla="*/ 1140212 w 1397935"/>
                    <a:gd name="connsiteY77" fmla="*/ 76735 h 90552"/>
                    <a:gd name="connsiteX78" fmla="*/ 1155637 w 1397935"/>
                    <a:gd name="connsiteY78" fmla="*/ 75449 h 90552"/>
                    <a:gd name="connsiteX79" fmla="*/ 1142783 w 1397935"/>
                    <a:gd name="connsiteY79" fmla="*/ 73521 h 90552"/>
                    <a:gd name="connsiteX80" fmla="*/ 1097794 w 1397935"/>
                    <a:gd name="connsiteY80" fmla="*/ 72236 h 90552"/>
                    <a:gd name="connsiteX81" fmla="*/ 1038023 w 1397935"/>
                    <a:gd name="connsiteY81" fmla="*/ 74807 h 90552"/>
                    <a:gd name="connsiteX82" fmla="*/ 985321 w 1397935"/>
                    <a:gd name="connsiteY82" fmla="*/ 74807 h 90552"/>
                    <a:gd name="connsiteX83" fmla="*/ 928121 w 1397935"/>
                    <a:gd name="connsiteY83" fmla="*/ 74164 h 90552"/>
                    <a:gd name="connsiteX84" fmla="*/ 954472 w 1397935"/>
                    <a:gd name="connsiteY84" fmla="*/ 69022 h 90552"/>
                    <a:gd name="connsiteX85" fmla="*/ 991106 w 1397935"/>
                    <a:gd name="connsiteY85" fmla="*/ 70950 h 90552"/>
                    <a:gd name="connsiteX86" fmla="*/ 1051520 w 1397935"/>
                    <a:gd name="connsiteY86" fmla="*/ 68380 h 90552"/>
                    <a:gd name="connsiteX87" fmla="*/ 1145354 w 1397935"/>
                    <a:gd name="connsiteY87" fmla="*/ 67094 h 90552"/>
                    <a:gd name="connsiteX88" fmla="*/ 1259754 w 1397935"/>
                    <a:gd name="connsiteY88" fmla="*/ 63238 h 90552"/>
                    <a:gd name="connsiteX89" fmla="*/ 1309885 w 1397935"/>
                    <a:gd name="connsiteY89" fmla="*/ 60024 h 90552"/>
                    <a:gd name="connsiteX90" fmla="*/ 1284820 w 1397935"/>
                    <a:gd name="connsiteY90" fmla="*/ 44600 h 90552"/>
                    <a:gd name="connsiteX91" fmla="*/ 1305386 w 1397935"/>
                    <a:gd name="connsiteY91" fmla="*/ 51669 h 90552"/>
                    <a:gd name="connsiteX92" fmla="*/ 1313099 w 1397935"/>
                    <a:gd name="connsiteY92" fmla="*/ 52312 h 90552"/>
                    <a:gd name="connsiteX93" fmla="*/ 1317598 w 1397935"/>
                    <a:gd name="connsiteY93" fmla="*/ 48456 h 90552"/>
                    <a:gd name="connsiteX94" fmla="*/ 1316955 w 1397935"/>
                    <a:gd name="connsiteY94" fmla="*/ 37530 h 90552"/>
                    <a:gd name="connsiteX95" fmla="*/ 1304743 w 1397935"/>
                    <a:gd name="connsiteY95" fmla="*/ 40744 h 90552"/>
                    <a:gd name="connsiteX96" fmla="*/ 1295103 w 1397935"/>
                    <a:gd name="connsiteY96" fmla="*/ 38173 h 90552"/>
                    <a:gd name="connsiteX97" fmla="*/ 1249471 w 1397935"/>
                    <a:gd name="connsiteY97" fmla="*/ 42029 h 90552"/>
                    <a:gd name="connsiteX98" fmla="*/ 1228262 w 1397935"/>
                    <a:gd name="connsiteY98" fmla="*/ 36245 h 90552"/>
                    <a:gd name="connsiteX99" fmla="*/ 1257184 w 1397935"/>
                    <a:gd name="connsiteY99" fmla="*/ 31103 h 90552"/>
                    <a:gd name="connsiteX100" fmla="*/ 1295746 w 1397935"/>
                    <a:gd name="connsiteY100" fmla="*/ 28532 h 90552"/>
                    <a:gd name="connsiteX101" fmla="*/ 1325953 w 1397935"/>
                    <a:gd name="connsiteY101" fmla="*/ 27889 h 90552"/>
                    <a:gd name="connsiteX102" fmla="*/ 1343948 w 1397935"/>
                    <a:gd name="connsiteY102" fmla="*/ 25961 h 90552"/>
                    <a:gd name="connsiteX103" fmla="*/ 1335593 w 1397935"/>
                    <a:gd name="connsiteY103" fmla="*/ 20177 h 90552"/>
                    <a:gd name="connsiteX104" fmla="*/ 1352304 w 1397935"/>
                    <a:gd name="connsiteY104" fmla="*/ 20177 h 90552"/>
                    <a:gd name="connsiteX105" fmla="*/ 1351018 w 1397935"/>
                    <a:gd name="connsiteY105" fmla="*/ 26604 h 90552"/>
                    <a:gd name="connsiteX106" fmla="*/ 1361944 w 1397935"/>
                    <a:gd name="connsiteY106" fmla="*/ 24033 h 90552"/>
                    <a:gd name="connsiteX107" fmla="*/ 1369656 w 1397935"/>
                    <a:gd name="connsiteY107" fmla="*/ 19534 h 90552"/>
                    <a:gd name="connsiteX108" fmla="*/ 1397935 w 1397935"/>
                    <a:gd name="connsiteY108" fmla="*/ 16321 h 90552"/>
                    <a:gd name="connsiteX109" fmla="*/ 1393436 w 1397935"/>
                    <a:gd name="connsiteY109" fmla="*/ 12465 h 90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1397935" h="90552">
                      <a:moveTo>
                        <a:pt x="1393436" y="12465"/>
                      </a:moveTo>
                      <a:cubicBezTo>
                        <a:pt x="1377369" y="13108"/>
                        <a:pt x="1361301" y="10537"/>
                        <a:pt x="1345876" y="14393"/>
                      </a:cubicBezTo>
                      <a:cubicBezTo>
                        <a:pt x="1343948" y="15036"/>
                        <a:pt x="1342020" y="15036"/>
                        <a:pt x="1340092" y="15036"/>
                      </a:cubicBezTo>
                      <a:cubicBezTo>
                        <a:pt x="1322739" y="13750"/>
                        <a:pt x="1305386" y="15678"/>
                        <a:pt x="1288033" y="16321"/>
                      </a:cubicBezTo>
                      <a:cubicBezTo>
                        <a:pt x="1279036" y="16321"/>
                        <a:pt x="1269395" y="15036"/>
                        <a:pt x="1260397" y="18249"/>
                      </a:cubicBezTo>
                      <a:cubicBezTo>
                        <a:pt x="1255898" y="20177"/>
                        <a:pt x="1253328" y="13108"/>
                        <a:pt x="1248829" y="15678"/>
                      </a:cubicBezTo>
                      <a:cubicBezTo>
                        <a:pt x="1242401" y="18892"/>
                        <a:pt x="1236617" y="17606"/>
                        <a:pt x="1229547" y="17606"/>
                      </a:cubicBezTo>
                      <a:cubicBezTo>
                        <a:pt x="1225049" y="16964"/>
                        <a:pt x="1217979" y="15678"/>
                        <a:pt x="1214123" y="20177"/>
                      </a:cubicBezTo>
                      <a:cubicBezTo>
                        <a:pt x="1210909" y="23390"/>
                        <a:pt x="1207053" y="22105"/>
                        <a:pt x="1204482" y="20177"/>
                      </a:cubicBezTo>
                      <a:cubicBezTo>
                        <a:pt x="1200626" y="16964"/>
                        <a:pt x="1196770" y="15036"/>
                        <a:pt x="1190343" y="15036"/>
                      </a:cubicBezTo>
                      <a:cubicBezTo>
                        <a:pt x="1177489" y="15678"/>
                        <a:pt x="1163992" y="14393"/>
                        <a:pt x="1151138" y="15678"/>
                      </a:cubicBezTo>
                      <a:cubicBezTo>
                        <a:pt x="1147282" y="16321"/>
                        <a:pt x="1142140" y="16321"/>
                        <a:pt x="1139569" y="15036"/>
                      </a:cubicBezTo>
                      <a:cubicBezTo>
                        <a:pt x="1133142" y="11822"/>
                        <a:pt x="1127358" y="13108"/>
                        <a:pt x="1120931" y="13108"/>
                      </a:cubicBezTo>
                      <a:cubicBezTo>
                        <a:pt x="1111291" y="13108"/>
                        <a:pt x="1102293" y="14393"/>
                        <a:pt x="1093295" y="13750"/>
                      </a:cubicBezTo>
                      <a:cubicBezTo>
                        <a:pt x="1084297" y="13108"/>
                        <a:pt x="1075942" y="17606"/>
                        <a:pt x="1066944" y="15678"/>
                      </a:cubicBezTo>
                      <a:cubicBezTo>
                        <a:pt x="1050877" y="13108"/>
                        <a:pt x="1034809" y="15678"/>
                        <a:pt x="1019385" y="15678"/>
                      </a:cubicBezTo>
                      <a:cubicBezTo>
                        <a:pt x="1009744" y="15678"/>
                        <a:pt x="998818" y="18249"/>
                        <a:pt x="991106" y="16964"/>
                      </a:cubicBezTo>
                      <a:cubicBezTo>
                        <a:pt x="982751" y="15678"/>
                        <a:pt x="974395" y="15036"/>
                        <a:pt x="966040" y="15036"/>
                      </a:cubicBezTo>
                      <a:cubicBezTo>
                        <a:pt x="951901" y="15678"/>
                        <a:pt x="937761" y="13108"/>
                        <a:pt x="923622" y="15036"/>
                      </a:cubicBezTo>
                      <a:cubicBezTo>
                        <a:pt x="916552" y="16321"/>
                        <a:pt x="908840" y="15036"/>
                        <a:pt x="901770" y="15678"/>
                      </a:cubicBezTo>
                      <a:cubicBezTo>
                        <a:pt x="894058" y="16321"/>
                        <a:pt x="886988" y="14393"/>
                        <a:pt x="880561" y="15036"/>
                      </a:cubicBezTo>
                      <a:cubicBezTo>
                        <a:pt x="874134" y="15036"/>
                        <a:pt x="867707" y="20820"/>
                        <a:pt x="865136" y="11822"/>
                      </a:cubicBezTo>
                      <a:cubicBezTo>
                        <a:pt x="863851" y="12465"/>
                        <a:pt x="862566" y="12465"/>
                        <a:pt x="861280" y="13108"/>
                      </a:cubicBezTo>
                      <a:cubicBezTo>
                        <a:pt x="855496" y="14393"/>
                        <a:pt x="848426" y="16321"/>
                        <a:pt x="843284" y="13108"/>
                      </a:cubicBezTo>
                      <a:cubicBezTo>
                        <a:pt x="837500" y="8609"/>
                        <a:pt x="829788" y="7966"/>
                        <a:pt x="823361" y="9251"/>
                      </a:cubicBezTo>
                      <a:cubicBezTo>
                        <a:pt x="814363" y="10537"/>
                        <a:pt x="805365" y="10537"/>
                        <a:pt x="797010" y="9251"/>
                      </a:cubicBezTo>
                      <a:cubicBezTo>
                        <a:pt x="755234" y="5395"/>
                        <a:pt x="713459" y="6038"/>
                        <a:pt x="671683" y="5395"/>
                      </a:cubicBezTo>
                      <a:cubicBezTo>
                        <a:pt x="647904" y="4752"/>
                        <a:pt x="624124" y="3467"/>
                        <a:pt x="600344" y="5395"/>
                      </a:cubicBezTo>
                      <a:cubicBezTo>
                        <a:pt x="575921" y="7323"/>
                        <a:pt x="550856" y="4752"/>
                        <a:pt x="525790" y="6680"/>
                      </a:cubicBezTo>
                      <a:cubicBezTo>
                        <a:pt x="520649" y="7323"/>
                        <a:pt x="516150" y="6038"/>
                        <a:pt x="511008" y="5395"/>
                      </a:cubicBezTo>
                      <a:cubicBezTo>
                        <a:pt x="507152" y="4752"/>
                        <a:pt x="503939" y="3467"/>
                        <a:pt x="499440" y="4110"/>
                      </a:cubicBezTo>
                      <a:cubicBezTo>
                        <a:pt x="481444" y="5395"/>
                        <a:pt x="462806" y="4752"/>
                        <a:pt x="444810" y="3467"/>
                      </a:cubicBezTo>
                      <a:cubicBezTo>
                        <a:pt x="422316" y="1539"/>
                        <a:pt x="399821" y="4110"/>
                        <a:pt x="377327" y="1539"/>
                      </a:cubicBezTo>
                      <a:cubicBezTo>
                        <a:pt x="356118" y="-390"/>
                        <a:pt x="334909" y="-390"/>
                        <a:pt x="313057" y="896"/>
                      </a:cubicBezTo>
                      <a:cubicBezTo>
                        <a:pt x="314985" y="4110"/>
                        <a:pt x="318198" y="4110"/>
                        <a:pt x="320769" y="4110"/>
                      </a:cubicBezTo>
                      <a:cubicBezTo>
                        <a:pt x="335551" y="2824"/>
                        <a:pt x="350333" y="3467"/>
                        <a:pt x="365115" y="4110"/>
                      </a:cubicBezTo>
                      <a:cubicBezTo>
                        <a:pt x="370900" y="4110"/>
                        <a:pt x="378612" y="2181"/>
                        <a:pt x="379897" y="9251"/>
                      </a:cubicBezTo>
                      <a:cubicBezTo>
                        <a:pt x="380540" y="11179"/>
                        <a:pt x="383754" y="11179"/>
                        <a:pt x="386325" y="11179"/>
                      </a:cubicBezTo>
                      <a:cubicBezTo>
                        <a:pt x="398536" y="11822"/>
                        <a:pt x="410747" y="12465"/>
                        <a:pt x="422958" y="13108"/>
                      </a:cubicBezTo>
                      <a:cubicBezTo>
                        <a:pt x="426815" y="13108"/>
                        <a:pt x="434527" y="10537"/>
                        <a:pt x="433884" y="16321"/>
                      </a:cubicBezTo>
                      <a:cubicBezTo>
                        <a:pt x="433242" y="21462"/>
                        <a:pt x="426172" y="19534"/>
                        <a:pt x="422316" y="19534"/>
                      </a:cubicBezTo>
                      <a:cubicBezTo>
                        <a:pt x="384396" y="19534"/>
                        <a:pt x="346477" y="18249"/>
                        <a:pt x="309200" y="16321"/>
                      </a:cubicBezTo>
                      <a:cubicBezTo>
                        <a:pt x="289277" y="15678"/>
                        <a:pt x="269353" y="15036"/>
                        <a:pt x="248787" y="15036"/>
                      </a:cubicBezTo>
                      <a:cubicBezTo>
                        <a:pt x="224364" y="15036"/>
                        <a:pt x="199941" y="15036"/>
                        <a:pt x="176161" y="15036"/>
                      </a:cubicBezTo>
                      <a:cubicBezTo>
                        <a:pt x="174233" y="15036"/>
                        <a:pt x="171663" y="15036"/>
                        <a:pt x="169735" y="16964"/>
                      </a:cubicBezTo>
                      <a:cubicBezTo>
                        <a:pt x="181946" y="18892"/>
                        <a:pt x="194800" y="15678"/>
                        <a:pt x="207011" y="20820"/>
                      </a:cubicBezTo>
                      <a:cubicBezTo>
                        <a:pt x="205083" y="23390"/>
                        <a:pt x="203798" y="23390"/>
                        <a:pt x="201870" y="23390"/>
                      </a:cubicBezTo>
                      <a:cubicBezTo>
                        <a:pt x="186445" y="23390"/>
                        <a:pt x="171020" y="22105"/>
                        <a:pt x="156880" y="24033"/>
                      </a:cubicBezTo>
                      <a:cubicBezTo>
                        <a:pt x="134386" y="27889"/>
                        <a:pt x="113819" y="25961"/>
                        <a:pt x="93253" y="25961"/>
                      </a:cubicBezTo>
                      <a:cubicBezTo>
                        <a:pt x="83613" y="25961"/>
                        <a:pt x="74615" y="26604"/>
                        <a:pt x="65617" y="28532"/>
                      </a:cubicBezTo>
                      <a:cubicBezTo>
                        <a:pt x="55976" y="30460"/>
                        <a:pt x="46336" y="31103"/>
                        <a:pt x="36696" y="31103"/>
                      </a:cubicBezTo>
                      <a:cubicBezTo>
                        <a:pt x="27055" y="31103"/>
                        <a:pt x="19343" y="37530"/>
                        <a:pt x="9059" y="35602"/>
                      </a:cubicBezTo>
                      <a:cubicBezTo>
                        <a:pt x="3918" y="34959"/>
                        <a:pt x="-581" y="36245"/>
                        <a:pt x="61" y="42029"/>
                      </a:cubicBezTo>
                      <a:cubicBezTo>
                        <a:pt x="21913" y="42029"/>
                        <a:pt x="43122" y="47171"/>
                        <a:pt x="65617" y="47813"/>
                      </a:cubicBezTo>
                      <a:cubicBezTo>
                        <a:pt x="68188" y="47813"/>
                        <a:pt x="72044" y="48456"/>
                        <a:pt x="73972" y="49741"/>
                      </a:cubicBezTo>
                      <a:cubicBezTo>
                        <a:pt x="79756" y="54883"/>
                        <a:pt x="86826" y="53597"/>
                        <a:pt x="93896" y="54240"/>
                      </a:cubicBezTo>
                      <a:cubicBezTo>
                        <a:pt x="105464" y="54883"/>
                        <a:pt x="117676" y="54883"/>
                        <a:pt x="129244" y="56168"/>
                      </a:cubicBezTo>
                      <a:cubicBezTo>
                        <a:pt x="136957" y="56811"/>
                        <a:pt x="145312" y="58096"/>
                        <a:pt x="149811" y="63238"/>
                      </a:cubicBezTo>
                      <a:cubicBezTo>
                        <a:pt x="156880" y="71593"/>
                        <a:pt x="166521" y="72236"/>
                        <a:pt x="178732" y="72236"/>
                      </a:cubicBezTo>
                      <a:cubicBezTo>
                        <a:pt x="190301" y="72879"/>
                        <a:pt x="202512" y="72236"/>
                        <a:pt x="213438" y="73521"/>
                      </a:cubicBezTo>
                      <a:cubicBezTo>
                        <a:pt x="243002" y="78020"/>
                        <a:pt x="273852" y="78663"/>
                        <a:pt x="304059" y="80591"/>
                      </a:cubicBezTo>
                      <a:cubicBezTo>
                        <a:pt x="344549" y="83804"/>
                        <a:pt x="385039" y="82519"/>
                        <a:pt x="426172" y="84447"/>
                      </a:cubicBezTo>
                      <a:cubicBezTo>
                        <a:pt x="466662" y="85732"/>
                        <a:pt x="507152" y="85732"/>
                        <a:pt x="548285" y="86375"/>
                      </a:cubicBezTo>
                      <a:cubicBezTo>
                        <a:pt x="582348" y="86375"/>
                        <a:pt x="617054" y="86375"/>
                        <a:pt x="651117" y="86375"/>
                      </a:cubicBezTo>
                      <a:cubicBezTo>
                        <a:pt x="658187" y="86375"/>
                        <a:pt x="665257" y="85732"/>
                        <a:pt x="672326" y="88946"/>
                      </a:cubicBezTo>
                      <a:cubicBezTo>
                        <a:pt x="676182" y="90874"/>
                        <a:pt x="682609" y="91517"/>
                        <a:pt x="687108" y="88303"/>
                      </a:cubicBezTo>
                      <a:cubicBezTo>
                        <a:pt x="690322" y="85732"/>
                        <a:pt x="694821" y="86375"/>
                        <a:pt x="699320" y="87660"/>
                      </a:cubicBezTo>
                      <a:cubicBezTo>
                        <a:pt x="712816" y="90874"/>
                        <a:pt x="726956" y="88946"/>
                        <a:pt x="739810" y="87660"/>
                      </a:cubicBezTo>
                      <a:cubicBezTo>
                        <a:pt x="757805" y="86375"/>
                        <a:pt x="775801" y="85732"/>
                        <a:pt x="793797" y="85090"/>
                      </a:cubicBezTo>
                      <a:cubicBezTo>
                        <a:pt x="809864" y="85090"/>
                        <a:pt x="825289" y="85090"/>
                        <a:pt x="841356" y="81876"/>
                      </a:cubicBezTo>
                      <a:cubicBezTo>
                        <a:pt x="831716" y="81234"/>
                        <a:pt x="822076" y="80591"/>
                        <a:pt x="811792" y="79948"/>
                      </a:cubicBezTo>
                      <a:cubicBezTo>
                        <a:pt x="818219" y="76735"/>
                        <a:pt x="829145" y="74164"/>
                        <a:pt x="835572" y="75449"/>
                      </a:cubicBezTo>
                      <a:cubicBezTo>
                        <a:pt x="849069" y="79306"/>
                        <a:pt x="861923" y="75449"/>
                        <a:pt x="875419" y="74807"/>
                      </a:cubicBezTo>
                      <a:cubicBezTo>
                        <a:pt x="888274" y="73521"/>
                        <a:pt x="901127" y="72879"/>
                        <a:pt x="910768" y="81234"/>
                      </a:cubicBezTo>
                      <a:cubicBezTo>
                        <a:pt x="913339" y="83162"/>
                        <a:pt x="915910" y="83162"/>
                        <a:pt x="918481" y="83162"/>
                      </a:cubicBezTo>
                      <a:cubicBezTo>
                        <a:pt x="953186" y="83804"/>
                        <a:pt x="987892" y="79948"/>
                        <a:pt x="1022598" y="81876"/>
                      </a:cubicBezTo>
                      <a:cubicBezTo>
                        <a:pt x="1045092" y="83162"/>
                        <a:pt x="1067587" y="81234"/>
                        <a:pt x="1090082" y="79948"/>
                      </a:cubicBezTo>
                      <a:cubicBezTo>
                        <a:pt x="1106792" y="79306"/>
                        <a:pt x="1123502" y="78020"/>
                        <a:pt x="1140212" y="76735"/>
                      </a:cubicBezTo>
                      <a:cubicBezTo>
                        <a:pt x="1145354" y="76092"/>
                        <a:pt x="1151138" y="78020"/>
                        <a:pt x="1155637" y="75449"/>
                      </a:cubicBezTo>
                      <a:cubicBezTo>
                        <a:pt x="1153066" y="69665"/>
                        <a:pt x="1147282" y="74164"/>
                        <a:pt x="1142783" y="73521"/>
                      </a:cubicBezTo>
                      <a:cubicBezTo>
                        <a:pt x="1128001" y="69665"/>
                        <a:pt x="1112576" y="72236"/>
                        <a:pt x="1097794" y="72236"/>
                      </a:cubicBezTo>
                      <a:cubicBezTo>
                        <a:pt x="1077870" y="72879"/>
                        <a:pt x="1057947" y="74807"/>
                        <a:pt x="1038023" y="74807"/>
                      </a:cubicBezTo>
                      <a:cubicBezTo>
                        <a:pt x="1020670" y="75449"/>
                        <a:pt x="1002674" y="73521"/>
                        <a:pt x="985321" y="74807"/>
                      </a:cubicBezTo>
                      <a:cubicBezTo>
                        <a:pt x="967326" y="75449"/>
                        <a:pt x="949330" y="76735"/>
                        <a:pt x="928121" y="74164"/>
                      </a:cubicBezTo>
                      <a:cubicBezTo>
                        <a:pt x="938404" y="70950"/>
                        <a:pt x="948045" y="67094"/>
                        <a:pt x="954472" y="69022"/>
                      </a:cubicBezTo>
                      <a:cubicBezTo>
                        <a:pt x="967326" y="72879"/>
                        <a:pt x="978894" y="71593"/>
                        <a:pt x="991106" y="70950"/>
                      </a:cubicBezTo>
                      <a:cubicBezTo>
                        <a:pt x="1011029" y="69665"/>
                        <a:pt x="1030953" y="69022"/>
                        <a:pt x="1051520" y="68380"/>
                      </a:cubicBezTo>
                      <a:cubicBezTo>
                        <a:pt x="1083012" y="67737"/>
                        <a:pt x="1114504" y="68380"/>
                        <a:pt x="1145354" y="67094"/>
                      </a:cubicBezTo>
                      <a:cubicBezTo>
                        <a:pt x="1183273" y="65166"/>
                        <a:pt x="1221835" y="65809"/>
                        <a:pt x="1259754" y="63238"/>
                      </a:cubicBezTo>
                      <a:cubicBezTo>
                        <a:pt x="1276465" y="61952"/>
                        <a:pt x="1293175" y="61310"/>
                        <a:pt x="1309885" y="60024"/>
                      </a:cubicBezTo>
                      <a:cubicBezTo>
                        <a:pt x="1301530" y="54883"/>
                        <a:pt x="1290604" y="52955"/>
                        <a:pt x="1284820" y="44600"/>
                      </a:cubicBezTo>
                      <a:cubicBezTo>
                        <a:pt x="1293175" y="46528"/>
                        <a:pt x="1302815" y="42029"/>
                        <a:pt x="1305386" y="51669"/>
                      </a:cubicBezTo>
                      <a:cubicBezTo>
                        <a:pt x="1306029" y="53597"/>
                        <a:pt x="1310528" y="53597"/>
                        <a:pt x="1313099" y="52312"/>
                      </a:cubicBezTo>
                      <a:cubicBezTo>
                        <a:pt x="1315027" y="51669"/>
                        <a:pt x="1319526" y="51669"/>
                        <a:pt x="1317598" y="48456"/>
                      </a:cubicBezTo>
                      <a:cubicBezTo>
                        <a:pt x="1315670" y="45243"/>
                        <a:pt x="1319526" y="41386"/>
                        <a:pt x="1316955" y="37530"/>
                      </a:cubicBezTo>
                      <a:cubicBezTo>
                        <a:pt x="1312456" y="43957"/>
                        <a:pt x="1312456" y="43957"/>
                        <a:pt x="1304743" y="40744"/>
                      </a:cubicBezTo>
                      <a:cubicBezTo>
                        <a:pt x="1301530" y="39458"/>
                        <a:pt x="1298959" y="37530"/>
                        <a:pt x="1295103" y="38173"/>
                      </a:cubicBezTo>
                      <a:cubicBezTo>
                        <a:pt x="1279678" y="39458"/>
                        <a:pt x="1264253" y="39458"/>
                        <a:pt x="1249471" y="42029"/>
                      </a:cubicBezTo>
                      <a:cubicBezTo>
                        <a:pt x="1237902" y="44600"/>
                        <a:pt x="1237902" y="44600"/>
                        <a:pt x="1228262" y="36245"/>
                      </a:cubicBezTo>
                      <a:cubicBezTo>
                        <a:pt x="1237260" y="31103"/>
                        <a:pt x="1247543" y="30460"/>
                        <a:pt x="1257184" y="31103"/>
                      </a:cubicBezTo>
                      <a:cubicBezTo>
                        <a:pt x="1270680" y="32388"/>
                        <a:pt x="1282892" y="29175"/>
                        <a:pt x="1295746" y="28532"/>
                      </a:cubicBezTo>
                      <a:cubicBezTo>
                        <a:pt x="1313099" y="27246"/>
                        <a:pt x="1313099" y="26604"/>
                        <a:pt x="1325953" y="27889"/>
                      </a:cubicBezTo>
                      <a:cubicBezTo>
                        <a:pt x="1331737" y="28532"/>
                        <a:pt x="1338806" y="29175"/>
                        <a:pt x="1343948" y="25961"/>
                      </a:cubicBezTo>
                      <a:cubicBezTo>
                        <a:pt x="1343948" y="22105"/>
                        <a:pt x="1338806" y="22105"/>
                        <a:pt x="1335593" y="20177"/>
                      </a:cubicBezTo>
                      <a:cubicBezTo>
                        <a:pt x="1342020" y="20177"/>
                        <a:pt x="1347805" y="18249"/>
                        <a:pt x="1352304" y="20177"/>
                      </a:cubicBezTo>
                      <a:cubicBezTo>
                        <a:pt x="1352946" y="22748"/>
                        <a:pt x="1347162" y="24033"/>
                        <a:pt x="1351018" y="26604"/>
                      </a:cubicBezTo>
                      <a:cubicBezTo>
                        <a:pt x="1354874" y="25318"/>
                        <a:pt x="1361301" y="28532"/>
                        <a:pt x="1361944" y="24033"/>
                      </a:cubicBezTo>
                      <a:cubicBezTo>
                        <a:pt x="1362586" y="19534"/>
                        <a:pt x="1365800" y="19534"/>
                        <a:pt x="1369656" y="19534"/>
                      </a:cubicBezTo>
                      <a:cubicBezTo>
                        <a:pt x="1379297" y="20177"/>
                        <a:pt x="1388295" y="16321"/>
                        <a:pt x="1397935" y="16321"/>
                      </a:cubicBezTo>
                      <a:cubicBezTo>
                        <a:pt x="1397292" y="13108"/>
                        <a:pt x="1395364" y="12465"/>
                        <a:pt x="1393436" y="1246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154" name="任意多边形: 形状 1153"/>
                <p:cNvSpPr/>
                <p:nvPr/>
              </p:nvSpPr>
              <p:spPr>
                <a:xfrm>
                  <a:off x="3453814" y="14387001"/>
                  <a:ext cx="2519064" cy="99563"/>
                </a:xfrm>
                <a:custGeom>
                  <a:avLst/>
                  <a:gdLst>
                    <a:gd name="connsiteX0" fmla="*/ 512232 w 559792"/>
                    <a:gd name="connsiteY0" fmla="*/ 11029 h 22125"/>
                    <a:gd name="connsiteX1" fmla="*/ 467886 w 559792"/>
                    <a:gd name="connsiteY1" fmla="*/ 12957 h 22125"/>
                    <a:gd name="connsiteX2" fmla="*/ 450533 w 559792"/>
                    <a:gd name="connsiteY2" fmla="*/ 11671 h 22125"/>
                    <a:gd name="connsiteX3" fmla="*/ 444749 w 559792"/>
                    <a:gd name="connsiteY3" fmla="*/ 11671 h 22125"/>
                    <a:gd name="connsiteX4" fmla="*/ 415827 w 559792"/>
                    <a:gd name="connsiteY4" fmla="*/ 11671 h 22125"/>
                    <a:gd name="connsiteX5" fmla="*/ 399117 w 559792"/>
                    <a:gd name="connsiteY5" fmla="*/ 9101 h 22125"/>
                    <a:gd name="connsiteX6" fmla="*/ 382407 w 559792"/>
                    <a:gd name="connsiteY6" fmla="*/ 2674 h 22125"/>
                    <a:gd name="connsiteX7" fmla="*/ 379836 w 559792"/>
                    <a:gd name="connsiteY7" fmla="*/ 1388 h 22125"/>
                    <a:gd name="connsiteX8" fmla="*/ 334204 w 559792"/>
                    <a:gd name="connsiteY8" fmla="*/ 2674 h 22125"/>
                    <a:gd name="connsiteX9" fmla="*/ 313638 w 559792"/>
                    <a:gd name="connsiteY9" fmla="*/ 2031 h 22125"/>
                    <a:gd name="connsiteX10" fmla="*/ 298213 w 559792"/>
                    <a:gd name="connsiteY10" fmla="*/ 6530 h 22125"/>
                    <a:gd name="connsiteX11" fmla="*/ 293714 w 559792"/>
                    <a:gd name="connsiteY11" fmla="*/ 9101 h 22125"/>
                    <a:gd name="connsiteX12" fmla="*/ 243584 w 559792"/>
                    <a:gd name="connsiteY12" fmla="*/ 10386 h 22125"/>
                    <a:gd name="connsiteX13" fmla="*/ 201808 w 559792"/>
                    <a:gd name="connsiteY13" fmla="*/ 12957 h 22125"/>
                    <a:gd name="connsiteX14" fmla="*/ 196666 w 559792"/>
                    <a:gd name="connsiteY14" fmla="*/ 12957 h 22125"/>
                    <a:gd name="connsiteX15" fmla="*/ 183170 w 559792"/>
                    <a:gd name="connsiteY15" fmla="*/ 11029 h 22125"/>
                    <a:gd name="connsiteX16" fmla="*/ 134324 w 559792"/>
                    <a:gd name="connsiteY16" fmla="*/ 10386 h 22125"/>
                    <a:gd name="connsiteX17" fmla="*/ 68126 w 559792"/>
                    <a:gd name="connsiteY17" fmla="*/ 7815 h 22125"/>
                    <a:gd name="connsiteX18" fmla="*/ 57200 w 559792"/>
                    <a:gd name="connsiteY18" fmla="*/ 9743 h 22125"/>
                    <a:gd name="connsiteX19" fmla="*/ 44989 w 559792"/>
                    <a:gd name="connsiteY19" fmla="*/ 12957 h 22125"/>
                    <a:gd name="connsiteX20" fmla="*/ 29564 w 559792"/>
                    <a:gd name="connsiteY20" fmla="*/ 12314 h 22125"/>
                    <a:gd name="connsiteX21" fmla="*/ 0 w 559792"/>
                    <a:gd name="connsiteY21" fmla="*/ 12957 h 22125"/>
                    <a:gd name="connsiteX22" fmla="*/ 63627 w 559792"/>
                    <a:gd name="connsiteY22" fmla="*/ 15528 h 22125"/>
                    <a:gd name="connsiteX23" fmla="*/ 69412 w 559792"/>
                    <a:gd name="connsiteY23" fmla="*/ 14885 h 22125"/>
                    <a:gd name="connsiteX24" fmla="*/ 140751 w 559792"/>
                    <a:gd name="connsiteY24" fmla="*/ 18741 h 22125"/>
                    <a:gd name="connsiteX25" fmla="*/ 228801 w 559792"/>
                    <a:gd name="connsiteY25" fmla="*/ 21955 h 22125"/>
                    <a:gd name="connsiteX26" fmla="*/ 255152 w 559792"/>
                    <a:gd name="connsiteY26" fmla="*/ 21312 h 22125"/>
                    <a:gd name="connsiteX27" fmla="*/ 277647 w 559792"/>
                    <a:gd name="connsiteY27" fmla="*/ 20669 h 22125"/>
                    <a:gd name="connsiteX28" fmla="*/ 281503 w 559792"/>
                    <a:gd name="connsiteY28" fmla="*/ 19384 h 22125"/>
                    <a:gd name="connsiteX29" fmla="*/ 296285 w 559792"/>
                    <a:gd name="connsiteY29" fmla="*/ 16813 h 22125"/>
                    <a:gd name="connsiteX30" fmla="*/ 312352 w 559792"/>
                    <a:gd name="connsiteY30" fmla="*/ 21312 h 22125"/>
                    <a:gd name="connsiteX31" fmla="*/ 336132 w 559792"/>
                    <a:gd name="connsiteY31" fmla="*/ 21955 h 22125"/>
                    <a:gd name="connsiteX32" fmla="*/ 435751 w 559792"/>
                    <a:gd name="connsiteY32" fmla="*/ 20027 h 22125"/>
                    <a:gd name="connsiteX33" fmla="*/ 446034 w 559792"/>
                    <a:gd name="connsiteY33" fmla="*/ 20027 h 22125"/>
                    <a:gd name="connsiteX34" fmla="*/ 493594 w 559792"/>
                    <a:gd name="connsiteY34" fmla="*/ 18098 h 22125"/>
                    <a:gd name="connsiteX35" fmla="*/ 525086 w 559792"/>
                    <a:gd name="connsiteY35" fmla="*/ 18741 h 22125"/>
                    <a:gd name="connsiteX36" fmla="*/ 559792 w 559792"/>
                    <a:gd name="connsiteY36" fmla="*/ 15528 h 22125"/>
                    <a:gd name="connsiteX37" fmla="*/ 536655 w 559792"/>
                    <a:gd name="connsiteY37" fmla="*/ 12314 h 22125"/>
                    <a:gd name="connsiteX38" fmla="*/ 512232 w 559792"/>
                    <a:gd name="connsiteY38" fmla="*/ 11029 h 22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559792" h="22125">
                      <a:moveTo>
                        <a:pt x="512232" y="11029"/>
                      </a:moveTo>
                      <a:cubicBezTo>
                        <a:pt x="497450" y="12314"/>
                        <a:pt x="482668" y="11029"/>
                        <a:pt x="467886" y="12957"/>
                      </a:cubicBezTo>
                      <a:cubicBezTo>
                        <a:pt x="462744" y="13599"/>
                        <a:pt x="455675" y="17456"/>
                        <a:pt x="450533" y="11671"/>
                      </a:cubicBezTo>
                      <a:cubicBezTo>
                        <a:pt x="449890" y="11029"/>
                        <a:pt x="446677" y="12314"/>
                        <a:pt x="444749" y="11671"/>
                      </a:cubicBezTo>
                      <a:cubicBezTo>
                        <a:pt x="435108" y="11029"/>
                        <a:pt x="424825" y="14885"/>
                        <a:pt x="415827" y="11671"/>
                      </a:cubicBezTo>
                      <a:cubicBezTo>
                        <a:pt x="410043" y="9743"/>
                        <a:pt x="404901" y="9743"/>
                        <a:pt x="399117" y="9101"/>
                      </a:cubicBezTo>
                      <a:cubicBezTo>
                        <a:pt x="392047" y="8458"/>
                        <a:pt x="383049" y="11671"/>
                        <a:pt x="382407" y="2674"/>
                      </a:cubicBezTo>
                      <a:cubicBezTo>
                        <a:pt x="382407" y="2031"/>
                        <a:pt x="380479" y="1388"/>
                        <a:pt x="379836" y="1388"/>
                      </a:cubicBezTo>
                      <a:cubicBezTo>
                        <a:pt x="364411" y="1388"/>
                        <a:pt x="348986" y="-2468"/>
                        <a:pt x="334204" y="2674"/>
                      </a:cubicBezTo>
                      <a:cubicBezTo>
                        <a:pt x="327777" y="4602"/>
                        <a:pt x="320708" y="6530"/>
                        <a:pt x="313638" y="2031"/>
                      </a:cubicBezTo>
                      <a:cubicBezTo>
                        <a:pt x="309782" y="103"/>
                        <a:pt x="302069" y="2674"/>
                        <a:pt x="298213" y="6530"/>
                      </a:cubicBezTo>
                      <a:cubicBezTo>
                        <a:pt x="296928" y="7815"/>
                        <a:pt x="296285" y="9101"/>
                        <a:pt x="293714" y="9101"/>
                      </a:cubicBezTo>
                      <a:cubicBezTo>
                        <a:pt x="277004" y="9743"/>
                        <a:pt x="260294" y="10386"/>
                        <a:pt x="243584" y="10386"/>
                      </a:cubicBezTo>
                      <a:cubicBezTo>
                        <a:pt x="229444" y="10386"/>
                        <a:pt x="215305" y="10386"/>
                        <a:pt x="201808" y="12957"/>
                      </a:cubicBezTo>
                      <a:cubicBezTo>
                        <a:pt x="199880" y="13599"/>
                        <a:pt x="197952" y="14242"/>
                        <a:pt x="196666" y="12957"/>
                      </a:cubicBezTo>
                      <a:cubicBezTo>
                        <a:pt x="192810" y="9743"/>
                        <a:pt x="187668" y="11029"/>
                        <a:pt x="183170" y="11029"/>
                      </a:cubicBezTo>
                      <a:cubicBezTo>
                        <a:pt x="167102" y="11029"/>
                        <a:pt x="150392" y="10386"/>
                        <a:pt x="134324" y="10386"/>
                      </a:cubicBezTo>
                      <a:cubicBezTo>
                        <a:pt x="112473" y="10386"/>
                        <a:pt x="90621" y="9743"/>
                        <a:pt x="68126" y="7815"/>
                      </a:cubicBezTo>
                      <a:cubicBezTo>
                        <a:pt x="64270" y="7815"/>
                        <a:pt x="59128" y="7172"/>
                        <a:pt x="57200" y="9743"/>
                      </a:cubicBezTo>
                      <a:cubicBezTo>
                        <a:pt x="54629" y="14885"/>
                        <a:pt x="50131" y="14242"/>
                        <a:pt x="44989" y="12957"/>
                      </a:cubicBezTo>
                      <a:cubicBezTo>
                        <a:pt x="39847" y="11671"/>
                        <a:pt x="34063" y="11029"/>
                        <a:pt x="29564" y="12314"/>
                      </a:cubicBezTo>
                      <a:cubicBezTo>
                        <a:pt x="20566" y="13599"/>
                        <a:pt x="11569" y="9101"/>
                        <a:pt x="0" y="12957"/>
                      </a:cubicBezTo>
                      <a:cubicBezTo>
                        <a:pt x="22494" y="14242"/>
                        <a:pt x="42418" y="18741"/>
                        <a:pt x="63627" y="15528"/>
                      </a:cubicBezTo>
                      <a:cubicBezTo>
                        <a:pt x="65555" y="15528"/>
                        <a:pt x="67484" y="14885"/>
                        <a:pt x="69412" y="14885"/>
                      </a:cubicBezTo>
                      <a:cubicBezTo>
                        <a:pt x="93192" y="19384"/>
                        <a:pt x="116971" y="18098"/>
                        <a:pt x="140751" y="18741"/>
                      </a:cubicBezTo>
                      <a:cubicBezTo>
                        <a:pt x="170316" y="19384"/>
                        <a:pt x="199237" y="21312"/>
                        <a:pt x="228801" y="21955"/>
                      </a:cubicBezTo>
                      <a:cubicBezTo>
                        <a:pt x="237799" y="21955"/>
                        <a:pt x="246797" y="22597"/>
                        <a:pt x="255152" y="21312"/>
                      </a:cubicBezTo>
                      <a:cubicBezTo>
                        <a:pt x="262865" y="20669"/>
                        <a:pt x="269934" y="15528"/>
                        <a:pt x="277647" y="20669"/>
                      </a:cubicBezTo>
                      <a:cubicBezTo>
                        <a:pt x="278932" y="21312"/>
                        <a:pt x="280217" y="20669"/>
                        <a:pt x="281503" y="19384"/>
                      </a:cubicBezTo>
                      <a:cubicBezTo>
                        <a:pt x="285359" y="15528"/>
                        <a:pt x="291143" y="17456"/>
                        <a:pt x="296285" y="16813"/>
                      </a:cubicBezTo>
                      <a:cubicBezTo>
                        <a:pt x="303355" y="16170"/>
                        <a:pt x="307211" y="21955"/>
                        <a:pt x="312352" y="21312"/>
                      </a:cubicBezTo>
                      <a:cubicBezTo>
                        <a:pt x="320708" y="20027"/>
                        <a:pt x="328420" y="21955"/>
                        <a:pt x="336132" y="21955"/>
                      </a:cubicBezTo>
                      <a:cubicBezTo>
                        <a:pt x="369553" y="22597"/>
                        <a:pt x="402330" y="21312"/>
                        <a:pt x="435751" y="20027"/>
                      </a:cubicBezTo>
                      <a:cubicBezTo>
                        <a:pt x="438965" y="20027"/>
                        <a:pt x="442178" y="19384"/>
                        <a:pt x="446034" y="20027"/>
                      </a:cubicBezTo>
                      <a:cubicBezTo>
                        <a:pt x="462102" y="21955"/>
                        <a:pt x="478169" y="20027"/>
                        <a:pt x="493594" y="18098"/>
                      </a:cubicBezTo>
                      <a:cubicBezTo>
                        <a:pt x="504520" y="16813"/>
                        <a:pt x="514803" y="16170"/>
                        <a:pt x="525086" y="18741"/>
                      </a:cubicBezTo>
                      <a:cubicBezTo>
                        <a:pt x="535370" y="20669"/>
                        <a:pt x="552722" y="19384"/>
                        <a:pt x="559792" y="15528"/>
                      </a:cubicBezTo>
                      <a:cubicBezTo>
                        <a:pt x="551437" y="14885"/>
                        <a:pt x="542439" y="15528"/>
                        <a:pt x="536655" y="12314"/>
                      </a:cubicBezTo>
                      <a:cubicBezTo>
                        <a:pt x="527014" y="9743"/>
                        <a:pt x="519944" y="10386"/>
                        <a:pt x="512232" y="1102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155" name="任意多边形: 形状 1154"/>
                <p:cNvSpPr/>
                <p:nvPr/>
              </p:nvSpPr>
              <p:spPr>
                <a:xfrm>
                  <a:off x="4599100" y="13853096"/>
                  <a:ext cx="1038281" cy="63909"/>
                </a:xfrm>
                <a:custGeom>
                  <a:avLst/>
                  <a:gdLst>
                    <a:gd name="connsiteX0" fmla="*/ 144608 w 230729"/>
                    <a:gd name="connsiteY0" fmla="*/ 8203 h 14202"/>
                    <a:gd name="connsiteX1" fmla="*/ 115043 w 230729"/>
                    <a:gd name="connsiteY1" fmla="*/ 11417 h 14202"/>
                    <a:gd name="connsiteX2" fmla="*/ 116329 w 230729"/>
                    <a:gd name="connsiteY2" fmla="*/ 12060 h 14202"/>
                    <a:gd name="connsiteX3" fmla="*/ 157462 w 230729"/>
                    <a:gd name="connsiteY3" fmla="*/ 13988 h 14202"/>
                    <a:gd name="connsiteX4" fmla="*/ 169673 w 230729"/>
                    <a:gd name="connsiteY4" fmla="*/ 8203 h 14202"/>
                    <a:gd name="connsiteX5" fmla="*/ 176743 w 230729"/>
                    <a:gd name="connsiteY5" fmla="*/ 6275 h 14202"/>
                    <a:gd name="connsiteX6" fmla="*/ 206307 w 230729"/>
                    <a:gd name="connsiteY6" fmla="*/ 6918 h 14202"/>
                    <a:gd name="connsiteX7" fmla="*/ 230729 w 230729"/>
                    <a:gd name="connsiteY7" fmla="*/ 3704 h 14202"/>
                    <a:gd name="connsiteX8" fmla="*/ 0 w 230729"/>
                    <a:gd name="connsiteY8" fmla="*/ 2419 h 14202"/>
                    <a:gd name="connsiteX9" fmla="*/ 72625 w 230729"/>
                    <a:gd name="connsiteY9" fmla="*/ 4347 h 14202"/>
                    <a:gd name="connsiteX10" fmla="*/ 144608 w 230729"/>
                    <a:gd name="connsiteY10" fmla="*/ 8203 h 142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0729" h="14202">
                      <a:moveTo>
                        <a:pt x="144608" y="8203"/>
                      </a:moveTo>
                      <a:cubicBezTo>
                        <a:pt x="134967" y="11417"/>
                        <a:pt x="124684" y="9489"/>
                        <a:pt x="115043" y="11417"/>
                      </a:cubicBezTo>
                      <a:cubicBezTo>
                        <a:pt x="115686" y="12060"/>
                        <a:pt x="115686" y="12060"/>
                        <a:pt x="116329" y="12060"/>
                      </a:cubicBezTo>
                      <a:cubicBezTo>
                        <a:pt x="129826" y="12702"/>
                        <a:pt x="143965" y="13345"/>
                        <a:pt x="157462" y="13988"/>
                      </a:cubicBezTo>
                      <a:cubicBezTo>
                        <a:pt x="163246" y="13988"/>
                        <a:pt x="170316" y="15916"/>
                        <a:pt x="169673" y="8203"/>
                      </a:cubicBezTo>
                      <a:cubicBezTo>
                        <a:pt x="169673" y="6275"/>
                        <a:pt x="173529" y="5633"/>
                        <a:pt x="176743" y="6275"/>
                      </a:cubicBezTo>
                      <a:cubicBezTo>
                        <a:pt x="186383" y="6918"/>
                        <a:pt x="196024" y="6918"/>
                        <a:pt x="206307" y="6918"/>
                      </a:cubicBezTo>
                      <a:cubicBezTo>
                        <a:pt x="216590" y="6918"/>
                        <a:pt x="224303" y="6275"/>
                        <a:pt x="230729" y="3704"/>
                      </a:cubicBezTo>
                      <a:cubicBezTo>
                        <a:pt x="154248" y="491"/>
                        <a:pt x="77124" y="-2080"/>
                        <a:pt x="0" y="2419"/>
                      </a:cubicBezTo>
                      <a:cubicBezTo>
                        <a:pt x="24423" y="3062"/>
                        <a:pt x="48203" y="3062"/>
                        <a:pt x="72625" y="4347"/>
                      </a:cubicBezTo>
                      <a:cubicBezTo>
                        <a:pt x="96405" y="5633"/>
                        <a:pt x="120828" y="3062"/>
                        <a:pt x="144608" y="8203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156" name="任意多边形: 形状 1155"/>
                <p:cNvSpPr/>
                <p:nvPr/>
              </p:nvSpPr>
              <p:spPr>
                <a:xfrm>
                  <a:off x="6458755" y="13882841"/>
                  <a:ext cx="911025" cy="60021"/>
                </a:xfrm>
                <a:custGeom>
                  <a:avLst/>
                  <a:gdLst>
                    <a:gd name="connsiteX0" fmla="*/ 93834 w 202450"/>
                    <a:gd name="connsiteY0" fmla="*/ 7379 h 13338"/>
                    <a:gd name="connsiteX1" fmla="*/ 101547 w 202450"/>
                    <a:gd name="connsiteY1" fmla="*/ 9307 h 13338"/>
                    <a:gd name="connsiteX2" fmla="*/ 116971 w 202450"/>
                    <a:gd name="connsiteY2" fmla="*/ 13164 h 13338"/>
                    <a:gd name="connsiteX3" fmla="*/ 133682 w 202450"/>
                    <a:gd name="connsiteY3" fmla="*/ 11878 h 13338"/>
                    <a:gd name="connsiteX4" fmla="*/ 120828 w 202450"/>
                    <a:gd name="connsiteY4" fmla="*/ 11235 h 13338"/>
                    <a:gd name="connsiteX5" fmla="*/ 108617 w 202450"/>
                    <a:gd name="connsiteY5" fmla="*/ 8022 h 13338"/>
                    <a:gd name="connsiteX6" fmla="*/ 202451 w 202450"/>
                    <a:gd name="connsiteY6" fmla="*/ 5451 h 13338"/>
                    <a:gd name="connsiteX7" fmla="*/ 182527 w 202450"/>
                    <a:gd name="connsiteY7" fmla="*/ 310 h 13338"/>
                    <a:gd name="connsiteX8" fmla="*/ 116971 w 202450"/>
                    <a:gd name="connsiteY8" fmla="*/ 953 h 13338"/>
                    <a:gd name="connsiteX9" fmla="*/ 101547 w 202450"/>
                    <a:gd name="connsiteY9" fmla="*/ 4166 h 13338"/>
                    <a:gd name="connsiteX10" fmla="*/ 96405 w 202450"/>
                    <a:gd name="connsiteY10" fmla="*/ 4166 h 13338"/>
                    <a:gd name="connsiteX11" fmla="*/ 82908 w 202450"/>
                    <a:gd name="connsiteY11" fmla="*/ 310 h 13338"/>
                    <a:gd name="connsiteX12" fmla="*/ 11569 w 202450"/>
                    <a:gd name="connsiteY12" fmla="*/ 2238 h 13338"/>
                    <a:gd name="connsiteX13" fmla="*/ 0 w 202450"/>
                    <a:gd name="connsiteY13" fmla="*/ 4166 h 13338"/>
                    <a:gd name="connsiteX14" fmla="*/ 35991 w 202450"/>
                    <a:gd name="connsiteY14" fmla="*/ 6094 h 13338"/>
                    <a:gd name="connsiteX15" fmla="*/ 93834 w 202450"/>
                    <a:gd name="connsiteY15" fmla="*/ 7379 h 13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02450" h="13338">
                      <a:moveTo>
                        <a:pt x="93834" y="7379"/>
                      </a:moveTo>
                      <a:cubicBezTo>
                        <a:pt x="97048" y="7379"/>
                        <a:pt x="100261" y="6737"/>
                        <a:pt x="101547" y="9307"/>
                      </a:cubicBezTo>
                      <a:cubicBezTo>
                        <a:pt x="104760" y="15092"/>
                        <a:pt x="111830" y="12521"/>
                        <a:pt x="116971" y="13164"/>
                      </a:cubicBezTo>
                      <a:cubicBezTo>
                        <a:pt x="119542" y="13806"/>
                        <a:pt x="132396" y="12521"/>
                        <a:pt x="133682" y="11878"/>
                      </a:cubicBezTo>
                      <a:cubicBezTo>
                        <a:pt x="129183" y="9950"/>
                        <a:pt x="125326" y="11235"/>
                        <a:pt x="120828" y="11235"/>
                      </a:cubicBezTo>
                      <a:cubicBezTo>
                        <a:pt x="116971" y="11235"/>
                        <a:pt x="111830" y="13164"/>
                        <a:pt x="108617" y="8022"/>
                      </a:cubicBezTo>
                      <a:cubicBezTo>
                        <a:pt x="140752" y="7379"/>
                        <a:pt x="171601" y="6737"/>
                        <a:pt x="202451" y="5451"/>
                      </a:cubicBezTo>
                      <a:cubicBezTo>
                        <a:pt x="196024" y="1595"/>
                        <a:pt x="189596" y="310"/>
                        <a:pt x="182527" y="310"/>
                      </a:cubicBezTo>
                      <a:cubicBezTo>
                        <a:pt x="160675" y="-975"/>
                        <a:pt x="138824" y="2238"/>
                        <a:pt x="116971" y="953"/>
                      </a:cubicBezTo>
                      <a:cubicBezTo>
                        <a:pt x="111830" y="953"/>
                        <a:pt x="105403" y="-975"/>
                        <a:pt x="101547" y="4166"/>
                      </a:cubicBezTo>
                      <a:cubicBezTo>
                        <a:pt x="100904" y="5451"/>
                        <a:pt x="97048" y="4809"/>
                        <a:pt x="96405" y="4166"/>
                      </a:cubicBezTo>
                      <a:cubicBezTo>
                        <a:pt x="93191" y="-975"/>
                        <a:pt x="88050" y="310"/>
                        <a:pt x="82908" y="310"/>
                      </a:cubicBezTo>
                      <a:cubicBezTo>
                        <a:pt x="59128" y="953"/>
                        <a:pt x="35349" y="1595"/>
                        <a:pt x="11569" y="2238"/>
                      </a:cubicBezTo>
                      <a:cubicBezTo>
                        <a:pt x="8355" y="2238"/>
                        <a:pt x="5142" y="2238"/>
                        <a:pt x="0" y="4166"/>
                      </a:cubicBezTo>
                      <a:cubicBezTo>
                        <a:pt x="13497" y="4166"/>
                        <a:pt x="25065" y="6737"/>
                        <a:pt x="35991" y="6094"/>
                      </a:cubicBezTo>
                      <a:cubicBezTo>
                        <a:pt x="55272" y="5451"/>
                        <a:pt x="74553" y="8665"/>
                        <a:pt x="93834" y="737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157" name="任意多边形: 形状 1156"/>
                <p:cNvSpPr/>
                <p:nvPr/>
              </p:nvSpPr>
              <p:spPr>
                <a:xfrm>
                  <a:off x="4735031" y="14534083"/>
                  <a:ext cx="812691" cy="33831"/>
                </a:xfrm>
                <a:custGeom>
                  <a:avLst/>
                  <a:gdLst>
                    <a:gd name="connsiteX0" fmla="*/ 140751 w 180598"/>
                    <a:gd name="connsiteY0" fmla="*/ 5338 h 7518"/>
                    <a:gd name="connsiteX1" fmla="*/ 172244 w 180598"/>
                    <a:gd name="connsiteY1" fmla="*/ 6623 h 7518"/>
                    <a:gd name="connsiteX2" fmla="*/ 180599 w 180598"/>
                    <a:gd name="connsiteY2" fmla="*/ 196 h 7518"/>
                    <a:gd name="connsiteX3" fmla="*/ 154891 w 180598"/>
                    <a:gd name="connsiteY3" fmla="*/ 1481 h 7518"/>
                    <a:gd name="connsiteX4" fmla="*/ 129826 w 180598"/>
                    <a:gd name="connsiteY4" fmla="*/ 839 h 7518"/>
                    <a:gd name="connsiteX5" fmla="*/ 109259 w 180598"/>
                    <a:gd name="connsiteY5" fmla="*/ 839 h 7518"/>
                    <a:gd name="connsiteX6" fmla="*/ 23137 w 180598"/>
                    <a:gd name="connsiteY6" fmla="*/ 2124 h 7518"/>
                    <a:gd name="connsiteX7" fmla="*/ 0 w 180598"/>
                    <a:gd name="connsiteY7" fmla="*/ 5980 h 7518"/>
                    <a:gd name="connsiteX8" fmla="*/ 12854 w 180598"/>
                    <a:gd name="connsiteY8" fmla="*/ 7266 h 7518"/>
                    <a:gd name="connsiteX9" fmla="*/ 136252 w 180598"/>
                    <a:gd name="connsiteY9" fmla="*/ 4695 h 7518"/>
                    <a:gd name="connsiteX10" fmla="*/ 140751 w 180598"/>
                    <a:gd name="connsiteY10" fmla="*/ 5338 h 7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598" h="7518">
                      <a:moveTo>
                        <a:pt x="140751" y="5338"/>
                      </a:moveTo>
                      <a:cubicBezTo>
                        <a:pt x="151035" y="7266"/>
                        <a:pt x="161961" y="5980"/>
                        <a:pt x="172244" y="6623"/>
                      </a:cubicBezTo>
                      <a:cubicBezTo>
                        <a:pt x="178028" y="6623"/>
                        <a:pt x="178671" y="4052"/>
                        <a:pt x="180599" y="196"/>
                      </a:cubicBezTo>
                      <a:cubicBezTo>
                        <a:pt x="171601" y="1481"/>
                        <a:pt x="163246" y="-1732"/>
                        <a:pt x="154891" y="1481"/>
                      </a:cubicBezTo>
                      <a:cubicBezTo>
                        <a:pt x="146536" y="4695"/>
                        <a:pt x="138823" y="-447"/>
                        <a:pt x="129826" y="839"/>
                      </a:cubicBezTo>
                      <a:cubicBezTo>
                        <a:pt x="123398" y="2124"/>
                        <a:pt x="116329" y="196"/>
                        <a:pt x="109259" y="839"/>
                      </a:cubicBezTo>
                      <a:cubicBezTo>
                        <a:pt x="80338" y="4052"/>
                        <a:pt x="52059" y="2124"/>
                        <a:pt x="23137" y="2124"/>
                      </a:cubicBezTo>
                      <a:cubicBezTo>
                        <a:pt x="15425" y="2124"/>
                        <a:pt x="7070" y="1481"/>
                        <a:pt x="0" y="5980"/>
                      </a:cubicBezTo>
                      <a:cubicBezTo>
                        <a:pt x="5141" y="7266"/>
                        <a:pt x="8998" y="7909"/>
                        <a:pt x="12854" y="7266"/>
                      </a:cubicBezTo>
                      <a:cubicBezTo>
                        <a:pt x="53987" y="3410"/>
                        <a:pt x="95120" y="10480"/>
                        <a:pt x="136252" y="4695"/>
                      </a:cubicBezTo>
                      <a:cubicBezTo>
                        <a:pt x="137538" y="4695"/>
                        <a:pt x="139466" y="4695"/>
                        <a:pt x="140751" y="5338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158" name="任意多边形: 形状 1157"/>
                <p:cNvSpPr/>
                <p:nvPr/>
              </p:nvSpPr>
              <p:spPr>
                <a:xfrm>
                  <a:off x="7236744" y="14575455"/>
                  <a:ext cx="757742" cy="63625"/>
                </a:xfrm>
                <a:custGeom>
                  <a:avLst/>
                  <a:gdLst>
                    <a:gd name="connsiteX0" fmla="*/ 52059 w 168387"/>
                    <a:gd name="connsiteY0" fmla="*/ 5785 h 14139"/>
                    <a:gd name="connsiteX1" fmla="*/ 28921 w 168387"/>
                    <a:gd name="connsiteY1" fmla="*/ 5142 h 14139"/>
                    <a:gd name="connsiteX2" fmla="*/ 22494 w 168387"/>
                    <a:gd name="connsiteY2" fmla="*/ 6427 h 14139"/>
                    <a:gd name="connsiteX3" fmla="*/ 0 w 168387"/>
                    <a:gd name="connsiteY3" fmla="*/ 14139 h 14139"/>
                    <a:gd name="connsiteX4" fmla="*/ 149106 w 168387"/>
                    <a:gd name="connsiteY4" fmla="*/ 4499 h 14139"/>
                    <a:gd name="connsiteX5" fmla="*/ 168387 w 168387"/>
                    <a:gd name="connsiteY5" fmla="*/ 0 h 14139"/>
                    <a:gd name="connsiteX6" fmla="*/ 111830 w 168387"/>
                    <a:gd name="connsiteY6" fmla="*/ 2571 h 14139"/>
                    <a:gd name="connsiteX7" fmla="*/ 52059 w 168387"/>
                    <a:gd name="connsiteY7" fmla="*/ 5785 h 14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8387" h="14139">
                      <a:moveTo>
                        <a:pt x="52059" y="5785"/>
                      </a:moveTo>
                      <a:cubicBezTo>
                        <a:pt x="44346" y="4499"/>
                        <a:pt x="36634" y="7070"/>
                        <a:pt x="28921" y="5142"/>
                      </a:cubicBezTo>
                      <a:cubicBezTo>
                        <a:pt x="26350" y="4499"/>
                        <a:pt x="23780" y="5142"/>
                        <a:pt x="22494" y="6427"/>
                      </a:cubicBezTo>
                      <a:cubicBezTo>
                        <a:pt x="17996" y="11569"/>
                        <a:pt x="9641" y="10926"/>
                        <a:pt x="0" y="14139"/>
                      </a:cubicBezTo>
                      <a:cubicBezTo>
                        <a:pt x="52059" y="10926"/>
                        <a:pt x="100261" y="7713"/>
                        <a:pt x="149106" y="4499"/>
                      </a:cubicBezTo>
                      <a:cubicBezTo>
                        <a:pt x="156176" y="3856"/>
                        <a:pt x="162603" y="3214"/>
                        <a:pt x="168387" y="0"/>
                      </a:cubicBezTo>
                      <a:cubicBezTo>
                        <a:pt x="149749" y="1928"/>
                        <a:pt x="130468" y="0"/>
                        <a:pt x="111830" y="2571"/>
                      </a:cubicBezTo>
                      <a:cubicBezTo>
                        <a:pt x="92549" y="5785"/>
                        <a:pt x="72625" y="8998"/>
                        <a:pt x="52059" y="578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159" name="任意多边形: 形状 1158"/>
                <p:cNvSpPr/>
                <p:nvPr/>
              </p:nvSpPr>
              <p:spPr>
                <a:xfrm>
                  <a:off x="5287437" y="14581101"/>
                  <a:ext cx="506124" cy="32818"/>
                </a:xfrm>
                <a:custGeom>
                  <a:avLst/>
                  <a:gdLst>
                    <a:gd name="connsiteX0" fmla="*/ 95120 w 112472"/>
                    <a:gd name="connsiteY0" fmla="*/ 32 h 7293"/>
                    <a:gd name="connsiteX1" fmla="*/ 34063 w 112472"/>
                    <a:gd name="connsiteY1" fmla="*/ 674 h 7293"/>
                    <a:gd name="connsiteX2" fmla="*/ 0 w 112472"/>
                    <a:gd name="connsiteY2" fmla="*/ 1317 h 7293"/>
                    <a:gd name="connsiteX3" fmla="*/ 24423 w 112472"/>
                    <a:gd name="connsiteY3" fmla="*/ 5816 h 7293"/>
                    <a:gd name="connsiteX4" fmla="*/ 71340 w 112472"/>
                    <a:gd name="connsiteY4" fmla="*/ 6459 h 7293"/>
                    <a:gd name="connsiteX5" fmla="*/ 112472 w 112472"/>
                    <a:gd name="connsiteY5" fmla="*/ 3888 h 7293"/>
                    <a:gd name="connsiteX6" fmla="*/ 95120 w 112472"/>
                    <a:gd name="connsiteY6" fmla="*/ 32 h 7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2472" h="7293">
                      <a:moveTo>
                        <a:pt x="95120" y="32"/>
                      </a:moveTo>
                      <a:cubicBezTo>
                        <a:pt x="74553" y="32"/>
                        <a:pt x="53987" y="32"/>
                        <a:pt x="34063" y="674"/>
                      </a:cubicBezTo>
                      <a:cubicBezTo>
                        <a:pt x="22494" y="674"/>
                        <a:pt x="10926" y="1317"/>
                        <a:pt x="0" y="1317"/>
                      </a:cubicBezTo>
                      <a:cubicBezTo>
                        <a:pt x="7712" y="5816"/>
                        <a:pt x="16068" y="5173"/>
                        <a:pt x="24423" y="5816"/>
                      </a:cubicBezTo>
                      <a:cubicBezTo>
                        <a:pt x="39847" y="6459"/>
                        <a:pt x="55272" y="8387"/>
                        <a:pt x="71340" y="6459"/>
                      </a:cubicBezTo>
                      <a:cubicBezTo>
                        <a:pt x="84836" y="5173"/>
                        <a:pt x="98333" y="32"/>
                        <a:pt x="112472" y="3888"/>
                      </a:cubicBezTo>
                      <a:cubicBezTo>
                        <a:pt x="107331" y="-611"/>
                        <a:pt x="100904" y="32"/>
                        <a:pt x="95120" y="3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160" name="任意多边形: 形状 1159"/>
                <p:cNvSpPr/>
                <p:nvPr/>
              </p:nvSpPr>
              <p:spPr>
                <a:xfrm>
                  <a:off x="8919976" y="13925590"/>
                  <a:ext cx="179311" cy="34218"/>
                </a:xfrm>
                <a:custGeom>
                  <a:avLst/>
                  <a:gdLst>
                    <a:gd name="connsiteX0" fmla="*/ 0 w 39847"/>
                    <a:gd name="connsiteY0" fmla="*/ 4306 h 7604"/>
                    <a:gd name="connsiteX1" fmla="*/ 39847 w 39847"/>
                    <a:gd name="connsiteY1" fmla="*/ 3664 h 7604"/>
                    <a:gd name="connsiteX2" fmla="*/ 0 w 39847"/>
                    <a:gd name="connsiteY2" fmla="*/ 4306 h 7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847" h="7604">
                      <a:moveTo>
                        <a:pt x="0" y="4306"/>
                      </a:moveTo>
                      <a:cubicBezTo>
                        <a:pt x="16710" y="8805"/>
                        <a:pt x="26993" y="8805"/>
                        <a:pt x="39847" y="3664"/>
                      </a:cubicBezTo>
                      <a:cubicBezTo>
                        <a:pt x="25708" y="-2763"/>
                        <a:pt x="12854" y="450"/>
                        <a:pt x="0" y="4306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161" name="任意多边形: 形状 1160"/>
                <p:cNvSpPr/>
                <p:nvPr/>
              </p:nvSpPr>
              <p:spPr>
                <a:xfrm>
                  <a:off x="5677874" y="13872378"/>
                  <a:ext cx="219802" cy="11853"/>
                </a:xfrm>
                <a:custGeom>
                  <a:avLst/>
                  <a:gdLst>
                    <a:gd name="connsiteX0" fmla="*/ 0 w 48845"/>
                    <a:gd name="connsiteY0" fmla="*/ 1992 h 2634"/>
                    <a:gd name="connsiteX1" fmla="*/ 48845 w 48845"/>
                    <a:gd name="connsiteY1" fmla="*/ 2634 h 2634"/>
                    <a:gd name="connsiteX2" fmla="*/ 0 w 48845"/>
                    <a:gd name="connsiteY2" fmla="*/ 1992 h 2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8845" h="2634">
                      <a:moveTo>
                        <a:pt x="0" y="1992"/>
                      </a:moveTo>
                      <a:cubicBezTo>
                        <a:pt x="16068" y="1992"/>
                        <a:pt x="32778" y="2634"/>
                        <a:pt x="48845" y="2634"/>
                      </a:cubicBezTo>
                      <a:cubicBezTo>
                        <a:pt x="32778" y="-2507"/>
                        <a:pt x="16710" y="1349"/>
                        <a:pt x="0" y="199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162" name="任意多边形: 形状 1161"/>
                <p:cNvSpPr/>
                <p:nvPr/>
              </p:nvSpPr>
              <p:spPr>
                <a:xfrm>
                  <a:off x="2860917" y="14404015"/>
                  <a:ext cx="144608" cy="18153"/>
                </a:xfrm>
                <a:custGeom>
                  <a:avLst/>
                  <a:gdLst>
                    <a:gd name="connsiteX0" fmla="*/ 0 w 32135"/>
                    <a:gd name="connsiteY0" fmla="*/ 2749 h 4034"/>
                    <a:gd name="connsiteX1" fmla="*/ 32135 w 32135"/>
                    <a:gd name="connsiteY1" fmla="*/ 4034 h 4034"/>
                    <a:gd name="connsiteX2" fmla="*/ 0 w 32135"/>
                    <a:gd name="connsiteY2" fmla="*/ 2749 h 4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2135" h="4034">
                      <a:moveTo>
                        <a:pt x="0" y="2749"/>
                      </a:moveTo>
                      <a:cubicBezTo>
                        <a:pt x="10926" y="5319"/>
                        <a:pt x="21209" y="2106"/>
                        <a:pt x="32135" y="4034"/>
                      </a:cubicBezTo>
                      <a:cubicBezTo>
                        <a:pt x="7070" y="-1107"/>
                        <a:pt x="7070" y="-1107"/>
                        <a:pt x="0" y="274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  <p:grpSp>
          <p:nvGrpSpPr>
            <p:cNvPr id="24" name="组合 23"/>
            <p:cNvGrpSpPr/>
            <p:nvPr/>
          </p:nvGrpSpPr>
          <p:grpSpPr>
            <a:xfrm>
              <a:off x="946480" y="3860800"/>
              <a:ext cx="10299041" cy="126092"/>
              <a:chOff x="1009039" y="3860800"/>
              <a:chExt cx="10299041" cy="126092"/>
            </a:xfrm>
          </p:grpSpPr>
          <p:grpSp>
            <p:nvGrpSpPr>
              <p:cNvPr id="25" name="组合 24"/>
              <p:cNvGrpSpPr/>
              <p:nvPr/>
            </p:nvGrpSpPr>
            <p:grpSpPr>
              <a:xfrm>
                <a:off x="7584297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29" name="菱形 28"/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BA936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30" name="直接连接符 29"/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BA9363"/>
                      </a:gs>
                      <a:gs pos="100000">
                        <a:srgbClr val="BA936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" name="组合 25"/>
              <p:cNvGrpSpPr/>
              <p:nvPr/>
            </p:nvGrpSpPr>
            <p:grpSpPr>
              <a:xfrm flipH="1">
                <a:off x="1009039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27" name="菱形 26"/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BA936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28" name="直接连接符 27"/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BA9363"/>
                      </a:gs>
                      <a:gs pos="100000">
                        <a:srgbClr val="BA936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587376" y="549274"/>
            <a:ext cx="11017250" cy="5398963"/>
            <a:chOff x="606227" y="2935502"/>
            <a:chExt cx="5510793" cy="1611060"/>
          </a:xfrm>
        </p:grpSpPr>
        <p:sp>
          <p:nvSpPr>
            <p:cNvPr id="13" name="缺角矩形 12"/>
            <p:cNvSpPr/>
            <p:nvPr/>
          </p:nvSpPr>
          <p:spPr>
            <a:xfrm rot="5400000" flipH="1">
              <a:off x="2556094" y="985635"/>
              <a:ext cx="1611060" cy="5510793"/>
            </a:xfrm>
            <a:prstGeom prst="plaque">
              <a:avLst>
                <a:gd name="adj" fmla="val 3795"/>
              </a:avLst>
            </a:prstGeom>
            <a:gradFill flip="none" rotWithShape="1">
              <a:gsLst>
                <a:gs pos="33000">
                  <a:sysClr val="window" lastClr="FFFFFF">
                    <a:alpha val="0"/>
                  </a:sysClr>
                </a:gs>
                <a:gs pos="100000">
                  <a:sysClr val="window" lastClr="FFFFFF">
                    <a:alpha val="78000"/>
                  </a:sysClr>
                </a:gs>
              </a:gsLst>
              <a:lin ang="2700000" scaled="1"/>
              <a:tileRect/>
            </a:gradFill>
            <a:ln w="6350" cap="flat" cmpd="sng" algn="ctr">
              <a:gradFill flip="none" rotWithShape="1">
                <a:gsLst>
                  <a:gs pos="0">
                    <a:srgbClr val="781F1C"/>
                  </a:gs>
                  <a:gs pos="66000">
                    <a:srgbClr val="781F1C">
                      <a:alpha val="0"/>
                    </a:srgbClr>
                  </a:gs>
                </a:gsLst>
                <a:lin ang="13500000" scaled="1"/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" name="缺角矩形 13"/>
            <p:cNvSpPr/>
            <p:nvPr/>
          </p:nvSpPr>
          <p:spPr>
            <a:xfrm rot="5400000" flipH="1">
              <a:off x="2591628" y="1046113"/>
              <a:ext cx="1531929" cy="5389836"/>
            </a:xfrm>
            <a:prstGeom prst="plaque">
              <a:avLst>
                <a:gd name="adj" fmla="val 3795"/>
              </a:avLst>
            </a:prstGeom>
            <a:noFill/>
            <a:ln w="6350" cap="flat" cmpd="sng" algn="ctr">
              <a:gradFill flip="none" rotWithShape="1">
                <a:gsLst>
                  <a:gs pos="40000">
                    <a:srgbClr val="EACA8D">
                      <a:alpha val="0"/>
                    </a:srgbClr>
                  </a:gs>
                  <a:gs pos="100000">
                    <a:srgbClr val="EACA8D"/>
                  </a:gs>
                </a:gsLst>
                <a:lin ang="2700000" scaled="1"/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8" name="组合 47"/>
          <p:cNvGrpSpPr/>
          <p:nvPr>
            <p:custDataLst>
              <p:tags r:id="rId1"/>
            </p:custDataLst>
          </p:nvPr>
        </p:nvGrpSpPr>
        <p:grpSpPr>
          <a:xfrm>
            <a:off x="6187725" y="1308425"/>
            <a:ext cx="4500546" cy="742559"/>
            <a:chOff x="6740327" y="1237380"/>
            <a:chExt cx="3981011" cy="935496"/>
          </a:xfrm>
        </p:grpSpPr>
        <p:sp>
          <p:nvSpPr>
            <p:cNvPr id="56" name="缺角矩形 55"/>
            <p:cNvSpPr/>
            <p:nvPr>
              <p:custDataLst>
                <p:tags r:id="rId2"/>
              </p:custDataLst>
            </p:nvPr>
          </p:nvSpPr>
          <p:spPr>
            <a:xfrm rot="5400000" flipH="1">
              <a:off x="8263085" y="-285378"/>
              <a:ext cx="935496" cy="3981011"/>
            </a:xfrm>
            <a:prstGeom prst="plaque">
              <a:avLst>
                <a:gd name="adj" fmla="val 7204"/>
              </a:avLst>
            </a:prstGeom>
            <a:gradFill flip="none" rotWithShape="1">
              <a:gsLst>
                <a:gs pos="100000">
                  <a:sysClr val="window" lastClr="FFFFFF">
                    <a:alpha val="42000"/>
                  </a:sysClr>
                </a:gs>
                <a:gs pos="90000">
                  <a:sysClr val="window" lastClr="FFFFFF"/>
                </a:gs>
              </a:gsLst>
              <a:lin ang="5400000" scaled="1"/>
              <a:tileRect/>
            </a:gradFill>
            <a:ln w="6350" cap="flat" cmpd="sng" algn="ctr">
              <a:gradFill flip="none" rotWithShape="1">
                <a:gsLst>
                  <a:gs pos="0">
                    <a:srgbClr val="781F1C">
                      <a:alpha val="0"/>
                    </a:srgbClr>
                  </a:gs>
                  <a:gs pos="100000">
                    <a:srgbClr val="781F1C">
                      <a:alpha val="70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>
              <a:outerShdw blurRad="63500" dir="3600000" sx="101000" sy="101000" algn="tl" rotWithShape="0">
                <a:srgbClr val="781F1C">
                  <a:alpha val="17000"/>
                </a:srgbClr>
              </a:outerShdw>
            </a:effectLst>
          </p:spPr>
          <p:txBody>
            <a:bodyPr wrap="square"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7" name="缺角矩形 56"/>
            <p:cNvSpPr/>
            <p:nvPr>
              <p:custDataLst>
                <p:tags r:id="rId3"/>
              </p:custDataLst>
            </p:nvPr>
          </p:nvSpPr>
          <p:spPr>
            <a:xfrm rot="5400000" flipH="1">
              <a:off x="8650732" y="114673"/>
              <a:ext cx="792663" cy="3180914"/>
            </a:xfrm>
            <a:prstGeom prst="plaque">
              <a:avLst>
                <a:gd name="adj" fmla="val 3795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ysClr val="window" lastClr="FFFFFF"/>
                </a:gs>
              </a:gsLst>
              <a:lin ang="16200000" scaled="1"/>
            </a:gradFill>
            <a:ln w="6350" cap="flat" cmpd="sng" algn="ctr">
              <a:gradFill flip="none" rotWithShape="1">
                <a:gsLst>
                  <a:gs pos="0">
                    <a:srgbClr val="94590E">
                      <a:alpha val="0"/>
                    </a:srgbClr>
                  </a:gs>
                  <a:gs pos="100000">
                    <a:srgbClr val="94590E">
                      <a:alpha val="64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wrap="square"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9" name="组合 48"/>
          <p:cNvGrpSpPr/>
          <p:nvPr>
            <p:custDataLst>
              <p:tags r:id="rId4"/>
            </p:custDataLst>
          </p:nvPr>
        </p:nvGrpSpPr>
        <p:grpSpPr>
          <a:xfrm>
            <a:off x="5750576" y="1152864"/>
            <a:ext cx="1116953" cy="1053684"/>
            <a:chOff x="1292683" y="1130182"/>
            <a:chExt cx="1877691" cy="1771332"/>
          </a:xfrm>
        </p:grpSpPr>
        <p:sp>
          <p:nvSpPr>
            <p:cNvPr id="53" name="任意多边形: 形状 52"/>
            <p:cNvSpPr/>
            <p:nvPr>
              <p:custDataLst>
                <p:tags r:id="rId5"/>
              </p:custDataLst>
            </p:nvPr>
          </p:nvSpPr>
          <p:spPr>
            <a:xfrm>
              <a:off x="1430956" y="1260623"/>
              <a:ext cx="1601145" cy="1510451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A16361">
                    <a:alpha val="0"/>
                  </a:srgbClr>
                </a:gs>
                <a:gs pos="100000">
                  <a:srgbClr val="A16361">
                    <a:alpha val="38000"/>
                  </a:srgbClr>
                </a:gs>
              </a:gsLst>
              <a:lin ang="54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4" name="任意多边形: 形状 53"/>
            <p:cNvSpPr/>
            <p:nvPr>
              <p:custDataLst>
                <p:tags r:id="rId6"/>
              </p:custDataLst>
            </p:nvPr>
          </p:nvSpPr>
          <p:spPr>
            <a:xfrm>
              <a:off x="1361623" y="1195218"/>
              <a:ext cx="1739810" cy="1641261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9525" cap="flat" cmpd="sng" algn="ctr">
              <a:gradFill>
                <a:gsLst>
                  <a:gs pos="0">
                    <a:srgbClr val="781F1C"/>
                  </a:gs>
                  <a:gs pos="87000">
                    <a:srgbClr val="781F1C">
                      <a:alpha val="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5" name="任意多边形: 形状 54"/>
            <p:cNvSpPr/>
            <p:nvPr>
              <p:custDataLst>
                <p:tags r:id="rId7"/>
              </p:custDataLst>
            </p:nvPr>
          </p:nvSpPr>
          <p:spPr>
            <a:xfrm>
              <a:off x="1292683" y="1130182"/>
              <a:ext cx="1877691" cy="1771332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6350" cap="flat" cmpd="sng" algn="ctr">
              <a:gradFill flip="none" rotWithShape="1">
                <a:gsLst>
                  <a:gs pos="0">
                    <a:srgbClr val="A16361">
                      <a:alpha val="50000"/>
                    </a:srgbClr>
                  </a:gs>
                  <a:gs pos="87000">
                    <a:srgbClr val="A16361">
                      <a:alpha val="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50" name="文本框 49"/>
          <p:cNvSpPr txBox="1"/>
          <p:nvPr>
            <p:custDataLst>
              <p:tags r:id="rId8"/>
            </p:custDataLst>
          </p:nvPr>
        </p:nvSpPr>
        <p:spPr>
          <a:xfrm>
            <a:off x="7052864" y="1497467"/>
            <a:ext cx="1910579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输入文本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1" name="文本框 50"/>
          <p:cNvSpPr txBox="1"/>
          <p:nvPr>
            <p:custDataLst>
              <p:tags r:id="rId9"/>
            </p:custDataLst>
          </p:nvPr>
        </p:nvSpPr>
        <p:spPr>
          <a:xfrm>
            <a:off x="6018163" y="1361226"/>
            <a:ext cx="58180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0" cap="none" spc="0" normalizeH="0" baseline="0" noProof="0" dirty="0">
                <a:ln w="1270">
                  <a:noFill/>
                </a:ln>
                <a:solidFill>
                  <a:srgbClr val="781F1C"/>
                </a:solidFill>
                <a:effectLst/>
                <a:uLnTx/>
                <a:uFillTx/>
                <a:latin typeface="梦源宋体 CN W25" panose="02020200000000000000" pitchFamily="18" charset="-122"/>
                <a:ea typeface="梦源宋体 CN W25" panose="02020200000000000000" pitchFamily="18" charset="-122"/>
                <a:cs typeface="演示流云楷" panose="02000600000000000000" pitchFamily="2" charset="-122"/>
              </a:rPr>
              <a:t>壹</a:t>
            </a:r>
            <a:endParaRPr kumimoji="0" lang="zh-CN" altLang="en-US" sz="4000" b="0" i="0" u="none" strike="noStrike" kern="0" cap="none" spc="0" normalizeH="0" baseline="0" noProof="0" dirty="0">
              <a:ln w="1270">
                <a:noFill/>
              </a:ln>
              <a:solidFill>
                <a:srgbClr val="781F1C"/>
              </a:solidFill>
              <a:effectLst/>
              <a:uLnTx/>
              <a:uFillTx/>
              <a:latin typeface="梦源宋体 CN W25" panose="02020200000000000000" pitchFamily="18" charset="-122"/>
              <a:ea typeface="梦源宋体 CN W25" panose="02020200000000000000" pitchFamily="18" charset="-122"/>
              <a:cs typeface="演示流云楷" panose="02000600000000000000" pitchFamily="2" charset="-122"/>
            </a:endParaRPr>
          </a:p>
        </p:txBody>
      </p:sp>
      <p:grpSp>
        <p:nvGrpSpPr>
          <p:cNvPr id="64" name="组合 63"/>
          <p:cNvGrpSpPr/>
          <p:nvPr>
            <p:custDataLst>
              <p:tags r:id="rId10"/>
            </p:custDataLst>
          </p:nvPr>
        </p:nvGrpSpPr>
        <p:grpSpPr>
          <a:xfrm>
            <a:off x="6187725" y="2450344"/>
            <a:ext cx="4500546" cy="742559"/>
            <a:chOff x="6740327" y="1237380"/>
            <a:chExt cx="3981011" cy="935496"/>
          </a:xfrm>
        </p:grpSpPr>
        <p:sp>
          <p:nvSpPr>
            <p:cNvPr id="71" name="缺角矩形 70"/>
            <p:cNvSpPr/>
            <p:nvPr>
              <p:custDataLst>
                <p:tags r:id="rId11"/>
              </p:custDataLst>
            </p:nvPr>
          </p:nvSpPr>
          <p:spPr>
            <a:xfrm rot="5400000" flipH="1">
              <a:off x="8263085" y="-285378"/>
              <a:ext cx="935496" cy="3981011"/>
            </a:xfrm>
            <a:prstGeom prst="plaque">
              <a:avLst>
                <a:gd name="adj" fmla="val 7204"/>
              </a:avLst>
            </a:prstGeom>
            <a:gradFill flip="none" rotWithShape="1">
              <a:gsLst>
                <a:gs pos="100000">
                  <a:sysClr val="window" lastClr="FFFFFF">
                    <a:alpha val="42000"/>
                  </a:sysClr>
                </a:gs>
                <a:gs pos="90000">
                  <a:sysClr val="window" lastClr="FFFFFF"/>
                </a:gs>
              </a:gsLst>
              <a:lin ang="5400000" scaled="1"/>
              <a:tileRect/>
            </a:gradFill>
            <a:ln w="6350" cap="flat" cmpd="sng" algn="ctr">
              <a:gradFill flip="none" rotWithShape="1">
                <a:gsLst>
                  <a:gs pos="0">
                    <a:srgbClr val="781F1C">
                      <a:alpha val="0"/>
                    </a:srgbClr>
                  </a:gs>
                  <a:gs pos="100000">
                    <a:srgbClr val="781F1C">
                      <a:alpha val="70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>
              <a:outerShdw blurRad="63500" dir="3600000" sx="101000" sy="101000" algn="tl" rotWithShape="0">
                <a:srgbClr val="781F1C">
                  <a:alpha val="17000"/>
                </a:srgbClr>
              </a:outerShdw>
            </a:effectLst>
          </p:spPr>
          <p:txBody>
            <a:bodyPr wrap="square"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2" name="缺角矩形 71"/>
            <p:cNvSpPr/>
            <p:nvPr>
              <p:custDataLst>
                <p:tags r:id="rId12"/>
              </p:custDataLst>
            </p:nvPr>
          </p:nvSpPr>
          <p:spPr>
            <a:xfrm rot="5400000" flipH="1">
              <a:off x="8650733" y="114673"/>
              <a:ext cx="792663" cy="3180914"/>
            </a:xfrm>
            <a:prstGeom prst="plaque">
              <a:avLst>
                <a:gd name="adj" fmla="val 3795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ysClr val="window" lastClr="FFFFFF"/>
                </a:gs>
              </a:gsLst>
              <a:lin ang="16200000" scaled="1"/>
            </a:gradFill>
            <a:ln w="6350" cap="flat" cmpd="sng" algn="ctr">
              <a:gradFill flip="none" rotWithShape="1">
                <a:gsLst>
                  <a:gs pos="0">
                    <a:srgbClr val="94590E">
                      <a:alpha val="0"/>
                    </a:srgbClr>
                  </a:gs>
                  <a:gs pos="100000">
                    <a:srgbClr val="94590E">
                      <a:alpha val="64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wrap="square"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65" name="组合 64"/>
          <p:cNvGrpSpPr/>
          <p:nvPr>
            <p:custDataLst>
              <p:tags r:id="rId13"/>
            </p:custDataLst>
          </p:nvPr>
        </p:nvGrpSpPr>
        <p:grpSpPr>
          <a:xfrm>
            <a:off x="5750576" y="2294783"/>
            <a:ext cx="1116953" cy="1053684"/>
            <a:chOff x="1292683" y="1130182"/>
            <a:chExt cx="1877691" cy="1771332"/>
          </a:xfrm>
        </p:grpSpPr>
        <p:sp>
          <p:nvSpPr>
            <p:cNvPr id="68" name="任意多边形: 形状 67"/>
            <p:cNvSpPr/>
            <p:nvPr>
              <p:custDataLst>
                <p:tags r:id="rId14"/>
              </p:custDataLst>
            </p:nvPr>
          </p:nvSpPr>
          <p:spPr>
            <a:xfrm>
              <a:off x="1430956" y="1260623"/>
              <a:ext cx="1601145" cy="1510451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A16361">
                    <a:alpha val="0"/>
                  </a:srgbClr>
                </a:gs>
                <a:gs pos="100000">
                  <a:srgbClr val="A16361">
                    <a:alpha val="38000"/>
                  </a:srgbClr>
                </a:gs>
              </a:gsLst>
              <a:lin ang="54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9" name="任意多边形: 形状 68"/>
            <p:cNvSpPr/>
            <p:nvPr>
              <p:custDataLst>
                <p:tags r:id="rId15"/>
              </p:custDataLst>
            </p:nvPr>
          </p:nvSpPr>
          <p:spPr>
            <a:xfrm>
              <a:off x="1361623" y="1195218"/>
              <a:ext cx="1739810" cy="1641261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9525" cap="flat" cmpd="sng" algn="ctr">
              <a:gradFill>
                <a:gsLst>
                  <a:gs pos="0">
                    <a:srgbClr val="781F1C"/>
                  </a:gs>
                  <a:gs pos="87000">
                    <a:srgbClr val="781F1C">
                      <a:alpha val="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0" name="任意多边形: 形状 69"/>
            <p:cNvSpPr/>
            <p:nvPr>
              <p:custDataLst>
                <p:tags r:id="rId16"/>
              </p:custDataLst>
            </p:nvPr>
          </p:nvSpPr>
          <p:spPr>
            <a:xfrm>
              <a:off x="1292683" y="1130182"/>
              <a:ext cx="1877691" cy="1771332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6350" cap="flat" cmpd="sng" algn="ctr">
              <a:gradFill flip="none" rotWithShape="1">
                <a:gsLst>
                  <a:gs pos="0">
                    <a:srgbClr val="A16361">
                      <a:alpha val="50000"/>
                    </a:srgbClr>
                  </a:gs>
                  <a:gs pos="87000">
                    <a:srgbClr val="A16361">
                      <a:alpha val="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66" name="文本框 65"/>
          <p:cNvSpPr txBox="1"/>
          <p:nvPr>
            <p:custDataLst>
              <p:tags r:id="rId17"/>
            </p:custDataLst>
          </p:nvPr>
        </p:nvSpPr>
        <p:spPr>
          <a:xfrm>
            <a:off x="7052864" y="2639386"/>
            <a:ext cx="19105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b="1" ker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输入文本</a:t>
            </a:r>
            <a:endParaRPr lang="zh-CN" altLang="en-US" sz="2000" b="1" kern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文本框 66"/>
          <p:cNvSpPr txBox="1"/>
          <p:nvPr>
            <p:custDataLst>
              <p:tags r:id="rId18"/>
            </p:custDataLst>
          </p:nvPr>
        </p:nvSpPr>
        <p:spPr>
          <a:xfrm>
            <a:off x="6018163" y="2459642"/>
            <a:ext cx="58180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0" cap="none" spc="0" normalizeH="0" baseline="0" noProof="0">
                <a:ln w="1270">
                  <a:noFill/>
                </a:ln>
                <a:solidFill>
                  <a:srgbClr val="781F1C"/>
                </a:solidFill>
                <a:effectLst/>
                <a:uLnTx/>
                <a:uFillTx/>
                <a:latin typeface="梦源宋体 CN W25" panose="02020200000000000000" pitchFamily="18" charset="-122"/>
                <a:ea typeface="梦源宋体 CN W25" panose="02020200000000000000" pitchFamily="18" charset="-122"/>
                <a:cs typeface="演示流云楷" panose="02000600000000000000" pitchFamily="2" charset="-122"/>
              </a:rPr>
              <a:t>贰</a:t>
            </a:r>
            <a:endParaRPr kumimoji="0" lang="zh-CN" altLang="en-US" sz="4000" b="0" i="0" u="none" strike="noStrike" kern="0" cap="none" spc="0" normalizeH="0" baseline="0" noProof="0" dirty="0">
              <a:ln w="1270">
                <a:noFill/>
              </a:ln>
              <a:solidFill>
                <a:srgbClr val="781F1C"/>
              </a:solidFill>
              <a:effectLst/>
              <a:uLnTx/>
              <a:uFillTx/>
              <a:latin typeface="梦源宋体 CN W25" panose="02020200000000000000" pitchFamily="18" charset="-122"/>
              <a:ea typeface="梦源宋体 CN W25" panose="02020200000000000000" pitchFamily="18" charset="-122"/>
              <a:cs typeface="演示流云楷" panose="02000600000000000000" pitchFamily="2" charset="-122"/>
            </a:endParaRPr>
          </a:p>
        </p:txBody>
      </p:sp>
      <p:grpSp>
        <p:nvGrpSpPr>
          <p:cNvPr id="74" name="组合 73"/>
          <p:cNvGrpSpPr/>
          <p:nvPr>
            <p:custDataLst>
              <p:tags r:id="rId19"/>
            </p:custDataLst>
          </p:nvPr>
        </p:nvGrpSpPr>
        <p:grpSpPr>
          <a:xfrm>
            <a:off x="6187725" y="3592263"/>
            <a:ext cx="4500546" cy="742559"/>
            <a:chOff x="6740327" y="1237380"/>
            <a:chExt cx="3981011" cy="935496"/>
          </a:xfrm>
        </p:grpSpPr>
        <p:sp>
          <p:nvSpPr>
            <p:cNvPr id="81" name="缺角矩形 80"/>
            <p:cNvSpPr/>
            <p:nvPr>
              <p:custDataLst>
                <p:tags r:id="rId20"/>
              </p:custDataLst>
            </p:nvPr>
          </p:nvSpPr>
          <p:spPr>
            <a:xfrm rot="5400000" flipH="1">
              <a:off x="8263085" y="-285378"/>
              <a:ext cx="935496" cy="3981011"/>
            </a:xfrm>
            <a:prstGeom prst="plaque">
              <a:avLst>
                <a:gd name="adj" fmla="val 7204"/>
              </a:avLst>
            </a:prstGeom>
            <a:gradFill flip="none" rotWithShape="1">
              <a:gsLst>
                <a:gs pos="100000">
                  <a:sysClr val="window" lastClr="FFFFFF">
                    <a:alpha val="42000"/>
                  </a:sysClr>
                </a:gs>
                <a:gs pos="90000">
                  <a:sysClr val="window" lastClr="FFFFFF"/>
                </a:gs>
              </a:gsLst>
              <a:lin ang="5400000" scaled="1"/>
              <a:tileRect/>
            </a:gradFill>
            <a:ln w="6350" cap="flat" cmpd="sng" algn="ctr">
              <a:gradFill flip="none" rotWithShape="1">
                <a:gsLst>
                  <a:gs pos="0">
                    <a:srgbClr val="781F1C">
                      <a:alpha val="0"/>
                    </a:srgbClr>
                  </a:gs>
                  <a:gs pos="100000">
                    <a:srgbClr val="781F1C">
                      <a:alpha val="70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>
              <a:outerShdw blurRad="63500" dir="3600000" sx="101000" sy="101000" algn="tl" rotWithShape="0">
                <a:srgbClr val="781F1C">
                  <a:alpha val="17000"/>
                </a:srgbClr>
              </a:outerShdw>
            </a:effectLst>
          </p:spPr>
          <p:txBody>
            <a:bodyPr wrap="square"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2" name="缺角矩形 81"/>
            <p:cNvSpPr/>
            <p:nvPr>
              <p:custDataLst>
                <p:tags r:id="rId21"/>
              </p:custDataLst>
            </p:nvPr>
          </p:nvSpPr>
          <p:spPr>
            <a:xfrm rot="5400000" flipH="1">
              <a:off x="8650733" y="114673"/>
              <a:ext cx="792663" cy="3180914"/>
            </a:xfrm>
            <a:prstGeom prst="plaque">
              <a:avLst>
                <a:gd name="adj" fmla="val 3795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ysClr val="window" lastClr="FFFFFF"/>
                </a:gs>
              </a:gsLst>
              <a:lin ang="16200000" scaled="1"/>
            </a:gradFill>
            <a:ln w="6350" cap="flat" cmpd="sng" algn="ctr">
              <a:gradFill flip="none" rotWithShape="1">
                <a:gsLst>
                  <a:gs pos="0">
                    <a:srgbClr val="94590E">
                      <a:alpha val="0"/>
                    </a:srgbClr>
                  </a:gs>
                  <a:gs pos="100000">
                    <a:srgbClr val="94590E">
                      <a:alpha val="64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wrap="square"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75" name="组合 74"/>
          <p:cNvGrpSpPr/>
          <p:nvPr>
            <p:custDataLst>
              <p:tags r:id="rId22"/>
            </p:custDataLst>
          </p:nvPr>
        </p:nvGrpSpPr>
        <p:grpSpPr>
          <a:xfrm>
            <a:off x="5750576" y="3436702"/>
            <a:ext cx="1116953" cy="1053684"/>
            <a:chOff x="1292683" y="1130182"/>
            <a:chExt cx="1877691" cy="1771332"/>
          </a:xfrm>
        </p:grpSpPr>
        <p:sp>
          <p:nvSpPr>
            <p:cNvPr id="78" name="任意多边形: 形状 77"/>
            <p:cNvSpPr/>
            <p:nvPr>
              <p:custDataLst>
                <p:tags r:id="rId23"/>
              </p:custDataLst>
            </p:nvPr>
          </p:nvSpPr>
          <p:spPr>
            <a:xfrm>
              <a:off x="1430956" y="1260623"/>
              <a:ext cx="1601145" cy="1510451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A16361">
                    <a:alpha val="0"/>
                  </a:srgbClr>
                </a:gs>
                <a:gs pos="100000">
                  <a:srgbClr val="A16361">
                    <a:alpha val="38000"/>
                  </a:srgbClr>
                </a:gs>
              </a:gsLst>
              <a:lin ang="54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9" name="任意多边形: 形状 78"/>
            <p:cNvSpPr/>
            <p:nvPr>
              <p:custDataLst>
                <p:tags r:id="rId24"/>
              </p:custDataLst>
            </p:nvPr>
          </p:nvSpPr>
          <p:spPr>
            <a:xfrm>
              <a:off x="1361623" y="1195218"/>
              <a:ext cx="1739810" cy="1641261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9525" cap="flat" cmpd="sng" algn="ctr">
              <a:gradFill>
                <a:gsLst>
                  <a:gs pos="0">
                    <a:srgbClr val="781F1C"/>
                  </a:gs>
                  <a:gs pos="87000">
                    <a:srgbClr val="781F1C">
                      <a:alpha val="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0" name="任意多边形: 形状 79"/>
            <p:cNvSpPr/>
            <p:nvPr>
              <p:custDataLst>
                <p:tags r:id="rId25"/>
              </p:custDataLst>
            </p:nvPr>
          </p:nvSpPr>
          <p:spPr>
            <a:xfrm>
              <a:off x="1292683" y="1130182"/>
              <a:ext cx="1877691" cy="1771332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6350" cap="flat" cmpd="sng" algn="ctr">
              <a:gradFill flip="none" rotWithShape="1">
                <a:gsLst>
                  <a:gs pos="0">
                    <a:srgbClr val="A16361">
                      <a:alpha val="50000"/>
                    </a:srgbClr>
                  </a:gs>
                  <a:gs pos="87000">
                    <a:srgbClr val="A16361">
                      <a:alpha val="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76" name="文本框 75"/>
          <p:cNvSpPr txBox="1"/>
          <p:nvPr>
            <p:custDataLst>
              <p:tags r:id="rId26"/>
            </p:custDataLst>
          </p:nvPr>
        </p:nvSpPr>
        <p:spPr>
          <a:xfrm>
            <a:off x="7052864" y="3781305"/>
            <a:ext cx="19105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输入文本</a:t>
            </a:r>
            <a:endParaRPr kumimoji="0" lang="zh-CN" altLang="en-US" sz="2000" b="1" i="0" u="none" strike="noStrike" kern="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7" name="文本框 76"/>
          <p:cNvSpPr txBox="1"/>
          <p:nvPr>
            <p:custDataLst>
              <p:tags r:id="rId27"/>
            </p:custDataLst>
          </p:nvPr>
        </p:nvSpPr>
        <p:spPr>
          <a:xfrm>
            <a:off x="6018163" y="3601561"/>
            <a:ext cx="58180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0" cap="none" spc="0" normalizeH="0" baseline="0" noProof="0">
                <a:ln w="1270">
                  <a:noFill/>
                </a:ln>
                <a:solidFill>
                  <a:srgbClr val="781F1C"/>
                </a:solidFill>
                <a:effectLst/>
                <a:uLnTx/>
                <a:uFillTx/>
                <a:latin typeface="梦源宋体 CN W25" panose="02020200000000000000" pitchFamily="18" charset="-122"/>
                <a:ea typeface="梦源宋体 CN W25" panose="02020200000000000000" pitchFamily="18" charset="-122"/>
                <a:cs typeface="演示流云楷" panose="02000600000000000000" pitchFamily="2" charset="-122"/>
              </a:rPr>
              <a:t>叁</a:t>
            </a:r>
            <a:endParaRPr kumimoji="0" lang="zh-CN" altLang="en-US" sz="4000" b="0" i="0" u="none" strike="noStrike" kern="0" cap="none" spc="0" normalizeH="0" baseline="0" noProof="0" dirty="0">
              <a:ln w="1270">
                <a:noFill/>
              </a:ln>
              <a:solidFill>
                <a:srgbClr val="781F1C"/>
              </a:solidFill>
              <a:effectLst/>
              <a:uLnTx/>
              <a:uFillTx/>
              <a:latin typeface="梦源宋体 CN W25" panose="02020200000000000000" pitchFamily="18" charset="-122"/>
              <a:ea typeface="梦源宋体 CN W25" panose="02020200000000000000" pitchFamily="18" charset="-122"/>
              <a:cs typeface="演示流云楷" panose="02000600000000000000" pitchFamily="2" charset="-122"/>
            </a:endParaRPr>
          </a:p>
        </p:txBody>
      </p:sp>
      <p:grpSp>
        <p:nvGrpSpPr>
          <p:cNvPr id="84" name="组合 83"/>
          <p:cNvGrpSpPr/>
          <p:nvPr>
            <p:custDataLst>
              <p:tags r:id="rId28"/>
            </p:custDataLst>
          </p:nvPr>
        </p:nvGrpSpPr>
        <p:grpSpPr>
          <a:xfrm>
            <a:off x="6187725" y="4734183"/>
            <a:ext cx="4500546" cy="742559"/>
            <a:chOff x="6740327" y="1237380"/>
            <a:chExt cx="3981011" cy="935496"/>
          </a:xfrm>
        </p:grpSpPr>
        <p:sp>
          <p:nvSpPr>
            <p:cNvPr id="91" name="缺角矩形 90"/>
            <p:cNvSpPr/>
            <p:nvPr>
              <p:custDataLst>
                <p:tags r:id="rId29"/>
              </p:custDataLst>
            </p:nvPr>
          </p:nvSpPr>
          <p:spPr>
            <a:xfrm rot="5400000" flipH="1">
              <a:off x="8263085" y="-285378"/>
              <a:ext cx="935496" cy="3981011"/>
            </a:xfrm>
            <a:prstGeom prst="plaque">
              <a:avLst>
                <a:gd name="adj" fmla="val 7204"/>
              </a:avLst>
            </a:prstGeom>
            <a:gradFill flip="none" rotWithShape="1">
              <a:gsLst>
                <a:gs pos="100000">
                  <a:sysClr val="window" lastClr="FFFFFF">
                    <a:alpha val="42000"/>
                  </a:sysClr>
                </a:gs>
                <a:gs pos="90000">
                  <a:sysClr val="window" lastClr="FFFFFF"/>
                </a:gs>
              </a:gsLst>
              <a:lin ang="5400000" scaled="1"/>
              <a:tileRect/>
            </a:gradFill>
            <a:ln w="6350" cap="flat" cmpd="sng" algn="ctr">
              <a:gradFill flip="none" rotWithShape="1">
                <a:gsLst>
                  <a:gs pos="0">
                    <a:srgbClr val="781F1C">
                      <a:alpha val="0"/>
                    </a:srgbClr>
                  </a:gs>
                  <a:gs pos="100000">
                    <a:srgbClr val="781F1C">
                      <a:alpha val="70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>
              <a:outerShdw blurRad="63500" dir="3600000" sx="101000" sy="101000" algn="tl" rotWithShape="0">
                <a:srgbClr val="781F1C">
                  <a:alpha val="17000"/>
                </a:srgbClr>
              </a:outerShdw>
            </a:effectLst>
          </p:spPr>
          <p:txBody>
            <a:bodyPr wrap="square"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2" name="缺角矩形 91"/>
            <p:cNvSpPr/>
            <p:nvPr>
              <p:custDataLst>
                <p:tags r:id="rId30"/>
              </p:custDataLst>
            </p:nvPr>
          </p:nvSpPr>
          <p:spPr>
            <a:xfrm rot="5400000" flipH="1">
              <a:off x="8650733" y="114673"/>
              <a:ext cx="792663" cy="3180914"/>
            </a:xfrm>
            <a:prstGeom prst="plaque">
              <a:avLst>
                <a:gd name="adj" fmla="val 3795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ysClr val="window" lastClr="FFFFFF"/>
                </a:gs>
              </a:gsLst>
              <a:lin ang="16200000" scaled="1"/>
            </a:gradFill>
            <a:ln w="6350" cap="flat" cmpd="sng" algn="ctr">
              <a:gradFill flip="none" rotWithShape="1">
                <a:gsLst>
                  <a:gs pos="0">
                    <a:srgbClr val="94590E">
                      <a:alpha val="0"/>
                    </a:srgbClr>
                  </a:gs>
                  <a:gs pos="100000">
                    <a:srgbClr val="94590E">
                      <a:alpha val="64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wrap="square"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85" name="组合 84"/>
          <p:cNvGrpSpPr/>
          <p:nvPr>
            <p:custDataLst>
              <p:tags r:id="rId31"/>
            </p:custDataLst>
          </p:nvPr>
        </p:nvGrpSpPr>
        <p:grpSpPr>
          <a:xfrm>
            <a:off x="5750576" y="4578622"/>
            <a:ext cx="1116953" cy="1053684"/>
            <a:chOff x="1292683" y="1130182"/>
            <a:chExt cx="1877691" cy="1771332"/>
          </a:xfrm>
        </p:grpSpPr>
        <p:sp>
          <p:nvSpPr>
            <p:cNvPr id="88" name="任意多边形: 形状 87"/>
            <p:cNvSpPr/>
            <p:nvPr>
              <p:custDataLst>
                <p:tags r:id="rId32"/>
              </p:custDataLst>
            </p:nvPr>
          </p:nvSpPr>
          <p:spPr>
            <a:xfrm>
              <a:off x="1430956" y="1260623"/>
              <a:ext cx="1601145" cy="1510451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A16361">
                    <a:alpha val="0"/>
                  </a:srgbClr>
                </a:gs>
                <a:gs pos="100000">
                  <a:srgbClr val="A16361">
                    <a:alpha val="38000"/>
                  </a:srgbClr>
                </a:gs>
              </a:gsLst>
              <a:lin ang="54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9" name="任意多边形: 形状 88"/>
            <p:cNvSpPr/>
            <p:nvPr>
              <p:custDataLst>
                <p:tags r:id="rId33"/>
              </p:custDataLst>
            </p:nvPr>
          </p:nvSpPr>
          <p:spPr>
            <a:xfrm>
              <a:off x="1361623" y="1195218"/>
              <a:ext cx="1739810" cy="1641261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9525" cap="flat" cmpd="sng" algn="ctr">
              <a:gradFill>
                <a:gsLst>
                  <a:gs pos="0">
                    <a:srgbClr val="781F1C"/>
                  </a:gs>
                  <a:gs pos="87000">
                    <a:srgbClr val="781F1C">
                      <a:alpha val="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0" name="任意多边形: 形状 89"/>
            <p:cNvSpPr/>
            <p:nvPr>
              <p:custDataLst>
                <p:tags r:id="rId34"/>
              </p:custDataLst>
            </p:nvPr>
          </p:nvSpPr>
          <p:spPr>
            <a:xfrm>
              <a:off x="1292683" y="1130182"/>
              <a:ext cx="1877691" cy="1771332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6350" cap="flat" cmpd="sng" algn="ctr">
              <a:gradFill flip="none" rotWithShape="1">
                <a:gsLst>
                  <a:gs pos="0">
                    <a:srgbClr val="A16361">
                      <a:alpha val="50000"/>
                    </a:srgbClr>
                  </a:gs>
                  <a:gs pos="87000">
                    <a:srgbClr val="A16361">
                      <a:alpha val="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86" name="文本框 85"/>
          <p:cNvSpPr txBox="1"/>
          <p:nvPr>
            <p:custDataLst>
              <p:tags r:id="rId35"/>
            </p:custDataLst>
          </p:nvPr>
        </p:nvSpPr>
        <p:spPr>
          <a:xfrm>
            <a:off x="7052864" y="4923225"/>
            <a:ext cx="19105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输入文本</a:t>
            </a:r>
            <a:endParaRPr kumimoji="0" lang="zh-CN" altLang="en-US" sz="2000" b="1" i="0" u="none" strike="noStrike" kern="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7" name="文本框 86"/>
          <p:cNvSpPr txBox="1"/>
          <p:nvPr>
            <p:custDataLst>
              <p:tags r:id="rId36"/>
            </p:custDataLst>
          </p:nvPr>
        </p:nvSpPr>
        <p:spPr>
          <a:xfrm>
            <a:off x="6018163" y="4743481"/>
            <a:ext cx="58180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0" cap="none" spc="0" normalizeH="0" baseline="0" noProof="0">
                <a:ln w="1270">
                  <a:noFill/>
                </a:ln>
                <a:solidFill>
                  <a:srgbClr val="781F1C"/>
                </a:solidFill>
                <a:effectLst/>
                <a:uLnTx/>
                <a:uFillTx/>
                <a:latin typeface="梦源宋体 CN W25" panose="02020200000000000000" pitchFamily="18" charset="-122"/>
                <a:ea typeface="梦源宋体 CN W25" panose="02020200000000000000" pitchFamily="18" charset="-122"/>
                <a:cs typeface="演示流云楷" panose="02000600000000000000" pitchFamily="2" charset="-122"/>
              </a:rPr>
              <a:t>肆</a:t>
            </a:r>
            <a:endParaRPr kumimoji="0" lang="zh-CN" altLang="en-US" sz="4000" b="0" i="0" u="none" strike="noStrike" kern="0" cap="none" spc="0" normalizeH="0" baseline="0" noProof="0" dirty="0">
              <a:ln w="1270">
                <a:noFill/>
              </a:ln>
              <a:solidFill>
                <a:srgbClr val="781F1C"/>
              </a:solidFill>
              <a:effectLst/>
              <a:uLnTx/>
              <a:uFillTx/>
              <a:latin typeface="梦源宋体 CN W25" panose="02020200000000000000" pitchFamily="18" charset="-122"/>
              <a:ea typeface="梦源宋体 CN W25" panose="02020200000000000000" pitchFamily="18" charset="-122"/>
              <a:cs typeface="演示流云楷" panose="02000600000000000000" pitchFamily="2" charset="-122"/>
            </a:endParaRPr>
          </a:p>
        </p:txBody>
      </p:sp>
      <p:sp>
        <p:nvSpPr>
          <p:cNvPr id="102" name="图形 94"/>
          <p:cNvSpPr/>
          <p:nvPr>
            <p:custDataLst>
              <p:tags r:id="rId37"/>
            </p:custDataLst>
          </p:nvPr>
        </p:nvSpPr>
        <p:spPr>
          <a:xfrm>
            <a:off x="10011065" y="1489982"/>
            <a:ext cx="411641" cy="379447"/>
          </a:xfrm>
          <a:custGeom>
            <a:avLst/>
            <a:gdLst>
              <a:gd name="connsiteX0" fmla="*/ 384574 w 461677"/>
              <a:gd name="connsiteY0" fmla="*/ 392960 h 425570"/>
              <a:gd name="connsiteX1" fmla="*/ 384574 w 461677"/>
              <a:gd name="connsiteY1" fmla="*/ 163753 h 425570"/>
              <a:gd name="connsiteX2" fmla="*/ 373626 w 461677"/>
              <a:gd name="connsiteY2" fmla="*/ 152805 h 425570"/>
              <a:gd name="connsiteX3" fmla="*/ 318887 w 461677"/>
              <a:gd name="connsiteY3" fmla="*/ 152805 h 425570"/>
              <a:gd name="connsiteX4" fmla="*/ 318887 w 461677"/>
              <a:gd name="connsiteY4" fmla="*/ 120194 h 425570"/>
              <a:gd name="connsiteX5" fmla="*/ 378984 w 461677"/>
              <a:gd name="connsiteY5" fmla="*/ 120194 h 425570"/>
              <a:gd name="connsiteX6" fmla="*/ 417418 w 461677"/>
              <a:gd name="connsiteY6" fmla="*/ 158395 h 425570"/>
              <a:gd name="connsiteX7" fmla="*/ 417418 w 461677"/>
              <a:gd name="connsiteY7" fmla="*/ 392960 h 425570"/>
              <a:gd name="connsiteX8" fmla="*/ 445137 w 461677"/>
              <a:gd name="connsiteY8" fmla="*/ 392960 h 425570"/>
              <a:gd name="connsiteX9" fmla="*/ 461677 w 461677"/>
              <a:gd name="connsiteY9" fmla="*/ 409265 h 425570"/>
              <a:gd name="connsiteX10" fmla="*/ 445137 w 461677"/>
              <a:gd name="connsiteY10" fmla="*/ 425570 h 425570"/>
              <a:gd name="connsiteX11" fmla="*/ 16538 w 461677"/>
              <a:gd name="connsiteY11" fmla="*/ 425570 h 425570"/>
              <a:gd name="connsiteX12" fmla="*/ 0 w 461677"/>
              <a:gd name="connsiteY12" fmla="*/ 409265 h 425570"/>
              <a:gd name="connsiteX13" fmla="*/ 16538 w 461677"/>
              <a:gd name="connsiteY13" fmla="*/ 392960 h 425570"/>
              <a:gd name="connsiteX14" fmla="*/ 44025 w 461677"/>
              <a:gd name="connsiteY14" fmla="*/ 392960 h 425570"/>
              <a:gd name="connsiteX15" fmla="*/ 44025 w 461677"/>
              <a:gd name="connsiteY15" fmla="*/ 35406 h 425570"/>
              <a:gd name="connsiteX16" fmla="*/ 79663 w 461677"/>
              <a:gd name="connsiteY16" fmla="*/ 0 h 425570"/>
              <a:gd name="connsiteX17" fmla="*/ 283481 w 461677"/>
              <a:gd name="connsiteY17" fmla="*/ 0 h 425570"/>
              <a:gd name="connsiteX18" fmla="*/ 319120 w 461677"/>
              <a:gd name="connsiteY18" fmla="*/ 35406 h 425570"/>
              <a:gd name="connsiteX19" fmla="*/ 319120 w 461677"/>
              <a:gd name="connsiteY19" fmla="*/ 392960 h 425570"/>
              <a:gd name="connsiteX20" fmla="*/ 384574 w 461677"/>
              <a:gd name="connsiteY20" fmla="*/ 392960 h 425570"/>
              <a:gd name="connsiteX21" fmla="*/ 285810 w 461677"/>
              <a:gd name="connsiteY21" fmla="*/ 392960 h 425570"/>
              <a:gd name="connsiteX22" fmla="*/ 285810 w 461677"/>
              <a:gd name="connsiteY22" fmla="*/ 32844 h 425570"/>
              <a:gd name="connsiteX23" fmla="*/ 77101 w 461677"/>
              <a:gd name="connsiteY23" fmla="*/ 32844 h 425570"/>
              <a:gd name="connsiteX24" fmla="*/ 77101 w 461677"/>
              <a:gd name="connsiteY24" fmla="*/ 392960 h 425570"/>
              <a:gd name="connsiteX25" fmla="*/ 285810 w 461677"/>
              <a:gd name="connsiteY25" fmla="*/ 392960 h 425570"/>
              <a:gd name="connsiteX26" fmla="*/ 252966 w 461677"/>
              <a:gd name="connsiteY26" fmla="*/ 212902 h 425570"/>
              <a:gd name="connsiteX27" fmla="*/ 236428 w 461677"/>
              <a:gd name="connsiteY27" fmla="*/ 229207 h 425570"/>
              <a:gd name="connsiteX28" fmla="*/ 126483 w 461677"/>
              <a:gd name="connsiteY28" fmla="*/ 229207 h 425570"/>
              <a:gd name="connsiteX29" fmla="*/ 109945 w 461677"/>
              <a:gd name="connsiteY29" fmla="*/ 212902 h 425570"/>
              <a:gd name="connsiteX30" fmla="*/ 126483 w 461677"/>
              <a:gd name="connsiteY30" fmla="*/ 196596 h 425570"/>
              <a:gd name="connsiteX31" fmla="*/ 236428 w 461677"/>
              <a:gd name="connsiteY31" fmla="*/ 196596 h 425570"/>
              <a:gd name="connsiteX32" fmla="*/ 252966 w 461677"/>
              <a:gd name="connsiteY32" fmla="*/ 212902 h 425570"/>
              <a:gd name="connsiteX33" fmla="*/ 252966 w 461677"/>
              <a:gd name="connsiteY33" fmla="*/ 278356 h 425570"/>
              <a:gd name="connsiteX34" fmla="*/ 236428 w 461677"/>
              <a:gd name="connsiteY34" fmla="*/ 294662 h 425570"/>
              <a:gd name="connsiteX35" fmla="*/ 126483 w 461677"/>
              <a:gd name="connsiteY35" fmla="*/ 294662 h 425570"/>
              <a:gd name="connsiteX36" fmla="*/ 109945 w 461677"/>
              <a:gd name="connsiteY36" fmla="*/ 278356 h 425570"/>
              <a:gd name="connsiteX37" fmla="*/ 126483 w 461677"/>
              <a:gd name="connsiteY37" fmla="*/ 262051 h 425570"/>
              <a:gd name="connsiteX38" fmla="*/ 236428 w 461677"/>
              <a:gd name="connsiteY38" fmla="*/ 262051 h 425570"/>
              <a:gd name="connsiteX39" fmla="*/ 252966 w 461677"/>
              <a:gd name="connsiteY39" fmla="*/ 278356 h 425570"/>
              <a:gd name="connsiteX40" fmla="*/ 164917 w 461677"/>
              <a:gd name="connsiteY40" fmla="*/ 131142 h 425570"/>
              <a:gd name="connsiteX41" fmla="*/ 164917 w 461677"/>
              <a:gd name="connsiteY41" fmla="*/ 145351 h 425570"/>
              <a:gd name="connsiteX42" fmla="*/ 181456 w 461677"/>
              <a:gd name="connsiteY42" fmla="*/ 163753 h 425570"/>
              <a:gd name="connsiteX43" fmla="*/ 197994 w 461677"/>
              <a:gd name="connsiteY43" fmla="*/ 145351 h 425570"/>
              <a:gd name="connsiteX44" fmla="*/ 197994 w 461677"/>
              <a:gd name="connsiteY44" fmla="*/ 131142 h 425570"/>
              <a:gd name="connsiteX45" fmla="*/ 212436 w 461677"/>
              <a:gd name="connsiteY45" fmla="*/ 131142 h 425570"/>
              <a:gd name="connsiteX46" fmla="*/ 231071 w 461677"/>
              <a:gd name="connsiteY46" fmla="*/ 114836 h 425570"/>
              <a:gd name="connsiteX47" fmla="*/ 212436 w 461677"/>
              <a:gd name="connsiteY47" fmla="*/ 98531 h 425570"/>
              <a:gd name="connsiteX48" fmla="*/ 197994 w 461677"/>
              <a:gd name="connsiteY48" fmla="*/ 98531 h 425570"/>
              <a:gd name="connsiteX49" fmla="*/ 197994 w 461677"/>
              <a:gd name="connsiteY49" fmla="*/ 84089 h 425570"/>
              <a:gd name="connsiteX50" fmla="*/ 181456 w 461677"/>
              <a:gd name="connsiteY50" fmla="*/ 65687 h 425570"/>
              <a:gd name="connsiteX51" fmla="*/ 164917 w 461677"/>
              <a:gd name="connsiteY51" fmla="*/ 84089 h 425570"/>
              <a:gd name="connsiteX52" fmla="*/ 164917 w 461677"/>
              <a:gd name="connsiteY52" fmla="*/ 98298 h 425570"/>
              <a:gd name="connsiteX53" fmla="*/ 150475 w 461677"/>
              <a:gd name="connsiteY53" fmla="*/ 98298 h 425570"/>
              <a:gd name="connsiteX54" fmla="*/ 131841 w 461677"/>
              <a:gd name="connsiteY54" fmla="*/ 114604 h 425570"/>
              <a:gd name="connsiteX55" fmla="*/ 150475 w 461677"/>
              <a:gd name="connsiteY55" fmla="*/ 130909 h 425570"/>
              <a:gd name="connsiteX56" fmla="*/ 164917 w 461677"/>
              <a:gd name="connsiteY56" fmla="*/ 130909 h 425570"/>
              <a:gd name="connsiteX57" fmla="*/ 252966 w 461677"/>
              <a:gd name="connsiteY57" fmla="*/ 343811 h 425570"/>
              <a:gd name="connsiteX58" fmla="*/ 236428 w 461677"/>
              <a:gd name="connsiteY58" fmla="*/ 360116 h 425570"/>
              <a:gd name="connsiteX59" fmla="*/ 126483 w 461677"/>
              <a:gd name="connsiteY59" fmla="*/ 360116 h 425570"/>
              <a:gd name="connsiteX60" fmla="*/ 109945 w 461677"/>
              <a:gd name="connsiteY60" fmla="*/ 343811 h 425570"/>
              <a:gd name="connsiteX61" fmla="*/ 126483 w 461677"/>
              <a:gd name="connsiteY61" fmla="*/ 327505 h 425570"/>
              <a:gd name="connsiteX62" fmla="*/ 236428 w 461677"/>
              <a:gd name="connsiteY62" fmla="*/ 327505 h 425570"/>
              <a:gd name="connsiteX63" fmla="*/ 252966 w 461677"/>
              <a:gd name="connsiteY63" fmla="*/ 343811 h 425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461677" h="425570">
                <a:moveTo>
                  <a:pt x="384574" y="392960"/>
                </a:moveTo>
                <a:lnTo>
                  <a:pt x="384574" y="163753"/>
                </a:lnTo>
                <a:cubicBezTo>
                  <a:pt x="384574" y="157696"/>
                  <a:pt x="379682" y="152805"/>
                  <a:pt x="373626" y="152805"/>
                </a:cubicBezTo>
                <a:lnTo>
                  <a:pt x="318887" y="152805"/>
                </a:lnTo>
                <a:lnTo>
                  <a:pt x="318887" y="120194"/>
                </a:lnTo>
                <a:lnTo>
                  <a:pt x="378984" y="120194"/>
                </a:lnTo>
                <a:cubicBezTo>
                  <a:pt x="400181" y="120194"/>
                  <a:pt x="417418" y="137198"/>
                  <a:pt x="417418" y="158395"/>
                </a:cubicBezTo>
                <a:lnTo>
                  <a:pt x="417418" y="392960"/>
                </a:lnTo>
                <a:lnTo>
                  <a:pt x="445137" y="392960"/>
                </a:lnTo>
                <a:cubicBezTo>
                  <a:pt x="454220" y="392960"/>
                  <a:pt x="461677" y="400414"/>
                  <a:pt x="461677" y="409265"/>
                </a:cubicBezTo>
                <a:cubicBezTo>
                  <a:pt x="461677" y="418117"/>
                  <a:pt x="454220" y="425570"/>
                  <a:pt x="445137" y="425570"/>
                </a:cubicBezTo>
                <a:lnTo>
                  <a:pt x="16538" y="425570"/>
                </a:lnTo>
                <a:cubicBezTo>
                  <a:pt x="7454" y="425570"/>
                  <a:pt x="0" y="418117"/>
                  <a:pt x="0" y="409265"/>
                </a:cubicBezTo>
                <a:cubicBezTo>
                  <a:pt x="0" y="400181"/>
                  <a:pt x="7454" y="392960"/>
                  <a:pt x="16538" y="392960"/>
                </a:cubicBezTo>
                <a:lnTo>
                  <a:pt x="44025" y="392960"/>
                </a:lnTo>
                <a:lnTo>
                  <a:pt x="44025" y="35406"/>
                </a:lnTo>
                <a:cubicBezTo>
                  <a:pt x="44025" y="15840"/>
                  <a:pt x="59864" y="0"/>
                  <a:pt x="79663" y="0"/>
                </a:cubicBezTo>
                <a:lnTo>
                  <a:pt x="283481" y="0"/>
                </a:lnTo>
                <a:cubicBezTo>
                  <a:pt x="303047" y="0"/>
                  <a:pt x="319120" y="15840"/>
                  <a:pt x="319120" y="35406"/>
                </a:cubicBezTo>
                <a:lnTo>
                  <a:pt x="319120" y="392960"/>
                </a:lnTo>
                <a:lnTo>
                  <a:pt x="384574" y="392960"/>
                </a:lnTo>
                <a:close/>
                <a:moveTo>
                  <a:pt x="285810" y="392960"/>
                </a:moveTo>
                <a:lnTo>
                  <a:pt x="285810" y="32844"/>
                </a:lnTo>
                <a:lnTo>
                  <a:pt x="77101" y="32844"/>
                </a:lnTo>
                <a:lnTo>
                  <a:pt x="77101" y="392960"/>
                </a:lnTo>
                <a:lnTo>
                  <a:pt x="285810" y="392960"/>
                </a:lnTo>
                <a:close/>
                <a:moveTo>
                  <a:pt x="252966" y="212902"/>
                </a:moveTo>
                <a:cubicBezTo>
                  <a:pt x="252966" y="221986"/>
                  <a:pt x="245512" y="229207"/>
                  <a:pt x="236428" y="229207"/>
                </a:cubicBezTo>
                <a:lnTo>
                  <a:pt x="126483" y="229207"/>
                </a:lnTo>
                <a:cubicBezTo>
                  <a:pt x="117399" y="229207"/>
                  <a:pt x="109945" y="221986"/>
                  <a:pt x="109945" y="212902"/>
                </a:cubicBezTo>
                <a:cubicBezTo>
                  <a:pt x="109945" y="203817"/>
                  <a:pt x="117399" y="196596"/>
                  <a:pt x="126483" y="196596"/>
                </a:cubicBezTo>
                <a:lnTo>
                  <a:pt x="236428" y="196596"/>
                </a:lnTo>
                <a:cubicBezTo>
                  <a:pt x="245512" y="196596"/>
                  <a:pt x="252966" y="203817"/>
                  <a:pt x="252966" y="212902"/>
                </a:cubicBezTo>
                <a:close/>
                <a:moveTo>
                  <a:pt x="252966" y="278356"/>
                </a:moveTo>
                <a:cubicBezTo>
                  <a:pt x="252966" y="287441"/>
                  <a:pt x="245512" y="294662"/>
                  <a:pt x="236428" y="294662"/>
                </a:cubicBezTo>
                <a:lnTo>
                  <a:pt x="126483" y="294662"/>
                </a:lnTo>
                <a:cubicBezTo>
                  <a:pt x="117399" y="294662"/>
                  <a:pt x="109945" y="287441"/>
                  <a:pt x="109945" y="278356"/>
                </a:cubicBezTo>
                <a:cubicBezTo>
                  <a:pt x="109945" y="269272"/>
                  <a:pt x="117399" y="262051"/>
                  <a:pt x="126483" y="262051"/>
                </a:cubicBezTo>
                <a:lnTo>
                  <a:pt x="236428" y="262051"/>
                </a:lnTo>
                <a:cubicBezTo>
                  <a:pt x="245512" y="262051"/>
                  <a:pt x="252966" y="269272"/>
                  <a:pt x="252966" y="278356"/>
                </a:cubicBezTo>
                <a:close/>
                <a:moveTo>
                  <a:pt x="164917" y="131142"/>
                </a:moveTo>
                <a:lnTo>
                  <a:pt x="164917" y="145351"/>
                </a:lnTo>
                <a:cubicBezTo>
                  <a:pt x="164917" y="155600"/>
                  <a:pt x="172371" y="163753"/>
                  <a:pt x="181456" y="163753"/>
                </a:cubicBezTo>
                <a:cubicBezTo>
                  <a:pt x="190540" y="163753"/>
                  <a:pt x="197994" y="155600"/>
                  <a:pt x="197994" y="145351"/>
                </a:cubicBezTo>
                <a:lnTo>
                  <a:pt x="197994" y="131142"/>
                </a:lnTo>
                <a:lnTo>
                  <a:pt x="212436" y="131142"/>
                </a:lnTo>
                <a:cubicBezTo>
                  <a:pt x="222685" y="131142"/>
                  <a:pt x="231071" y="123921"/>
                  <a:pt x="231071" y="114836"/>
                </a:cubicBezTo>
                <a:cubicBezTo>
                  <a:pt x="231071" y="105752"/>
                  <a:pt x="222685" y="98531"/>
                  <a:pt x="212436" y="98531"/>
                </a:cubicBezTo>
                <a:lnTo>
                  <a:pt x="197994" y="98531"/>
                </a:lnTo>
                <a:lnTo>
                  <a:pt x="197994" y="84089"/>
                </a:lnTo>
                <a:cubicBezTo>
                  <a:pt x="197994" y="73840"/>
                  <a:pt x="190540" y="65687"/>
                  <a:pt x="181456" y="65687"/>
                </a:cubicBezTo>
                <a:cubicBezTo>
                  <a:pt x="172371" y="65687"/>
                  <a:pt x="164917" y="73840"/>
                  <a:pt x="164917" y="84089"/>
                </a:cubicBezTo>
                <a:lnTo>
                  <a:pt x="164917" y="98298"/>
                </a:lnTo>
                <a:lnTo>
                  <a:pt x="150475" y="98298"/>
                </a:lnTo>
                <a:cubicBezTo>
                  <a:pt x="140226" y="98298"/>
                  <a:pt x="131841" y="105519"/>
                  <a:pt x="131841" y="114604"/>
                </a:cubicBezTo>
                <a:cubicBezTo>
                  <a:pt x="131841" y="123688"/>
                  <a:pt x="140226" y="130909"/>
                  <a:pt x="150475" y="130909"/>
                </a:cubicBezTo>
                <a:lnTo>
                  <a:pt x="164917" y="130909"/>
                </a:lnTo>
                <a:close/>
                <a:moveTo>
                  <a:pt x="252966" y="343811"/>
                </a:moveTo>
                <a:cubicBezTo>
                  <a:pt x="252966" y="352895"/>
                  <a:pt x="245512" y="360116"/>
                  <a:pt x="236428" y="360116"/>
                </a:cubicBezTo>
                <a:lnTo>
                  <a:pt x="126483" y="360116"/>
                </a:lnTo>
                <a:cubicBezTo>
                  <a:pt x="117399" y="360116"/>
                  <a:pt x="109945" y="352895"/>
                  <a:pt x="109945" y="343811"/>
                </a:cubicBezTo>
                <a:cubicBezTo>
                  <a:pt x="109945" y="334726"/>
                  <a:pt x="117399" y="327505"/>
                  <a:pt x="126483" y="327505"/>
                </a:cubicBezTo>
                <a:lnTo>
                  <a:pt x="236428" y="327505"/>
                </a:lnTo>
                <a:cubicBezTo>
                  <a:pt x="245512" y="327505"/>
                  <a:pt x="252966" y="334726"/>
                  <a:pt x="252966" y="343811"/>
                </a:cubicBezTo>
                <a:close/>
              </a:path>
            </a:pathLst>
          </a:custGeom>
          <a:gradFill flip="none" rotWithShape="1">
            <a:gsLst>
              <a:gs pos="0">
                <a:srgbClr val="781F1C">
                  <a:alpha val="0"/>
                </a:srgbClr>
              </a:gs>
              <a:gs pos="100000">
                <a:srgbClr val="781F1C"/>
              </a:gs>
            </a:gsLst>
            <a:lin ang="0" scaled="1"/>
            <a:tileRect/>
          </a:gradFill>
          <a:ln w="44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3" name="图形 96"/>
          <p:cNvSpPr/>
          <p:nvPr>
            <p:custDataLst>
              <p:tags r:id="rId38"/>
            </p:custDataLst>
          </p:nvPr>
        </p:nvSpPr>
        <p:spPr>
          <a:xfrm>
            <a:off x="9989015" y="3763996"/>
            <a:ext cx="414527" cy="414463"/>
          </a:xfrm>
          <a:custGeom>
            <a:avLst/>
            <a:gdLst>
              <a:gd name="connsiteX0" fmla="*/ 848448 w 1035095"/>
              <a:gd name="connsiteY0" fmla="*/ 494533 h 1034934"/>
              <a:gd name="connsiteX1" fmla="*/ 933554 w 1035095"/>
              <a:gd name="connsiteY1" fmla="*/ 329513 h 1034934"/>
              <a:gd name="connsiteX2" fmla="*/ 724705 w 1035095"/>
              <a:gd name="connsiteY2" fmla="*/ 118624 h 1034934"/>
              <a:gd name="connsiteX3" fmla="*/ 711652 w 1035095"/>
              <a:gd name="connsiteY3" fmla="*/ 118624 h 1034934"/>
              <a:gd name="connsiteX4" fmla="*/ 476697 w 1035095"/>
              <a:gd name="connsiteY4" fmla="*/ 0 h 1034934"/>
              <a:gd name="connsiteX5" fmla="*/ 176477 w 1035095"/>
              <a:gd name="connsiteY5" fmla="*/ 296825 h 1034934"/>
              <a:gd name="connsiteX6" fmla="*/ 320061 w 1035095"/>
              <a:gd name="connsiteY6" fmla="*/ 553582 h 1034934"/>
              <a:gd name="connsiteX7" fmla="*/ 0 w 1035095"/>
              <a:gd name="connsiteY7" fmla="*/ 916310 h 1034934"/>
              <a:gd name="connsiteX8" fmla="*/ 26106 w 1035095"/>
              <a:gd name="connsiteY8" fmla="*/ 955851 h 1034934"/>
              <a:gd name="connsiteX9" fmla="*/ 65265 w 1035095"/>
              <a:gd name="connsiteY9" fmla="*/ 929490 h 1034934"/>
              <a:gd name="connsiteX10" fmla="*/ 365485 w 1035095"/>
              <a:gd name="connsiteY10" fmla="*/ 613158 h 1034934"/>
              <a:gd name="connsiteX11" fmla="*/ 398379 w 1035095"/>
              <a:gd name="connsiteY11" fmla="*/ 672733 h 1034934"/>
              <a:gd name="connsiteX12" fmla="*/ 411432 w 1035095"/>
              <a:gd name="connsiteY12" fmla="*/ 685914 h 1034934"/>
              <a:gd name="connsiteX13" fmla="*/ 391591 w 1035095"/>
              <a:gd name="connsiteY13" fmla="*/ 705948 h 1034934"/>
              <a:gd name="connsiteX14" fmla="*/ 326327 w 1035095"/>
              <a:gd name="connsiteY14" fmla="*/ 909983 h 1034934"/>
              <a:gd name="connsiteX15" fmla="*/ 333114 w 1035095"/>
              <a:gd name="connsiteY15" fmla="*/ 943198 h 1034934"/>
              <a:gd name="connsiteX16" fmla="*/ 430751 w 1035095"/>
              <a:gd name="connsiteY16" fmla="*/ 1028082 h 1034934"/>
              <a:gd name="connsiteX17" fmla="*/ 450591 w 1035095"/>
              <a:gd name="connsiteY17" fmla="*/ 1034934 h 1034934"/>
              <a:gd name="connsiteX18" fmla="*/ 470432 w 1035095"/>
              <a:gd name="connsiteY18" fmla="*/ 1028082 h 1034934"/>
              <a:gd name="connsiteX19" fmla="*/ 568590 w 1035095"/>
              <a:gd name="connsiteY19" fmla="*/ 942144 h 1034934"/>
              <a:gd name="connsiteX20" fmla="*/ 575378 w 1035095"/>
              <a:gd name="connsiteY20" fmla="*/ 908929 h 1034934"/>
              <a:gd name="connsiteX21" fmla="*/ 510113 w 1035095"/>
              <a:gd name="connsiteY21" fmla="*/ 704367 h 1034934"/>
              <a:gd name="connsiteX22" fmla="*/ 490272 w 1035095"/>
              <a:gd name="connsiteY22" fmla="*/ 684332 h 1034934"/>
              <a:gd name="connsiteX23" fmla="*/ 503325 w 1035095"/>
              <a:gd name="connsiteY23" fmla="*/ 671152 h 1034934"/>
              <a:gd name="connsiteX24" fmla="*/ 536219 w 1035095"/>
              <a:gd name="connsiteY24" fmla="*/ 612103 h 1034934"/>
              <a:gd name="connsiteX25" fmla="*/ 536219 w 1035095"/>
              <a:gd name="connsiteY25" fmla="*/ 606304 h 1034934"/>
              <a:gd name="connsiteX26" fmla="*/ 862545 w 1035095"/>
              <a:gd name="connsiteY26" fmla="*/ 929490 h 1034934"/>
              <a:gd name="connsiteX27" fmla="*/ 895439 w 1035095"/>
              <a:gd name="connsiteY27" fmla="*/ 955851 h 1034934"/>
              <a:gd name="connsiteX28" fmla="*/ 902226 w 1035095"/>
              <a:gd name="connsiteY28" fmla="*/ 955851 h 1034934"/>
              <a:gd name="connsiteX29" fmla="*/ 928333 w 1035095"/>
              <a:gd name="connsiteY29" fmla="*/ 916310 h 1034934"/>
              <a:gd name="connsiteX30" fmla="*/ 608272 w 1035095"/>
              <a:gd name="connsiteY30" fmla="*/ 553582 h 1034934"/>
              <a:gd name="connsiteX31" fmla="*/ 673537 w 1035095"/>
              <a:gd name="connsiteY31" fmla="*/ 500860 h 1034934"/>
              <a:gd name="connsiteX32" fmla="*/ 673537 w 1035095"/>
              <a:gd name="connsiteY32" fmla="*/ 507713 h 1034934"/>
              <a:gd name="connsiteX33" fmla="*/ 706431 w 1035095"/>
              <a:gd name="connsiteY33" fmla="*/ 540401 h 1034934"/>
              <a:gd name="connsiteX34" fmla="*/ 967491 w 1035095"/>
              <a:gd name="connsiteY34" fmla="*/ 744962 h 1034934"/>
              <a:gd name="connsiteX35" fmla="*/ 1000385 w 1035095"/>
              <a:gd name="connsiteY35" fmla="*/ 771324 h 1034934"/>
              <a:gd name="connsiteX36" fmla="*/ 1007169 w 1035095"/>
              <a:gd name="connsiteY36" fmla="*/ 771324 h 1034934"/>
              <a:gd name="connsiteX37" fmla="*/ 1033283 w 1035095"/>
              <a:gd name="connsiteY37" fmla="*/ 731782 h 1034934"/>
              <a:gd name="connsiteX38" fmla="*/ 848448 w 1035095"/>
              <a:gd name="connsiteY38" fmla="*/ 494533 h 1034934"/>
              <a:gd name="connsiteX39" fmla="*/ 522122 w 1035095"/>
              <a:gd name="connsiteY39" fmla="*/ 903128 h 1034934"/>
              <a:gd name="connsiteX40" fmla="*/ 456856 w 1035095"/>
              <a:gd name="connsiteY40" fmla="*/ 955851 h 1034934"/>
              <a:gd name="connsiteX41" fmla="*/ 391591 w 1035095"/>
              <a:gd name="connsiteY41" fmla="*/ 903128 h 1034934"/>
              <a:gd name="connsiteX42" fmla="*/ 443804 w 1035095"/>
              <a:gd name="connsiteY42" fmla="*/ 744962 h 1034934"/>
              <a:gd name="connsiteX43" fmla="*/ 463644 w 1035095"/>
              <a:gd name="connsiteY43" fmla="*/ 744962 h 1034934"/>
              <a:gd name="connsiteX44" fmla="*/ 522122 w 1035095"/>
              <a:gd name="connsiteY44" fmla="*/ 903128 h 1034934"/>
              <a:gd name="connsiteX45" fmla="*/ 476697 w 1035095"/>
              <a:gd name="connsiteY45" fmla="*/ 534074 h 1034934"/>
              <a:gd name="connsiteX46" fmla="*/ 248530 w 1035095"/>
              <a:gd name="connsiteY46" fmla="*/ 303152 h 1034934"/>
              <a:gd name="connsiteX47" fmla="*/ 476697 w 1035095"/>
              <a:gd name="connsiteY47" fmla="*/ 65903 h 1034934"/>
              <a:gd name="connsiteX48" fmla="*/ 705387 w 1035095"/>
              <a:gd name="connsiteY48" fmla="*/ 296825 h 1034934"/>
              <a:gd name="connsiteX49" fmla="*/ 476697 w 1035095"/>
              <a:gd name="connsiteY49" fmla="*/ 534074 h 1034934"/>
              <a:gd name="connsiteX50" fmla="*/ 711652 w 1035095"/>
              <a:gd name="connsiteY50" fmla="*/ 474498 h 1034934"/>
              <a:gd name="connsiteX51" fmla="*/ 770130 w 1035095"/>
              <a:gd name="connsiteY51" fmla="*/ 296298 h 1034934"/>
              <a:gd name="connsiteX52" fmla="*/ 750289 w 1035095"/>
              <a:gd name="connsiteY52" fmla="*/ 184000 h 1034934"/>
              <a:gd name="connsiteX53" fmla="*/ 867766 w 1035095"/>
              <a:gd name="connsiteY53" fmla="*/ 322131 h 1034934"/>
              <a:gd name="connsiteX54" fmla="*/ 724183 w 1035095"/>
              <a:gd name="connsiteY54" fmla="*/ 467117 h 1034934"/>
              <a:gd name="connsiteX55" fmla="*/ 711652 w 1035095"/>
              <a:gd name="connsiteY55" fmla="*/ 474498 h 1034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035095" h="1034934">
                <a:moveTo>
                  <a:pt x="848448" y="494533"/>
                </a:moveTo>
                <a:cubicBezTo>
                  <a:pt x="900660" y="454991"/>
                  <a:pt x="933554" y="395416"/>
                  <a:pt x="933554" y="329513"/>
                </a:cubicBezTo>
                <a:cubicBezTo>
                  <a:pt x="933554" y="210888"/>
                  <a:pt x="842182" y="118624"/>
                  <a:pt x="724705" y="118624"/>
                </a:cubicBezTo>
                <a:lnTo>
                  <a:pt x="711652" y="118624"/>
                </a:lnTo>
                <a:cubicBezTo>
                  <a:pt x="659440" y="46395"/>
                  <a:pt x="574334" y="0"/>
                  <a:pt x="476697" y="0"/>
                </a:cubicBezTo>
                <a:cubicBezTo>
                  <a:pt x="306486" y="0"/>
                  <a:pt x="176477" y="131806"/>
                  <a:pt x="176477" y="296825"/>
                </a:cubicBezTo>
                <a:cubicBezTo>
                  <a:pt x="176477" y="402269"/>
                  <a:pt x="235477" y="501387"/>
                  <a:pt x="320061" y="553582"/>
                </a:cubicBezTo>
                <a:cubicBezTo>
                  <a:pt x="143584" y="599450"/>
                  <a:pt x="26106" y="731782"/>
                  <a:pt x="0" y="916310"/>
                </a:cubicBezTo>
                <a:cubicBezTo>
                  <a:pt x="0" y="936343"/>
                  <a:pt x="13053" y="949525"/>
                  <a:pt x="26106" y="955851"/>
                </a:cubicBezTo>
                <a:cubicBezTo>
                  <a:pt x="45947" y="955851"/>
                  <a:pt x="59000" y="942670"/>
                  <a:pt x="65265" y="929490"/>
                </a:cubicBezTo>
                <a:cubicBezTo>
                  <a:pt x="85106" y="764470"/>
                  <a:pt x="202583" y="645845"/>
                  <a:pt x="365485" y="613158"/>
                </a:cubicBezTo>
                <a:lnTo>
                  <a:pt x="398379" y="672733"/>
                </a:lnTo>
                <a:cubicBezTo>
                  <a:pt x="405167" y="679588"/>
                  <a:pt x="405167" y="685914"/>
                  <a:pt x="411432" y="685914"/>
                </a:cubicBezTo>
                <a:cubicBezTo>
                  <a:pt x="404644" y="692768"/>
                  <a:pt x="398379" y="692768"/>
                  <a:pt x="391591" y="705948"/>
                </a:cubicBezTo>
                <a:lnTo>
                  <a:pt x="326327" y="909983"/>
                </a:lnTo>
                <a:cubicBezTo>
                  <a:pt x="320061" y="923163"/>
                  <a:pt x="326327" y="936343"/>
                  <a:pt x="333114" y="943198"/>
                </a:cubicBezTo>
                <a:lnTo>
                  <a:pt x="430751" y="1028082"/>
                </a:lnTo>
                <a:cubicBezTo>
                  <a:pt x="437538" y="1034934"/>
                  <a:pt x="443804" y="1034934"/>
                  <a:pt x="450591" y="1034934"/>
                </a:cubicBezTo>
                <a:cubicBezTo>
                  <a:pt x="457379" y="1034934"/>
                  <a:pt x="463644" y="1034934"/>
                  <a:pt x="470432" y="1028082"/>
                </a:cubicBezTo>
                <a:lnTo>
                  <a:pt x="568590" y="942144"/>
                </a:lnTo>
                <a:cubicBezTo>
                  <a:pt x="581644" y="935289"/>
                  <a:pt x="581644" y="922109"/>
                  <a:pt x="575378" y="908929"/>
                </a:cubicBezTo>
                <a:lnTo>
                  <a:pt x="510113" y="704367"/>
                </a:lnTo>
                <a:cubicBezTo>
                  <a:pt x="510113" y="697513"/>
                  <a:pt x="497060" y="691186"/>
                  <a:pt x="490272" y="684332"/>
                </a:cubicBezTo>
                <a:cubicBezTo>
                  <a:pt x="497060" y="684332"/>
                  <a:pt x="503325" y="677479"/>
                  <a:pt x="503325" y="671152"/>
                </a:cubicBezTo>
                <a:lnTo>
                  <a:pt x="536219" y="612103"/>
                </a:lnTo>
                <a:lnTo>
                  <a:pt x="536219" y="606304"/>
                </a:lnTo>
                <a:cubicBezTo>
                  <a:pt x="712696" y="632665"/>
                  <a:pt x="836439" y="751289"/>
                  <a:pt x="862545" y="929490"/>
                </a:cubicBezTo>
                <a:cubicBezTo>
                  <a:pt x="862545" y="942670"/>
                  <a:pt x="882385" y="955851"/>
                  <a:pt x="895439" y="955851"/>
                </a:cubicBezTo>
                <a:lnTo>
                  <a:pt x="902226" y="955851"/>
                </a:lnTo>
                <a:cubicBezTo>
                  <a:pt x="922067" y="955851"/>
                  <a:pt x="935120" y="935817"/>
                  <a:pt x="928333" y="916310"/>
                </a:cubicBezTo>
                <a:cubicBezTo>
                  <a:pt x="902226" y="731782"/>
                  <a:pt x="784749" y="599977"/>
                  <a:pt x="608272" y="553582"/>
                </a:cubicBezTo>
                <a:cubicBezTo>
                  <a:pt x="634378" y="540401"/>
                  <a:pt x="653696" y="520367"/>
                  <a:pt x="673537" y="500860"/>
                </a:cubicBezTo>
                <a:lnTo>
                  <a:pt x="673537" y="507713"/>
                </a:lnTo>
                <a:cubicBezTo>
                  <a:pt x="673537" y="527748"/>
                  <a:pt x="686590" y="540401"/>
                  <a:pt x="706431" y="540401"/>
                </a:cubicBezTo>
                <a:cubicBezTo>
                  <a:pt x="850014" y="540401"/>
                  <a:pt x="948173" y="619484"/>
                  <a:pt x="967491" y="744962"/>
                </a:cubicBezTo>
                <a:cubicBezTo>
                  <a:pt x="967491" y="758143"/>
                  <a:pt x="987332" y="771324"/>
                  <a:pt x="1000385" y="771324"/>
                </a:cubicBezTo>
                <a:lnTo>
                  <a:pt x="1007169" y="771324"/>
                </a:lnTo>
                <a:cubicBezTo>
                  <a:pt x="1027017" y="771324"/>
                  <a:pt x="1040069" y="751289"/>
                  <a:pt x="1033283" y="731782"/>
                </a:cubicBezTo>
                <a:cubicBezTo>
                  <a:pt x="1031191" y="619484"/>
                  <a:pt x="959138" y="533547"/>
                  <a:pt x="848448" y="494533"/>
                </a:cubicBezTo>
                <a:close/>
                <a:moveTo>
                  <a:pt x="522122" y="903128"/>
                </a:moveTo>
                <a:lnTo>
                  <a:pt x="456856" y="955851"/>
                </a:lnTo>
                <a:lnTo>
                  <a:pt x="391591" y="903128"/>
                </a:lnTo>
                <a:lnTo>
                  <a:pt x="443804" y="744962"/>
                </a:lnTo>
                <a:lnTo>
                  <a:pt x="463644" y="744962"/>
                </a:lnTo>
                <a:lnTo>
                  <a:pt x="522122" y="903128"/>
                </a:lnTo>
                <a:close/>
                <a:moveTo>
                  <a:pt x="476697" y="534074"/>
                </a:moveTo>
                <a:cubicBezTo>
                  <a:pt x="346166" y="534074"/>
                  <a:pt x="248530" y="428630"/>
                  <a:pt x="248530" y="303152"/>
                </a:cubicBezTo>
                <a:cubicBezTo>
                  <a:pt x="248530" y="177673"/>
                  <a:pt x="346166" y="65903"/>
                  <a:pt x="476697" y="65903"/>
                </a:cubicBezTo>
                <a:cubicBezTo>
                  <a:pt x="607228" y="65903"/>
                  <a:pt x="705387" y="171346"/>
                  <a:pt x="705387" y="296825"/>
                </a:cubicBezTo>
                <a:cubicBezTo>
                  <a:pt x="705387" y="422304"/>
                  <a:pt x="600440" y="534074"/>
                  <a:pt x="476697" y="534074"/>
                </a:cubicBezTo>
                <a:close/>
                <a:moveTo>
                  <a:pt x="711652" y="474498"/>
                </a:moveTo>
                <a:cubicBezTo>
                  <a:pt x="750811" y="421776"/>
                  <a:pt x="770130" y="362201"/>
                  <a:pt x="770130" y="296298"/>
                </a:cubicBezTo>
                <a:cubicBezTo>
                  <a:pt x="770130" y="256757"/>
                  <a:pt x="763342" y="217215"/>
                  <a:pt x="750289" y="184000"/>
                </a:cubicBezTo>
                <a:cubicBezTo>
                  <a:pt x="815554" y="197180"/>
                  <a:pt x="867766" y="256757"/>
                  <a:pt x="867766" y="322131"/>
                </a:cubicBezTo>
                <a:cubicBezTo>
                  <a:pt x="867766" y="401215"/>
                  <a:pt x="802501" y="467117"/>
                  <a:pt x="724183" y="467117"/>
                </a:cubicBezTo>
                <a:cubicBezTo>
                  <a:pt x="717917" y="474498"/>
                  <a:pt x="717917" y="474498"/>
                  <a:pt x="711652" y="474498"/>
                </a:cubicBezTo>
                <a:close/>
              </a:path>
            </a:pathLst>
          </a:custGeom>
          <a:gradFill flip="none" rotWithShape="1">
            <a:gsLst>
              <a:gs pos="0">
                <a:srgbClr val="781F1C">
                  <a:alpha val="0"/>
                </a:srgbClr>
              </a:gs>
              <a:gs pos="100000">
                <a:srgbClr val="781F1C"/>
              </a:gs>
            </a:gsLst>
            <a:lin ang="0" scaled="1"/>
            <a:tileRect/>
          </a:gradFill>
          <a:ln w="99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18" name="组合 117"/>
          <p:cNvGrpSpPr/>
          <p:nvPr>
            <p:custDataLst>
              <p:tags r:id="rId39"/>
            </p:custDataLst>
          </p:nvPr>
        </p:nvGrpSpPr>
        <p:grpSpPr>
          <a:xfrm>
            <a:off x="10042115" y="2640766"/>
            <a:ext cx="380591" cy="380591"/>
            <a:chOff x="10742880" y="3622603"/>
            <a:chExt cx="753945" cy="753945"/>
          </a:xfrm>
          <a:gradFill flip="none" rotWithShape="1">
            <a:gsLst>
              <a:gs pos="0">
                <a:srgbClr val="781F1C">
                  <a:alpha val="0"/>
                </a:srgbClr>
              </a:gs>
              <a:gs pos="100000">
                <a:srgbClr val="781F1C"/>
              </a:gs>
            </a:gsLst>
            <a:lin ang="0" scaled="1"/>
            <a:tileRect/>
          </a:gradFill>
        </p:grpSpPr>
        <p:sp>
          <p:nvSpPr>
            <p:cNvPr id="105" name="任意多边形: 形状 104"/>
            <p:cNvSpPr/>
            <p:nvPr>
              <p:custDataLst>
                <p:tags r:id="rId40"/>
              </p:custDataLst>
            </p:nvPr>
          </p:nvSpPr>
          <p:spPr>
            <a:xfrm>
              <a:off x="10742880" y="3622603"/>
              <a:ext cx="753945" cy="753945"/>
            </a:xfrm>
            <a:custGeom>
              <a:avLst/>
              <a:gdLst>
                <a:gd name="connsiteX0" fmla="*/ 674583 w 753945"/>
                <a:gd name="connsiteY0" fmla="*/ 0 h 753945"/>
                <a:gd name="connsiteX1" fmla="*/ 753946 w 753945"/>
                <a:gd name="connsiteY1" fmla="*/ 79363 h 753945"/>
                <a:gd name="connsiteX2" fmla="*/ 753946 w 753945"/>
                <a:gd name="connsiteY2" fmla="*/ 674583 h 753945"/>
                <a:gd name="connsiteX3" fmla="*/ 674583 w 753945"/>
                <a:gd name="connsiteY3" fmla="*/ 753946 h 753945"/>
                <a:gd name="connsiteX4" fmla="*/ 79363 w 753945"/>
                <a:gd name="connsiteY4" fmla="*/ 753946 h 753945"/>
                <a:gd name="connsiteX5" fmla="*/ 0 w 753945"/>
                <a:gd name="connsiteY5" fmla="*/ 674583 h 753945"/>
                <a:gd name="connsiteX6" fmla="*/ 0 w 753945"/>
                <a:gd name="connsiteY6" fmla="*/ 79363 h 753945"/>
                <a:gd name="connsiteX7" fmla="*/ 79363 w 753945"/>
                <a:gd name="connsiteY7" fmla="*/ 0 h 753945"/>
                <a:gd name="connsiteX8" fmla="*/ 674583 w 753945"/>
                <a:gd name="connsiteY8" fmla="*/ 0 h 753945"/>
                <a:gd name="connsiteX9" fmla="*/ 654742 w 753945"/>
                <a:gd name="connsiteY9" fmla="*/ 59522 h 753945"/>
                <a:gd name="connsiteX10" fmla="*/ 99203 w 753945"/>
                <a:gd name="connsiteY10" fmla="*/ 59522 h 753945"/>
                <a:gd name="connsiteX11" fmla="*/ 59522 w 753945"/>
                <a:gd name="connsiteY11" fmla="*/ 99203 h 753945"/>
                <a:gd name="connsiteX12" fmla="*/ 59522 w 753945"/>
                <a:gd name="connsiteY12" fmla="*/ 654742 h 753945"/>
                <a:gd name="connsiteX13" fmla="*/ 99203 w 753945"/>
                <a:gd name="connsiteY13" fmla="*/ 694424 h 753945"/>
                <a:gd name="connsiteX14" fmla="*/ 654742 w 753945"/>
                <a:gd name="connsiteY14" fmla="*/ 694424 h 753945"/>
                <a:gd name="connsiteX15" fmla="*/ 694424 w 753945"/>
                <a:gd name="connsiteY15" fmla="*/ 654742 h 753945"/>
                <a:gd name="connsiteX16" fmla="*/ 694424 w 753945"/>
                <a:gd name="connsiteY16" fmla="*/ 99203 h 753945"/>
                <a:gd name="connsiteX17" fmla="*/ 654742 w 753945"/>
                <a:gd name="connsiteY17" fmla="*/ 59522 h 753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53945" h="753945">
                  <a:moveTo>
                    <a:pt x="674583" y="0"/>
                  </a:moveTo>
                  <a:cubicBezTo>
                    <a:pt x="718414" y="0"/>
                    <a:pt x="753946" y="35532"/>
                    <a:pt x="753946" y="79363"/>
                  </a:cubicBezTo>
                  <a:lnTo>
                    <a:pt x="753946" y="674583"/>
                  </a:lnTo>
                  <a:cubicBezTo>
                    <a:pt x="753946" y="718414"/>
                    <a:pt x="718414" y="753946"/>
                    <a:pt x="674583" y="753946"/>
                  </a:cubicBezTo>
                  <a:lnTo>
                    <a:pt x="79363" y="753946"/>
                  </a:lnTo>
                  <a:cubicBezTo>
                    <a:pt x="35532" y="753946"/>
                    <a:pt x="0" y="718414"/>
                    <a:pt x="0" y="674583"/>
                  </a:cubicBezTo>
                  <a:lnTo>
                    <a:pt x="0" y="79363"/>
                  </a:lnTo>
                  <a:cubicBezTo>
                    <a:pt x="0" y="35532"/>
                    <a:pt x="35532" y="0"/>
                    <a:pt x="79363" y="0"/>
                  </a:cubicBezTo>
                  <a:lnTo>
                    <a:pt x="674583" y="0"/>
                  </a:lnTo>
                  <a:close/>
                  <a:moveTo>
                    <a:pt x="654742" y="59522"/>
                  </a:moveTo>
                  <a:lnTo>
                    <a:pt x="99203" y="59522"/>
                  </a:lnTo>
                  <a:cubicBezTo>
                    <a:pt x="77288" y="59522"/>
                    <a:pt x="59522" y="77288"/>
                    <a:pt x="59522" y="99203"/>
                  </a:cubicBezTo>
                  <a:lnTo>
                    <a:pt x="59522" y="654742"/>
                  </a:lnTo>
                  <a:cubicBezTo>
                    <a:pt x="59522" y="676658"/>
                    <a:pt x="77288" y="694424"/>
                    <a:pt x="99203" y="694424"/>
                  </a:cubicBezTo>
                  <a:lnTo>
                    <a:pt x="654742" y="694424"/>
                  </a:lnTo>
                  <a:cubicBezTo>
                    <a:pt x="676658" y="694424"/>
                    <a:pt x="694424" y="676658"/>
                    <a:pt x="694424" y="654742"/>
                  </a:cubicBezTo>
                  <a:lnTo>
                    <a:pt x="694424" y="99203"/>
                  </a:lnTo>
                  <a:cubicBezTo>
                    <a:pt x="694424" y="77288"/>
                    <a:pt x="676658" y="59522"/>
                    <a:pt x="654742" y="59522"/>
                  </a:cubicBezTo>
                  <a:close/>
                </a:path>
              </a:pathLst>
            </a:custGeom>
            <a:grpFill/>
            <a:ln w="77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6" name="任意多边形: 形状 105"/>
            <p:cNvSpPr/>
            <p:nvPr>
              <p:custDataLst>
                <p:tags r:id="rId41"/>
              </p:custDataLst>
            </p:nvPr>
          </p:nvSpPr>
          <p:spPr>
            <a:xfrm>
              <a:off x="10816846" y="3995211"/>
              <a:ext cx="481572" cy="235945"/>
            </a:xfrm>
            <a:custGeom>
              <a:avLst/>
              <a:gdLst>
                <a:gd name="connsiteX0" fmla="*/ 392290 w 481572"/>
                <a:gd name="connsiteY0" fmla="*/ 0 h 235945"/>
                <a:gd name="connsiteX1" fmla="*/ 481573 w 481572"/>
                <a:gd name="connsiteY1" fmla="*/ 89283 h 235945"/>
                <a:gd name="connsiteX2" fmla="*/ 392290 w 481572"/>
                <a:gd name="connsiteY2" fmla="*/ 178566 h 235945"/>
                <a:gd name="connsiteX3" fmla="*/ 303007 w 481572"/>
                <a:gd name="connsiteY3" fmla="*/ 89283 h 235945"/>
                <a:gd name="connsiteX4" fmla="*/ 392290 w 481572"/>
                <a:gd name="connsiteY4" fmla="*/ 0 h 235945"/>
                <a:gd name="connsiteX5" fmla="*/ 392290 w 481572"/>
                <a:gd name="connsiteY5" fmla="*/ 59522 h 235945"/>
                <a:gd name="connsiteX6" fmla="*/ 362529 w 481572"/>
                <a:gd name="connsiteY6" fmla="*/ 89283 h 235945"/>
                <a:gd name="connsiteX7" fmla="*/ 392290 w 481572"/>
                <a:gd name="connsiteY7" fmla="*/ 119044 h 235945"/>
                <a:gd name="connsiteX8" fmla="*/ 422051 w 481572"/>
                <a:gd name="connsiteY8" fmla="*/ 89283 h 235945"/>
                <a:gd name="connsiteX9" fmla="*/ 392290 w 481572"/>
                <a:gd name="connsiteY9" fmla="*/ 59522 h 235945"/>
                <a:gd name="connsiteX10" fmla="*/ 89283 w 481572"/>
                <a:gd name="connsiteY10" fmla="*/ 57379 h 235945"/>
                <a:gd name="connsiteX11" fmla="*/ 178566 w 481572"/>
                <a:gd name="connsiteY11" fmla="*/ 146662 h 235945"/>
                <a:gd name="connsiteX12" fmla="*/ 89283 w 481572"/>
                <a:gd name="connsiteY12" fmla="*/ 235945 h 235945"/>
                <a:gd name="connsiteX13" fmla="*/ 0 w 481572"/>
                <a:gd name="connsiteY13" fmla="*/ 146662 h 235945"/>
                <a:gd name="connsiteX14" fmla="*/ 89283 w 481572"/>
                <a:gd name="connsiteY14" fmla="*/ 57379 h 235945"/>
                <a:gd name="connsiteX15" fmla="*/ 89283 w 481572"/>
                <a:gd name="connsiteY15" fmla="*/ 116901 h 235945"/>
                <a:gd name="connsiteX16" fmla="*/ 59522 w 481572"/>
                <a:gd name="connsiteY16" fmla="*/ 146662 h 235945"/>
                <a:gd name="connsiteX17" fmla="*/ 89283 w 481572"/>
                <a:gd name="connsiteY17" fmla="*/ 176423 h 235945"/>
                <a:gd name="connsiteX18" fmla="*/ 119044 w 481572"/>
                <a:gd name="connsiteY18" fmla="*/ 146662 h 235945"/>
                <a:gd name="connsiteX19" fmla="*/ 89283 w 481572"/>
                <a:gd name="connsiteY19" fmla="*/ 116901 h 235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81572" h="235945">
                  <a:moveTo>
                    <a:pt x="392290" y="0"/>
                  </a:moveTo>
                  <a:cubicBezTo>
                    <a:pt x="441599" y="0"/>
                    <a:pt x="481573" y="39974"/>
                    <a:pt x="481573" y="89283"/>
                  </a:cubicBezTo>
                  <a:cubicBezTo>
                    <a:pt x="481573" y="138593"/>
                    <a:pt x="441599" y="178566"/>
                    <a:pt x="392290" y="178566"/>
                  </a:cubicBezTo>
                  <a:cubicBezTo>
                    <a:pt x="342980" y="178566"/>
                    <a:pt x="303007" y="138593"/>
                    <a:pt x="303007" y="89283"/>
                  </a:cubicBezTo>
                  <a:cubicBezTo>
                    <a:pt x="303007" y="39974"/>
                    <a:pt x="342980" y="0"/>
                    <a:pt x="392290" y="0"/>
                  </a:cubicBezTo>
                  <a:close/>
                  <a:moveTo>
                    <a:pt x="392290" y="59522"/>
                  </a:moveTo>
                  <a:cubicBezTo>
                    <a:pt x="375853" y="59522"/>
                    <a:pt x="362529" y="72846"/>
                    <a:pt x="362529" y="89283"/>
                  </a:cubicBezTo>
                  <a:cubicBezTo>
                    <a:pt x="362529" y="105720"/>
                    <a:pt x="375853" y="119044"/>
                    <a:pt x="392290" y="119044"/>
                  </a:cubicBezTo>
                  <a:cubicBezTo>
                    <a:pt x="408726" y="119044"/>
                    <a:pt x="422051" y="105720"/>
                    <a:pt x="422051" y="89283"/>
                  </a:cubicBezTo>
                  <a:cubicBezTo>
                    <a:pt x="422051" y="72846"/>
                    <a:pt x="408726" y="59522"/>
                    <a:pt x="392290" y="59522"/>
                  </a:cubicBezTo>
                  <a:close/>
                  <a:moveTo>
                    <a:pt x="89283" y="57379"/>
                  </a:moveTo>
                  <a:cubicBezTo>
                    <a:pt x="138593" y="57379"/>
                    <a:pt x="178566" y="97353"/>
                    <a:pt x="178566" y="146662"/>
                  </a:cubicBezTo>
                  <a:cubicBezTo>
                    <a:pt x="178566" y="195972"/>
                    <a:pt x="138593" y="235945"/>
                    <a:pt x="89283" y="235945"/>
                  </a:cubicBezTo>
                  <a:cubicBezTo>
                    <a:pt x="39974" y="235945"/>
                    <a:pt x="0" y="195972"/>
                    <a:pt x="0" y="146662"/>
                  </a:cubicBezTo>
                  <a:cubicBezTo>
                    <a:pt x="0" y="97353"/>
                    <a:pt x="39974" y="57379"/>
                    <a:pt x="89283" y="57379"/>
                  </a:cubicBezTo>
                  <a:close/>
                  <a:moveTo>
                    <a:pt x="89283" y="116901"/>
                  </a:moveTo>
                  <a:cubicBezTo>
                    <a:pt x="72846" y="116901"/>
                    <a:pt x="59522" y="130225"/>
                    <a:pt x="59522" y="146662"/>
                  </a:cubicBezTo>
                  <a:cubicBezTo>
                    <a:pt x="59522" y="163099"/>
                    <a:pt x="72846" y="176423"/>
                    <a:pt x="89283" y="176423"/>
                  </a:cubicBezTo>
                  <a:cubicBezTo>
                    <a:pt x="105720" y="176423"/>
                    <a:pt x="119044" y="163099"/>
                    <a:pt x="119044" y="146662"/>
                  </a:cubicBezTo>
                  <a:cubicBezTo>
                    <a:pt x="119044" y="130225"/>
                    <a:pt x="105720" y="116901"/>
                    <a:pt x="89283" y="116901"/>
                  </a:cubicBezTo>
                  <a:close/>
                </a:path>
              </a:pathLst>
            </a:custGeom>
            <a:grpFill/>
            <a:ln w="77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7" name="任意多边形: 形状 106"/>
            <p:cNvSpPr/>
            <p:nvPr>
              <p:custDataLst>
                <p:tags r:id="rId42"/>
              </p:custDataLst>
            </p:nvPr>
          </p:nvSpPr>
          <p:spPr>
            <a:xfrm>
              <a:off x="10910335" y="3885215"/>
              <a:ext cx="433955" cy="224596"/>
            </a:xfrm>
            <a:custGeom>
              <a:avLst/>
              <a:gdLst>
                <a:gd name="connsiteX0" fmla="*/ 382369 w 433955"/>
                <a:gd name="connsiteY0" fmla="*/ 0 h 224596"/>
                <a:gd name="connsiteX1" fmla="*/ 433955 w 433955"/>
                <a:gd name="connsiteY1" fmla="*/ 29761 h 224596"/>
                <a:gd name="connsiteX2" fmla="*/ 354592 w 433955"/>
                <a:gd name="connsiteY2" fmla="*/ 167217 h 224596"/>
                <a:gd name="connsiteX3" fmla="*/ 303007 w 433955"/>
                <a:gd name="connsiteY3" fmla="*/ 137456 h 224596"/>
                <a:gd name="connsiteX4" fmla="*/ 290864 w 433955"/>
                <a:gd name="connsiteY4" fmla="*/ 150114 h 224596"/>
                <a:gd name="connsiteX5" fmla="*/ 248802 w 433955"/>
                <a:gd name="connsiteY5" fmla="*/ 192176 h 224596"/>
                <a:gd name="connsiteX6" fmla="*/ 136504 w 433955"/>
                <a:gd name="connsiteY6" fmla="*/ 79958 h 224596"/>
                <a:gd name="connsiteX7" fmla="*/ 178606 w 433955"/>
                <a:gd name="connsiteY7" fmla="*/ 37896 h 224596"/>
                <a:gd name="connsiteX8" fmla="*/ 79363 w 433955"/>
                <a:gd name="connsiteY8" fmla="*/ 57379 h 224596"/>
                <a:gd name="connsiteX9" fmla="*/ 130948 w 433955"/>
                <a:gd name="connsiteY9" fmla="*/ 87140 h 224596"/>
                <a:gd name="connsiteX10" fmla="*/ 51586 w 433955"/>
                <a:gd name="connsiteY10" fmla="*/ 224596 h 224596"/>
                <a:gd name="connsiteX11" fmla="*/ 0 w 433955"/>
                <a:gd name="connsiteY11" fmla="*/ 194835 h 22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33955" h="224596">
                  <a:moveTo>
                    <a:pt x="382369" y="0"/>
                  </a:moveTo>
                  <a:lnTo>
                    <a:pt x="433955" y="29761"/>
                  </a:lnTo>
                  <a:lnTo>
                    <a:pt x="354592" y="167217"/>
                  </a:lnTo>
                  <a:lnTo>
                    <a:pt x="303007" y="137456"/>
                  </a:lnTo>
                  <a:close/>
                  <a:moveTo>
                    <a:pt x="290864" y="150114"/>
                  </a:moveTo>
                  <a:lnTo>
                    <a:pt x="248802" y="192176"/>
                  </a:lnTo>
                  <a:lnTo>
                    <a:pt x="136504" y="79958"/>
                  </a:lnTo>
                  <a:lnTo>
                    <a:pt x="178606" y="37896"/>
                  </a:lnTo>
                  <a:close/>
                  <a:moveTo>
                    <a:pt x="79363" y="57379"/>
                  </a:moveTo>
                  <a:lnTo>
                    <a:pt x="130948" y="87140"/>
                  </a:lnTo>
                  <a:lnTo>
                    <a:pt x="51586" y="224596"/>
                  </a:lnTo>
                  <a:lnTo>
                    <a:pt x="0" y="194835"/>
                  </a:lnTo>
                  <a:close/>
                </a:path>
              </a:pathLst>
            </a:custGeom>
            <a:grpFill/>
            <a:ln w="77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8" name="任意多边形: 形状 107"/>
            <p:cNvSpPr/>
            <p:nvPr>
              <p:custDataLst>
                <p:tags r:id="rId43"/>
              </p:custDataLst>
            </p:nvPr>
          </p:nvSpPr>
          <p:spPr>
            <a:xfrm>
              <a:off x="11244294" y="3768750"/>
              <a:ext cx="178566" cy="178566"/>
            </a:xfrm>
            <a:custGeom>
              <a:avLst/>
              <a:gdLst>
                <a:gd name="connsiteX0" fmla="*/ 89283 w 178566"/>
                <a:gd name="connsiteY0" fmla="*/ 0 h 178566"/>
                <a:gd name="connsiteX1" fmla="*/ 178566 w 178566"/>
                <a:gd name="connsiteY1" fmla="*/ 89283 h 178566"/>
                <a:gd name="connsiteX2" fmla="*/ 89283 w 178566"/>
                <a:gd name="connsiteY2" fmla="*/ 178566 h 178566"/>
                <a:gd name="connsiteX3" fmla="*/ 0 w 178566"/>
                <a:gd name="connsiteY3" fmla="*/ 89283 h 178566"/>
                <a:gd name="connsiteX4" fmla="*/ 89283 w 178566"/>
                <a:gd name="connsiteY4" fmla="*/ 0 h 178566"/>
                <a:gd name="connsiteX5" fmla="*/ 89283 w 178566"/>
                <a:gd name="connsiteY5" fmla="*/ 59522 h 178566"/>
                <a:gd name="connsiteX6" fmla="*/ 59522 w 178566"/>
                <a:gd name="connsiteY6" fmla="*/ 89283 h 178566"/>
                <a:gd name="connsiteX7" fmla="*/ 89283 w 178566"/>
                <a:gd name="connsiteY7" fmla="*/ 119044 h 178566"/>
                <a:gd name="connsiteX8" fmla="*/ 119044 w 178566"/>
                <a:gd name="connsiteY8" fmla="*/ 89283 h 178566"/>
                <a:gd name="connsiteX9" fmla="*/ 89283 w 178566"/>
                <a:gd name="connsiteY9" fmla="*/ 59522 h 178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8566" h="178566">
                  <a:moveTo>
                    <a:pt x="89283" y="0"/>
                  </a:moveTo>
                  <a:cubicBezTo>
                    <a:pt x="138593" y="0"/>
                    <a:pt x="178566" y="39973"/>
                    <a:pt x="178566" y="89283"/>
                  </a:cubicBezTo>
                  <a:cubicBezTo>
                    <a:pt x="178566" y="138593"/>
                    <a:pt x="138593" y="178566"/>
                    <a:pt x="89283" y="178566"/>
                  </a:cubicBezTo>
                  <a:cubicBezTo>
                    <a:pt x="39974" y="178566"/>
                    <a:pt x="0" y="138593"/>
                    <a:pt x="0" y="89283"/>
                  </a:cubicBezTo>
                  <a:cubicBezTo>
                    <a:pt x="0" y="39973"/>
                    <a:pt x="39974" y="0"/>
                    <a:pt x="89283" y="0"/>
                  </a:cubicBezTo>
                  <a:close/>
                  <a:moveTo>
                    <a:pt x="89283" y="59522"/>
                  </a:moveTo>
                  <a:cubicBezTo>
                    <a:pt x="72846" y="59522"/>
                    <a:pt x="59522" y="72846"/>
                    <a:pt x="59522" y="89283"/>
                  </a:cubicBezTo>
                  <a:cubicBezTo>
                    <a:pt x="59522" y="105719"/>
                    <a:pt x="72846" y="119044"/>
                    <a:pt x="89283" y="119044"/>
                  </a:cubicBezTo>
                  <a:cubicBezTo>
                    <a:pt x="105720" y="119044"/>
                    <a:pt x="119044" y="105719"/>
                    <a:pt x="119044" y="89283"/>
                  </a:cubicBezTo>
                  <a:cubicBezTo>
                    <a:pt x="119044" y="72846"/>
                    <a:pt x="105720" y="59522"/>
                    <a:pt x="89283" y="59522"/>
                  </a:cubicBezTo>
                  <a:close/>
                </a:path>
              </a:pathLst>
            </a:custGeom>
            <a:grpFill/>
            <a:ln w="77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9" name="任意多边形: 形状 108"/>
            <p:cNvSpPr/>
            <p:nvPr>
              <p:custDataLst>
                <p:tags r:id="rId44"/>
              </p:custDataLst>
            </p:nvPr>
          </p:nvSpPr>
          <p:spPr>
            <a:xfrm>
              <a:off x="10941287" y="3826129"/>
              <a:ext cx="178566" cy="178566"/>
            </a:xfrm>
            <a:custGeom>
              <a:avLst/>
              <a:gdLst>
                <a:gd name="connsiteX0" fmla="*/ 89283 w 178566"/>
                <a:gd name="connsiteY0" fmla="*/ 0 h 178566"/>
                <a:gd name="connsiteX1" fmla="*/ 178566 w 178566"/>
                <a:gd name="connsiteY1" fmla="*/ 89283 h 178566"/>
                <a:gd name="connsiteX2" fmla="*/ 89283 w 178566"/>
                <a:gd name="connsiteY2" fmla="*/ 178566 h 178566"/>
                <a:gd name="connsiteX3" fmla="*/ 0 w 178566"/>
                <a:gd name="connsiteY3" fmla="*/ 89283 h 178566"/>
                <a:gd name="connsiteX4" fmla="*/ 89283 w 178566"/>
                <a:gd name="connsiteY4" fmla="*/ 0 h 178566"/>
                <a:gd name="connsiteX5" fmla="*/ 89283 w 178566"/>
                <a:gd name="connsiteY5" fmla="*/ 59522 h 178566"/>
                <a:gd name="connsiteX6" fmla="*/ 59522 w 178566"/>
                <a:gd name="connsiteY6" fmla="*/ 89283 h 178566"/>
                <a:gd name="connsiteX7" fmla="*/ 89283 w 178566"/>
                <a:gd name="connsiteY7" fmla="*/ 119044 h 178566"/>
                <a:gd name="connsiteX8" fmla="*/ 119044 w 178566"/>
                <a:gd name="connsiteY8" fmla="*/ 89283 h 178566"/>
                <a:gd name="connsiteX9" fmla="*/ 89283 w 178566"/>
                <a:gd name="connsiteY9" fmla="*/ 59522 h 178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8566" h="178566">
                  <a:moveTo>
                    <a:pt x="89283" y="0"/>
                  </a:moveTo>
                  <a:cubicBezTo>
                    <a:pt x="138593" y="0"/>
                    <a:pt x="178566" y="39974"/>
                    <a:pt x="178566" y="89283"/>
                  </a:cubicBezTo>
                  <a:cubicBezTo>
                    <a:pt x="178566" y="138593"/>
                    <a:pt x="138593" y="178566"/>
                    <a:pt x="89283" y="178566"/>
                  </a:cubicBezTo>
                  <a:cubicBezTo>
                    <a:pt x="39974" y="178566"/>
                    <a:pt x="0" y="138593"/>
                    <a:pt x="0" y="89283"/>
                  </a:cubicBezTo>
                  <a:cubicBezTo>
                    <a:pt x="0" y="39974"/>
                    <a:pt x="39974" y="0"/>
                    <a:pt x="89283" y="0"/>
                  </a:cubicBezTo>
                  <a:close/>
                  <a:moveTo>
                    <a:pt x="89283" y="59522"/>
                  </a:moveTo>
                  <a:cubicBezTo>
                    <a:pt x="72846" y="59522"/>
                    <a:pt x="59522" y="72846"/>
                    <a:pt x="59522" y="89283"/>
                  </a:cubicBezTo>
                  <a:cubicBezTo>
                    <a:pt x="59522" y="105720"/>
                    <a:pt x="72846" y="119044"/>
                    <a:pt x="89283" y="119044"/>
                  </a:cubicBezTo>
                  <a:cubicBezTo>
                    <a:pt x="105720" y="119044"/>
                    <a:pt x="119044" y="105720"/>
                    <a:pt x="119044" y="89283"/>
                  </a:cubicBezTo>
                  <a:cubicBezTo>
                    <a:pt x="119044" y="72846"/>
                    <a:pt x="105720" y="59522"/>
                    <a:pt x="89283" y="59522"/>
                  </a:cubicBezTo>
                  <a:close/>
                </a:path>
              </a:pathLst>
            </a:custGeom>
            <a:grpFill/>
            <a:ln w="77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19" name="组合 118"/>
          <p:cNvGrpSpPr/>
          <p:nvPr>
            <p:custDataLst>
              <p:tags r:id="rId45"/>
            </p:custDataLst>
          </p:nvPr>
        </p:nvGrpSpPr>
        <p:grpSpPr>
          <a:xfrm>
            <a:off x="10066082" y="4933951"/>
            <a:ext cx="356624" cy="359471"/>
            <a:chOff x="10839091" y="4956390"/>
            <a:chExt cx="581415" cy="586057"/>
          </a:xfrm>
          <a:gradFill flip="none" rotWithShape="1">
            <a:gsLst>
              <a:gs pos="0">
                <a:srgbClr val="781F1C">
                  <a:alpha val="0"/>
                </a:srgbClr>
              </a:gs>
              <a:gs pos="100000">
                <a:srgbClr val="781F1C"/>
              </a:gs>
            </a:gsLst>
            <a:lin ang="0" scaled="1"/>
            <a:tileRect/>
          </a:gradFill>
        </p:grpSpPr>
        <p:sp>
          <p:nvSpPr>
            <p:cNvPr id="111" name="任意多边形: 形状 110"/>
            <p:cNvSpPr/>
            <p:nvPr>
              <p:custDataLst>
                <p:tags r:id="rId46"/>
              </p:custDataLst>
            </p:nvPr>
          </p:nvSpPr>
          <p:spPr>
            <a:xfrm>
              <a:off x="10839091" y="5002902"/>
              <a:ext cx="581407" cy="539545"/>
            </a:xfrm>
            <a:custGeom>
              <a:avLst/>
              <a:gdLst>
                <a:gd name="connsiteX0" fmla="*/ 69769 w 581407"/>
                <a:gd name="connsiteY0" fmla="*/ 0 h 539545"/>
                <a:gd name="connsiteX1" fmla="*/ 92999 w 581407"/>
                <a:gd name="connsiteY1" fmla="*/ 23282 h 539545"/>
                <a:gd name="connsiteX2" fmla="*/ 72490 w 581407"/>
                <a:gd name="connsiteY2" fmla="*/ 46350 h 539545"/>
                <a:gd name="connsiteX3" fmla="*/ 69769 w 581407"/>
                <a:gd name="connsiteY3" fmla="*/ 46513 h 539545"/>
                <a:gd name="connsiteX4" fmla="*/ 46513 w 581407"/>
                <a:gd name="connsiteY4" fmla="*/ 46490 h 539545"/>
                <a:gd name="connsiteX5" fmla="*/ 46513 w 581407"/>
                <a:gd name="connsiteY5" fmla="*/ 493034 h 539545"/>
                <a:gd name="connsiteX6" fmla="*/ 325588 w 581407"/>
                <a:gd name="connsiteY6" fmla="*/ 493034 h 539545"/>
                <a:gd name="connsiteX7" fmla="*/ 325588 w 581407"/>
                <a:gd name="connsiteY7" fmla="*/ 46490 h 539545"/>
                <a:gd name="connsiteX8" fmla="*/ 302331 w 581407"/>
                <a:gd name="connsiteY8" fmla="*/ 46513 h 539545"/>
                <a:gd name="connsiteX9" fmla="*/ 279238 w 581407"/>
                <a:gd name="connsiteY9" fmla="*/ 25978 h 539545"/>
                <a:gd name="connsiteX10" fmla="*/ 279075 w 581407"/>
                <a:gd name="connsiteY10" fmla="*/ 23257 h 539545"/>
                <a:gd name="connsiteX11" fmla="*/ 299611 w 581407"/>
                <a:gd name="connsiteY11" fmla="*/ 163 h 539545"/>
                <a:gd name="connsiteX12" fmla="*/ 302331 w 581407"/>
                <a:gd name="connsiteY12" fmla="*/ 0 h 539545"/>
                <a:gd name="connsiteX13" fmla="*/ 348844 w 581407"/>
                <a:gd name="connsiteY13" fmla="*/ 0 h 539545"/>
                <a:gd name="connsiteX14" fmla="*/ 371938 w 581407"/>
                <a:gd name="connsiteY14" fmla="*/ 20536 h 539545"/>
                <a:gd name="connsiteX15" fmla="*/ 372101 w 581407"/>
                <a:gd name="connsiteY15" fmla="*/ 23257 h 539545"/>
                <a:gd name="connsiteX16" fmla="*/ 372101 w 581407"/>
                <a:gd name="connsiteY16" fmla="*/ 493034 h 539545"/>
                <a:gd name="connsiteX17" fmla="*/ 558058 w 581407"/>
                <a:gd name="connsiteY17" fmla="*/ 493034 h 539545"/>
                <a:gd name="connsiteX18" fmla="*/ 581407 w 581407"/>
                <a:gd name="connsiteY18" fmla="*/ 516290 h 539545"/>
                <a:gd name="connsiteX19" fmla="*/ 560779 w 581407"/>
                <a:gd name="connsiteY19" fmla="*/ 539383 h 539545"/>
                <a:gd name="connsiteX20" fmla="*/ 558058 w 581407"/>
                <a:gd name="connsiteY20" fmla="*/ 539546 h 539545"/>
                <a:gd name="connsiteX21" fmla="*/ 23326 w 581407"/>
                <a:gd name="connsiteY21" fmla="*/ 539546 h 539545"/>
                <a:gd name="connsiteX22" fmla="*/ 0 w 581407"/>
                <a:gd name="connsiteY22" fmla="*/ 516290 h 539545"/>
                <a:gd name="connsiteX23" fmla="*/ 140 w 581407"/>
                <a:gd name="connsiteY23" fmla="*/ 513778 h 539545"/>
                <a:gd name="connsiteX24" fmla="*/ 0 w 581407"/>
                <a:gd name="connsiteY24" fmla="*/ 511639 h 539545"/>
                <a:gd name="connsiteX25" fmla="*/ 0 w 581407"/>
                <a:gd name="connsiteY25" fmla="*/ 23257 h 539545"/>
                <a:gd name="connsiteX26" fmla="*/ 20535 w 581407"/>
                <a:gd name="connsiteY26" fmla="*/ 163 h 539545"/>
                <a:gd name="connsiteX27" fmla="*/ 23256 w 581407"/>
                <a:gd name="connsiteY27" fmla="*/ 0 h 539545"/>
                <a:gd name="connsiteX28" fmla="*/ 69769 w 581407"/>
                <a:gd name="connsiteY28" fmla="*/ 0 h 539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81407" h="539545">
                  <a:moveTo>
                    <a:pt x="69769" y="0"/>
                  </a:moveTo>
                  <a:cubicBezTo>
                    <a:pt x="82613" y="15"/>
                    <a:pt x="93013" y="10438"/>
                    <a:pt x="92999" y="23282"/>
                  </a:cubicBezTo>
                  <a:cubicBezTo>
                    <a:pt x="92986" y="35054"/>
                    <a:pt x="84179" y="44960"/>
                    <a:pt x="72490" y="46350"/>
                  </a:cubicBezTo>
                  <a:lnTo>
                    <a:pt x="69769" y="46513"/>
                  </a:lnTo>
                  <a:lnTo>
                    <a:pt x="46513" y="46490"/>
                  </a:lnTo>
                  <a:lnTo>
                    <a:pt x="46513" y="493034"/>
                  </a:lnTo>
                  <a:lnTo>
                    <a:pt x="325588" y="493034"/>
                  </a:lnTo>
                  <a:lnTo>
                    <a:pt x="325588" y="46490"/>
                  </a:lnTo>
                  <a:lnTo>
                    <a:pt x="302331" y="46513"/>
                  </a:lnTo>
                  <a:cubicBezTo>
                    <a:pt x="290542" y="46511"/>
                    <a:pt x="280618" y="37687"/>
                    <a:pt x="279238" y="25978"/>
                  </a:cubicBezTo>
                  <a:lnTo>
                    <a:pt x="279075" y="23257"/>
                  </a:lnTo>
                  <a:cubicBezTo>
                    <a:pt x="279077" y="11466"/>
                    <a:pt x="287901" y="1543"/>
                    <a:pt x="299611" y="163"/>
                  </a:cubicBezTo>
                  <a:lnTo>
                    <a:pt x="302331" y="0"/>
                  </a:lnTo>
                  <a:lnTo>
                    <a:pt x="348844" y="0"/>
                  </a:lnTo>
                  <a:cubicBezTo>
                    <a:pt x="360635" y="2"/>
                    <a:pt x="370558" y="8826"/>
                    <a:pt x="371938" y="20536"/>
                  </a:cubicBezTo>
                  <a:lnTo>
                    <a:pt x="372101" y="23257"/>
                  </a:lnTo>
                  <a:lnTo>
                    <a:pt x="372101" y="493034"/>
                  </a:lnTo>
                  <a:lnTo>
                    <a:pt x="558058" y="493034"/>
                  </a:lnTo>
                  <a:cubicBezTo>
                    <a:pt x="570942" y="493034"/>
                    <a:pt x="581407" y="503453"/>
                    <a:pt x="581407" y="516290"/>
                  </a:cubicBezTo>
                  <a:cubicBezTo>
                    <a:pt x="581407" y="528220"/>
                    <a:pt x="572384" y="538058"/>
                    <a:pt x="560779" y="539383"/>
                  </a:cubicBezTo>
                  <a:lnTo>
                    <a:pt x="558058" y="539546"/>
                  </a:lnTo>
                  <a:lnTo>
                    <a:pt x="23326" y="539546"/>
                  </a:lnTo>
                  <a:cubicBezTo>
                    <a:pt x="10465" y="539559"/>
                    <a:pt x="26" y="529150"/>
                    <a:pt x="0" y="516290"/>
                  </a:cubicBezTo>
                  <a:lnTo>
                    <a:pt x="140" y="513778"/>
                  </a:lnTo>
                  <a:lnTo>
                    <a:pt x="0" y="511639"/>
                  </a:lnTo>
                  <a:lnTo>
                    <a:pt x="0" y="23257"/>
                  </a:lnTo>
                  <a:cubicBezTo>
                    <a:pt x="2" y="11466"/>
                    <a:pt x="8826" y="1543"/>
                    <a:pt x="20535" y="163"/>
                  </a:cubicBezTo>
                  <a:lnTo>
                    <a:pt x="23256" y="0"/>
                  </a:lnTo>
                  <a:lnTo>
                    <a:pt x="69769" y="0"/>
                  </a:lnTo>
                  <a:close/>
                </a:path>
              </a:pathLst>
            </a:custGeom>
            <a:grpFill/>
            <a:ln w="63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2" name="任意多边形: 形状 111"/>
            <p:cNvSpPr/>
            <p:nvPr>
              <p:custDataLst>
                <p:tags r:id="rId47"/>
              </p:custDataLst>
            </p:nvPr>
          </p:nvSpPr>
          <p:spPr>
            <a:xfrm>
              <a:off x="10955373" y="5002902"/>
              <a:ext cx="139537" cy="46512"/>
            </a:xfrm>
            <a:custGeom>
              <a:avLst/>
              <a:gdLst>
                <a:gd name="connsiteX0" fmla="*/ 111630 w 139537"/>
                <a:gd name="connsiteY0" fmla="*/ 0 h 46512"/>
                <a:gd name="connsiteX1" fmla="*/ 139538 w 139537"/>
                <a:gd name="connsiteY1" fmla="*/ 23257 h 46512"/>
                <a:gd name="connsiteX2" fmla="*/ 111630 w 139537"/>
                <a:gd name="connsiteY2" fmla="*/ 46513 h 46512"/>
                <a:gd name="connsiteX3" fmla="*/ 27908 w 139537"/>
                <a:gd name="connsiteY3" fmla="*/ 46513 h 46512"/>
                <a:gd name="connsiteX4" fmla="*/ 0 w 139537"/>
                <a:gd name="connsiteY4" fmla="*/ 23257 h 46512"/>
                <a:gd name="connsiteX5" fmla="*/ 27908 w 139537"/>
                <a:gd name="connsiteY5" fmla="*/ 0 h 46512"/>
                <a:gd name="connsiteX6" fmla="*/ 111630 w 139537"/>
                <a:gd name="connsiteY6" fmla="*/ 0 h 46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9537" h="46512">
                  <a:moveTo>
                    <a:pt x="111630" y="0"/>
                  </a:moveTo>
                  <a:cubicBezTo>
                    <a:pt x="127654" y="0"/>
                    <a:pt x="139538" y="10419"/>
                    <a:pt x="139538" y="23257"/>
                  </a:cubicBezTo>
                  <a:cubicBezTo>
                    <a:pt x="139538" y="35187"/>
                    <a:pt x="129282" y="45025"/>
                    <a:pt x="111630" y="46513"/>
                  </a:cubicBezTo>
                  <a:lnTo>
                    <a:pt x="27908" y="46513"/>
                  </a:lnTo>
                  <a:cubicBezTo>
                    <a:pt x="11884" y="46513"/>
                    <a:pt x="0" y="36094"/>
                    <a:pt x="0" y="23257"/>
                  </a:cubicBezTo>
                  <a:cubicBezTo>
                    <a:pt x="0" y="11326"/>
                    <a:pt x="10256" y="1489"/>
                    <a:pt x="27908" y="0"/>
                  </a:cubicBezTo>
                  <a:lnTo>
                    <a:pt x="111630" y="0"/>
                  </a:lnTo>
                  <a:close/>
                </a:path>
              </a:pathLst>
            </a:custGeom>
            <a:grpFill/>
            <a:ln w="63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3" name="任意多边形: 形状 112"/>
            <p:cNvSpPr/>
            <p:nvPr>
              <p:custDataLst>
                <p:tags r:id="rId48"/>
              </p:custDataLst>
            </p:nvPr>
          </p:nvSpPr>
          <p:spPr>
            <a:xfrm>
              <a:off x="11001885" y="4956390"/>
              <a:ext cx="46512" cy="139537"/>
            </a:xfrm>
            <a:custGeom>
              <a:avLst/>
              <a:gdLst>
                <a:gd name="connsiteX0" fmla="*/ 23256 w 46512"/>
                <a:gd name="connsiteY0" fmla="*/ 0 h 139537"/>
                <a:gd name="connsiteX1" fmla="*/ 46513 w 46512"/>
                <a:gd name="connsiteY1" fmla="*/ 27908 h 139537"/>
                <a:gd name="connsiteX2" fmla="*/ 46513 w 46512"/>
                <a:gd name="connsiteY2" fmla="*/ 111630 h 139537"/>
                <a:gd name="connsiteX3" fmla="*/ 23256 w 46512"/>
                <a:gd name="connsiteY3" fmla="*/ 139538 h 139537"/>
                <a:gd name="connsiteX4" fmla="*/ 0 w 46512"/>
                <a:gd name="connsiteY4" fmla="*/ 111630 h 139537"/>
                <a:gd name="connsiteX5" fmla="*/ 0 w 46512"/>
                <a:gd name="connsiteY5" fmla="*/ 27908 h 139537"/>
                <a:gd name="connsiteX6" fmla="*/ 23256 w 46512"/>
                <a:gd name="connsiteY6" fmla="*/ 0 h 139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512" h="139537">
                  <a:moveTo>
                    <a:pt x="23256" y="0"/>
                  </a:moveTo>
                  <a:cubicBezTo>
                    <a:pt x="35186" y="0"/>
                    <a:pt x="45024" y="10256"/>
                    <a:pt x="46513" y="27908"/>
                  </a:cubicBezTo>
                  <a:lnTo>
                    <a:pt x="46513" y="111630"/>
                  </a:lnTo>
                  <a:cubicBezTo>
                    <a:pt x="46513" y="127630"/>
                    <a:pt x="36094" y="139538"/>
                    <a:pt x="23256" y="139538"/>
                  </a:cubicBezTo>
                  <a:cubicBezTo>
                    <a:pt x="11326" y="139538"/>
                    <a:pt x="1488" y="129282"/>
                    <a:pt x="0" y="111630"/>
                  </a:cubicBezTo>
                  <a:lnTo>
                    <a:pt x="0" y="27908"/>
                  </a:lnTo>
                  <a:cubicBezTo>
                    <a:pt x="0" y="11907"/>
                    <a:pt x="10419" y="0"/>
                    <a:pt x="23256" y="0"/>
                  </a:cubicBezTo>
                  <a:close/>
                </a:path>
              </a:pathLst>
            </a:custGeom>
            <a:grpFill/>
            <a:ln w="63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4" name="任意多边形: 形状 113"/>
            <p:cNvSpPr/>
            <p:nvPr>
              <p:custDataLst>
                <p:tags r:id="rId49"/>
              </p:custDataLst>
            </p:nvPr>
          </p:nvSpPr>
          <p:spPr>
            <a:xfrm>
              <a:off x="11234441" y="5235466"/>
              <a:ext cx="186065" cy="302304"/>
            </a:xfrm>
            <a:custGeom>
              <a:avLst/>
              <a:gdLst>
                <a:gd name="connsiteX0" fmla="*/ 71357 w 186065"/>
                <a:gd name="connsiteY0" fmla="*/ 14836 h 302304"/>
                <a:gd name="connsiteX1" fmla="*/ 113474 w 186065"/>
                <a:gd name="connsiteY1" fmla="*/ 12161 h 302304"/>
                <a:gd name="connsiteX2" fmla="*/ 114706 w 186065"/>
                <a:gd name="connsiteY2" fmla="*/ 14836 h 302304"/>
                <a:gd name="connsiteX3" fmla="*/ 184476 w 186065"/>
                <a:gd name="connsiteY3" fmla="*/ 194701 h 302304"/>
                <a:gd name="connsiteX4" fmla="*/ 171236 w 186065"/>
                <a:gd name="connsiteY4" fmla="*/ 224807 h 302304"/>
                <a:gd name="connsiteX5" fmla="*/ 142242 w 186065"/>
                <a:gd name="connsiteY5" fmla="*/ 214003 h 302304"/>
                <a:gd name="connsiteX6" fmla="*/ 141126 w 186065"/>
                <a:gd name="connsiteY6" fmla="*/ 211515 h 302304"/>
                <a:gd name="connsiteX7" fmla="*/ 93032 w 186065"/>
                <a:gd name="connsiteY7" fmla="*/ 87559 h 302304"/>
                <a:gd name="connsiteX8" fmla="*/ 57217 w 186065"/>
                <a:gd name="connsiteY8" fmla="*/ 179839 h 302304"/>
                <a:gd name="connsiteX9" fmla="*/ 93032 w 186065"/>
                <a:gd name="connsiteY9" fmla="*/ 179839 h 302304"/>
                <a:gd name="connsiteX10" fmla="*/ 116125 w 186065"/>
                <a:gd name="connsiteY10" fmla="*/ 200398 h 302304"/>
                <a:gd name="connsiteX11" fmla="*/ 116288 w 186065"/>
                <a:gd name="connsiteY11" fmla="*/ 203096 h 302304"/>
                <a:gd name="connsiteX12" fmla="*/ 116288 w 186065"/>
                <a:gd name="connsiteY12" fmla="*/ 279074 h 302304"/>
                <a:gd name="connsiteX13" fmla="*/ 93006 w 186065"/>
                <a:gd name="connsiteY13" fmla="*/ 302305 h 302304"/>
                <a:gd name="connsiteX14" fmla="*/ 69938 w 186065"/>
                <a:gd name="connsiteY14" fmla="*/ 281795 h 302304"/>
                <a:gd name="connsiteX15" fmla="*/ 69775 w 186065"/>
                <a:gd name="connsiteY15" fmla="*/ 279074 h 302304"/>
                <a:gd name="connsiteX16" fmla="*/ 69775 w 186065"/>
                <a:gd name="connsiteY16" fmla="*/ 226352 h 302304"/>
                <a:gd name="connsiteX17" fmla="*/ 23263 w 186065"/>
                <a:gd name="connsiteY17" fmla="*/ 226352 h 302304"/>
                <a:gd name="connsiteX18" fmla="*/ 0 w 186065"/>
                <a:gd name="connsiteY18" fmla="*/ 203102 h 302304"/>
                <a:gd name="connsiteX19" fmla="*/ 750 w 186065"/>
                <a:gd name="connsiteY19" fmla="*/ 197235 h 302304"/>
                <a:gd name="connsiteX20" fmla="*/ 1588 w 186065"/>
                <a:gd name="connsiteY20" fmla="*/ 194677 h 302304"/>
                <a:gd name="connsiteX21" fmla="*/ 71357 w 186065"/>
                <a:gd name="connsiteY21" fmla="*/ 14836 h 30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6065" h="302304">
                  <a:moveTo>
                    <a:pt x="71357" y="14836"/>
                  </a:moveTo>
                  <a:cubicBezTo>
                    <a:pt x="78659" y="-4002"/>
                    <a:pt x="104404" y="-4908"/>
                    <a:pt x="113474" y="12161"/>
                  </a:cubicBezTo>
                  <a:lnTo>
                    <a:pt x="114706" y="14836"/>
                  </a:lnTo>
                  <a:lnTo>
                    <a:pt x="184476" y="194701"/>
                  </a:lnTo>
                  <a:cubicBezTo>
                    <a:pt x="189134" y="206670"/>
                    <a:pt x="183206" y="220149"/>
                    <a:pt x="171236" y="224807"/>
                  </a:cubicBezTo>
                  <a:cubicBezTo>
                    <a:pt x="160230" y="229091"/>
                    <a:pt x="147761" y="224444"/>
                    <a:pt x="142242" y="214003"/>
                  </a:cubicBezTo>
                  <a:lnTo>
                    <a:pt x="141126" y="211515"/>
                  </a:lnTo>
                  <a:lnTo>
                    <a:pt x="93032" y="87559"/>
                  </a:lnTo>
                  <a:lnTo>
                    <a:pt x="57217" y="179839"/>
                  </a:lnTo>
                  <a:lnTo>
                    <a:pt x="93032" y="179839"/>
                  </a:lnTo>
                  <a:cubicBezTo>
                    <a:pt x="104830" y="179842"/>
                    <a:pt x="114756" y="188680"/>
                    <a:pt x="116125" y="200398"/>
                  </a:cubicBezTo>
                  <a:lnTo>
                    <a:pt x="116288" y="203096"/>
                  </a:lnTo>
                  <a:lnTo>
                    <a:pt x="116288" y="279074"/>
                  </a:lnTo>
                  <a:cubicBezTo>
                    <a:pt x="116274" y="291919"/>
                    <a:pt x="105850" y="302319"/>
                    <a:pt x="93006" y="302305"/>
                  </a:cubicBezTo>
                  <a:cubicBezTo>
                    <a:pt x="81234" y="302292"/>
                    <a:pt x="71329" y="293485"/>
                    <a:pt x="69938" y="281795"/>
                  </a:cubicBezTo>
                  <a:lnTo>
                    <a:pt x="69775" y="279074"/>
                  </a:lnTo>
                  <a:lnTo>
                    <a:pt x="69775" y="226352"/>
                  </a:lnTo>
                  <a:lnTo>
                    <a:pt x="23263" y="226352"/>
                  </a:lnTo>
                  <a:cubicBezTo>
                    <a:pt x="10419" y="226356"/>
                    <a:pt x="4" y="215947"/>
                    <a:pt x="0" y="203102"/>
                  </a:cubicBezTo>
                  <a:cubicBezTo>
                    <a:pt x="-1" y="201123"/>
                    <a:pt x="252" y="199151"/>
                    <a:pt x="750" y="197235"/>
                  </a:cubicBezTo>
                  <a:lnTo>
                    <a:pt x="1588" y="194677"/>
                  </a:lnTo>
                  <a:lnTo>
                    <a:pt x="71357" y="14836"/>
                  </a:lnTo>
                  <a:close/>
                </a:path>
              </a:pathLst>
            </a:custGeom>
            <a:grpFill/>
            <a:ln w="63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5" name="任意多边形: 形状 114"/>
            <p:cNvSpPr/>
            <p:nvPr>
              <p:custDataLst>
                <p:tags r:id="rId50"/>
              </p:custDataLst>
            </p:nvPr>
          </p:nvSpPr>
          <p:spPr>
            <a:xfrm>
              <a:off x="10955373" y="5165696"/>
              <a:ext cx="139537" cy="46512"/>
            </a:xfrm>
            <a:custGeom>
              <a:avLst/>
              <a:gdLst>
                <a:gd name="connsiteX0" fmla="*/ 23256 w 139537"/>
                <a:gd name="connsiteY0" fmla="*/ 0 h 46512"/>
                <a:gd name="connsiteX1" fmla="*/ 116281 w 139537"/>
                <a:gd name="connsiteY1" fmla="*/ 0 h 46512"/>
                <a:gd name="connsiteX2" fmla="*/ 139538 w 139537"/>
                <a:gd name="connsiteY2" fmla="*/ 23257 h 46512"/>
                <a:gd name="connsiteX3" fmla="*/ 139538 w 139537"/>
                <a:gd name="connsiteY3" fmla="*/ 23257 h 46512"/>
                <a:gd name="connsiteX4" fmla="*/ 116281 w 139537"/>
                <a:gd name="connsiteY4" fmla="*/ 46513 h 46512"/>
                <a:gd name="connsiteX5" fmla="*/ 23256 w 139537"/>
                <a:gd name="connsiteY5" fmla="*/ 46513 h 46512"/>
                <a:gd name="connsiteX6" fmla="*/ 0 w 139537"/>
                <a:gd name="connsiteY6" fmla="*/ 23257 h 46512"/>
                <a:gd name="connsiteX7" fmla="*/ 0 w 139537"/>
                <a:gd name="connsiteY7" fmla="*/ 23257 h 46512"/>
                <a:gd name="connsiteX8" fmla="*/ 23256 w 139537"/>
                <a:gd name="connsiteY8" fmla="*/ 0 h 46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9537" h="46512">
                  <a:moveTo>
                    <a:pt x="23256" y="0"/>
                  </a:moveTo>
                  <a:lnTo>
                    <a:pt x="116281" y="0"/>
                  </a:lnTo>
                  <a:cubicBezTo>
                    <a:pt x="131786" y="0"/>
                    <a:pt x="139538" y="7752"/>
                    <a:pt x="139538" y="23257"/>
                  </a:cubicBezTo>
                  <a:lnTo>
                    <a:pt x="139538" y="23257"/>
                  </a:lnTo>
                  <a:cubicBezTo>
                    <a:pt x="139538" y="38761"/>
                    <a:pt x="131786" y="46513"/>
                    <a:pt x="116281" y="46513"/>
                  </a:cubicBezTo>
                  <a:lnTo>
                    <a:pt x="23256" y="46513"/>
                  </a:lnTo>
                  <a:cubicBezTo>
                    <a:pt x="7752" y="46513"/>
                    <a:pt x="0" y="38761"/>
                    <a:pt x="0" y="23257"/>
                  </a:cubicBezTo>
                  <a:lnTo>
                    <a:pt x="0" y="23257"/>
                  </a:lnTo>
                  <a:cubicBezTo>
                    <a:pt x="0" y="7752"/>
                    <a:pt x="7752" y="0"/>
                    <a:pt x="23256" y="0"/>
                  </a:cubicBezTo>
                  <a:close/>
                </a:path>
              </a:pathLst>
            </a:custGeom>
            <a:grpFill/>
            <a:ln w="63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6" name="任意多边形: 形状 115"/>
            <p:cNvSpPr/>
            <p:nvPr>
              <p:custDataLst>
                <p:tags r:id="rId51"/>
              </p:custDataLst>
            </p:nvPr>
          </p:nvSpPr>
          <p:spPr>
            <a:xfrm>
              <a:off x="10955373" y="5258722"/>
              <a:ext cx="139537" cy="46512"/>
            </a:xfrm>
            <a:custGeom>
              <a:avLst/>
              <a:gdLst>
                <a:gd name="connsiteX0" fmla="*/ 23256 w 139537"/>
                <a:gd name="connsiteY0" fmla="*/ 0 h 46512"/>
                <a:gd name="connsiteX1" fmla="*/ 116281 w 139537"/>
                <a:gd name="connsiteY1" fmla="*/ 0 h 46512"/>
                <a:gd name="connsiteX2" fmla="*/ 139538 w 139537"/>
                <a:gd name="connsiteY2" fmla="*/ 23256 h 46512"/>
                <a:gd name="connsiteX3" fmla="*/ 139538 w 139537"/>
                <a:gd name="connsiteY3" fmla="*/ 23256 h 46512"/>
                <a:gd name="connsiteX4" fmla="*/ 116281 w 139537"/>
                <a:gd name="connsiteY4" fmla="*/ 46513 h 46512"/>
                <a:gd name="connsiteX5" fmla="*/ 23256 w 139537"/>
                <a:gd name="connsiteY5" fmla="*/ 46513 h 46512"/>
                <a:gd name="connsiteX6" fmla="*/ 0 w 139537"/>
                <a:gd name="connsiteY6" fmla="*/ 23256 h 46512"/>
                <a:gd name="connsiteX7" fmla="*/ 0 w 139537"/>
                <a:gd name="connsiteY7" fmla="*/ 23256 h 46512"/>
                <a:gd name="connsiteX8" fmla="*/ 23256 w 139537"/>
                <a:gd name="connsiteY8" fmla="*/ 0 h 46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9537" h="46512">
                  <a:moveTo>
                    <a:pt x="23256" y="0"/>
                  </a:moveTo>
                  <a:lnTo>
                    <a:pt x="116281" y="0"/>
                  </a:lnTo>
                  <a:cubicBezTo>
                    <a:pt x="131786" y="0"/>
                    <a:pt x="139538" y="7752"/>
                    <a:pt x="139538" y="23256"/>
                  </a:cubicBezTo>
                  <a:lnTo>
                    <a:pt x="139538" y="23256"/>
                  </a:lnTo>
                  <a:cubicBezTo>
                    <a:pt x="139538" y="38760"/>
                    <a:pt x="131786" y="46513"/>
                    <a:pt x="116281" y="46513"/>
                  </a:cubicBezTo>
                  <a:lnTo>
                    <a:pt x="23256" y="46513"/>
                  </a:lnTo>
                  <a:cubicBezTo>
                    <a:pt x="7752" y="46513"/>
                    <a:pt x="0" y="38760"/>
                    <a:pt x="0" y="23256"/>
                  </a:cubicBezTo>
                  <a:lnTo>
                    <a:pt x="0" y="23256"/>
                  </a:lnTo>
                  <a:cubicBezTo>
                    <a:pt x="0" y="7752"/>
                    <a:pt x="7752" y="0"/>
                    <a:pt x="23256" y="0"/>
                  </a:cubicBezTo>
                  <a:close/>
                </a:path>
              </a:pathLst>
            </a:custGeom>
            <a:grpFill/>
            <a:ln w="63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7" name="任意多边形: 形状 116"/>
            <p:cNvSpPr/>
            <p:nvPr>
              <p:custDataLst>
                <p:tags r:id="rId52"/>
              </p:custDataLst>
            </p:nvPr>
          </p:nvSpPr>
          <p:spPr>
            <a:xfrm>
              <a:off x="10955373" y="5351747"/>
              <a:ext cx="139537" cy="46512"/>
            </a:xfrm>
            <a:custGeom>
              <a:avLst/>
              <a:gdLst>
                <a:gd name="connsiteX0" fmla="*/ 23256 w 139537"/>
                <a:gd name="connsiteY0" fmla="*/ 0 h 46512"/>
                <a:gd name="connsiteX1" fmla="*/ 116281 w 139537"/>
                <a:gd name="connsiteY1" fmla="*/ 0 h 46512"/>
                <a:gd name="connsiteX2" fmla="*/ 139538 w 139537"/>
                <a:gd name="connsiteY2" fmla="*/ 23256 h 46512"/>
                <a:gd name="connsiteX3" fmla="*/ 139538 w 139537"/>
                <a:gd name="connsiteY3" fmla="*/ 23256 h 46512"/>
                <a:gd name="connsiteX4" fmla="*/ 116281 w 139537"/>
                <a:gd name="connsiteY4" fmla="*/ 46513 h 46512"/>
                <a:gd name="connsiteX5" fmla="*/ 23256 w 139537"/>
                <a:gd name="connsiteY5" fmla="*/ 46513 h 46512"/>
                <a:gd name="connsiteX6" fmla="*/ 0 w 139537"/>
                <a:gd name="connsiteY6" fmla="*/ 23256 h 46512"/>
                <a:gd name="connsiteX7" fmla="*/ 0 w 139537"/>
                <a:gd name="connsiteY7" fmla="*/ 23256 h 46512"/>
                <a:gd name="connsiteX8" fmla="*/ 23256 w 139537"/>
                <a:gd name="connsiteY8" fmla="*/ 0 h 46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9537" h="46512">
                  <a:moveTo>
                    <a:pt x="23256" y="0"/>
                  </a:moveTo>
                  <a:lnTo>
                    <a:pt x="116281" y="0"/>
                  </a:lnTo>
                  <a:cubicBezTo>
                    <a:pt x="131786" y="0"/>
                    <a:pt x="139538" y="7752"/>
                    <a:pt x="139538" y="23256"/>
                  </a:cubicBezTo>
                  <a:lnTo>
                    <a:pt x="139538" y="23256"/>
                  </a:lnTo>
                  <a:cubicBezTo>
                    <a:pt x="139538" y="38760"/>
                    <a:pt x="131786" y="46513"/>
                    <a:pt x="116281" y="46513"/>
                  </a:cubicBezTo>
                  <a:lnTo>
                    <a:pt x="23256" y="46513"/>
                  </a:lnTo>
                  <a:cubicBezTo>
                    <a:pt x="7752" y="46513"/>
                    <a:pt x="0" y="38760"/>
                    <a:pt x="0" y="23256"/>
                  </a:cubicBezTo>
                  <a:lnTo>
                    <a:pt x="0" y="23256"/>
                  </a:lnTo>
                  <a:cubicBezTo>
                    <a:pt x="0" y="7752"/>
                    <a:pt x="7752" y="0"/>
                    <a:pt x="23256" y="0"/>
                  </a:cubicBezTo>
                  <a:close/>
                </a:path>
              </a:pathLst>
            </a:custGeom>
            <a:grpFill/>
            <a:ln w="63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34" name="组合 133"/>
          <p:cNvGrpSpPr/>
          <p:nvPr/>
        </p:nvGrpSpPr>
        <p:grpSpPr>
          <a:xfrm>
            <a:off x="1027311" y="979379"/>
            <a:ext cx="2754552" cy="536504"/>
            <a:chOff x="3911651" y="810340"/>
            <a:chExt cx="3668120" cy="714439"/>
          </a:xfrm>
        </p:grpSpPr>
        <p:pic>
          <p:nvPicPr>
            <p:cNvPr id="135" name="Picture 2"/>
            <p:cNvPicPr>
              <a:picLocks noChangeAspect="1" noChangeArrowheads="1"/>
            </p:cNvPicPr>
            <p:nvPr/>
          </p:nvPicPr>
          <p:blipFill rotWithShape="1">
            <a:blip r:embed="rId53" cstate="email"/>
            <a:srcRect/>
            <a:stretch>
              <a:fillRect/>
            </a:stretch>
          </p:blipFill>
          <p:spPr bwMode="auto">
            <a:xfrm>
              <a:off x="4683919" y="822453"/>
              <a:ext cx="2895852" cy="695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6" name="图片 135" descr="图片包含 图示&#10;&#10;AI 生成的内容可能不正确。"/>
            <p:cNvPicPr>
              <a:picLocks noChangeAspect="1"/>
            </p:cNvPicPr>
            <p:nvPr/>
          </p:nvPicPr>
          <p:blipFill>
            <a:blip r:embed="rId54" cstate="email"/>
            <a:stretch>
              <a:fillRect/>
            </a:stretch>
          </p:blipFill>
          <p:spPr>
            <a:xfrm>
              <a:off x="3911651" y="810340"/>
              <a:ext cx="715119" cy="714439"/>
            </a:xfrm>
            <a:prstGeom prst="rect">
              <a:avLst/>
            </a:prstGeom>
          </p:spPr>
        </p:pic>
      </p:grpSp>
      <p:grpSp>
        <p:nvGrpSpPr>
          <p:cNvPr id="24" name="组合 23"/>
          <p:cNvGrpSpPr/>
          <p:nvPr/>
        </p:nvGrpSpPr>
        <p:grpSpPr>
          <a:xfrm>
            <a:off x="1027311" y="1750460"/>
            <a:ext cx="3846362" cy="3628488"/>
            <a:chOff x="1010283" y="1839114"/>
            <a:chExt cx="3587243" cy="3384048"/>
          </a:xfrm>
        </p:grpSpPr>
        <p:sp>
          <p:nvSpPr>
            <p:cNvPr id="18" name="文本框 17"/>
            <p:cNvSpPr txBox="1"/>
            <p:nvPr/>
          </p:nvSpPr>
          <p:spPr>
            <a:xfrm>
              <a:off x="4196327" y="2086859"/>
              <a:ext cx="172285" cy="173660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500" b="0" i="0" u="none" strike="noStrike" kern="1200" cap="none" spc="0" normalizeH="0" baseline="0" noProof="0" dirty="0">
                <a:ln w="1270">
                  <a:solidFill>
                    <a:prstClr val="white"/>
                  </a:solidFill>
                </a:ln>
                <a:blipFill dpi="0" rotWithShape="1">
                  <a:blip r:embed="rId55"/>
                  <a:srcRect/>
                  <a:tile tx="25400" ty="63500" sx="100000" sy="100000" flip="none" algn="tl"/>
                </a:blip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演示流云楷" panose="02000600000000000000" pitchFamily="2" charset="-122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1010283" y="1839114"/>
              <a:ext cx="3587243" cy="3384048"/>
              <a:chOff x="1192265" y="1586578"/>
              <a:chExt cx="3587243" cy="3384048"/>
            </a:xfrm>
          </p:grpSpPr>
          <p:grpSp>
            <p:nvGrpSpPr>
              <p:cNvPr id="16" name="组合 15"/>
              <p:cNvGrpSpPr/>
              <p:nvPr/>
            </p:nvGrpSpPr>
            <p:grpSpPr>
              <a:xfrm>
                <a:off x="1192265" y="1586578"/>
                <a:ext cx="3587243" cy="3384048"/>
                <a:chOff x="1292683" y="1130182"/>
                <a:chExt cx="1877691" cy="1771332"/>
              </a:xfrm>
            </p:grpSpPr>
            <p:sp>
              <p:nvSpPr>
                <p:cNvPr id="20" name="任意多边形: 形状 19"/>
                <p:cNvSpPr/>
                <p:nvPr/>
              </p:nvSpPr>
              <p:spPr>
                <a:xfrm>
                  <a:off x="1361623" y="1195218"/>
                  <a:ext cx="1739810" cy="1641261"/>
                </a:xfrm>
                <a:custGeom>
                  <a:avLst/>
                  <a:gdLst>
                    <a:gd name="connsiteX0" fmla="*/ 639735 w 1275291"/>
                    <a:gd name="connsiteY0" fmla="*/ 0 h 1203053"/>
                    <a:gd name="connsiteX1" fmla="*/ 991594 w 1275291"/>
                    <a:gd name="connsiteY1" fmla="*/ 233228 h 1203053"/>
                    <a:gd name="connsiteX2" fmla="*/ 1002766 w 1275291"/>
                    <a:gd name="connsiteY2" fmla="*/ 269216 h 1203053"/>
                    <a:gd name="connsiteX3" fmla="*/ 1042063 w 1275291"/>
                    <a:gd name="connsiteY3" fmla="*/ 281415 h 1203053"/>
                    <a:gd name="connsiteX4" fmla="*/ 1275291 w 1275291"/>
                    <a:gd name="connsiteY4" fmla="*/ 633274 h 1203053"/>
                    <a:gd name="connsiteX5" fmla="*/ 1042063 w 1275291"/>
                    <a:gd name="connsiteY5" fmla="*/ 985133 h 1203053"/>
                    <a:gd name="connsiteX6" fmla="*/ 971375 w 1275291"/>
                    <a:gd name="connsiteY6" fmla="*/ 1007076 h 1203053"/>
                    <a:gd name="connsiteX7" fmla="*/ 956386 w 1275291"/>
                    <a:gd name="connsiteY7" fmla="*/ 1034691 h 1203053"/>
                    <a:gd name="connsiteX8" fmla="*/ 639735 w 1275291"/>
                    <a:gd name="connsiteY8" fmla="*/ 1203053 h 1203053"/>
                    <a:gd name="connsiteX9" fmla="*/ 323084 w 1275291"/>
                    <a:gd name="connsiteY9" fmla="*/ 1034691 h 1203053"/>
                    <a:gd name="connsiteX10" fmla="*/ 308456 w 1275291"/>
                    <a:gd name="connsiteY10" fmla="*/ 1007742 h 1203053"/>
                    <a:gd name="connsiteX11" fmla="*/ 304908 w 1275291"/>
                    <a:gd name="connsiteY11" fmla="*/ 1007384 h 1203053"/>
                    <a:gd name="connsiteX12" fmla="*/ 0 w 1275291"/>
                    <a:gd name="connsiteY12" fmla="*/ 633274 h 1203053"/>
                    <a:gd name="connsiteX13" fmla="*/ 233228 w 1275291"/>
                    <a:gd name="connsiteY13" fmla="*/ 281415 h 1203053"/>
                    <a:gd name="connsiteX14" fmla="*/ 277150 w 1275291"/>
                    <a:gd name="connsiteY14" fmla="*/ 267781 h 1203053"/>
                    <a:gd name="connsiteX15" fmla="*/ 287876 w 1275291"/>
                    <a:gd name="connsiteY15" fmla="*/ 233228 h 1203053"/>
                    <a:gd name="connsiteX16" fmla="*/ 639735 w 1275291"/>
                    <a:gd name="connsiteY16" fmla="*/ 0 h 12030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275291" h="1203053">
                      <a:moveTo>
                        <a:pt x="639735" y="0"/>
                      </a:moveTo>
                      <a:cubicBezTo>
                        <a:pt x="797910" y="0"/>
                        <a:pt x="933623" y="96169"/>
                        <a:pt x="991594" y="233228"/>
                      </a:cubicBezTo>
                      <a:lnTo>
                        <a:pt x="1002766" y="269216"/>
                      </a:lnTo>
                      <a:lnTo>
                        <a:pt x="1042063" y="281415"/>
                      </a:lnTo>
                      <a:cubicBezTo>
                        <a:pt x="1179122" y="339386"/>
                        <a:pt x="1275291" y="475099"/>
                        <a:pt x="1275291" y="633274"/>
                      </a:cubicBezTo>
                      <a:cubicBezTo>
                        <a:pt x="1275291" y="791449"/>
                        <a:pt x="1179122" y="927162"/>
                        <a:pt x="1042063" y="985133"/>
                      </a:cubicBezTo>
                      <a:lnTo>
                        <a:pt x="971375" y="1007076"/>
                      </a:lnTo>
                      <a:lnTo>
                        <a:pt x="956386" y="1034691"/>
                      </a:lnTo>
                      <a:cubicBezTo>
                        <a:pt x="887762" y="1136269"/>
                        <a:pt x="771548" y="1203053"/>
                        <a:pt x="639735" y="1203053"/>
                      </a:cubicBezTo>
                      <a:cubicBezTo>
                        <a:pt x="507922" y="1203053"/>
                        <a:pt x="391708" y="1136269"/>
                        <a:pt x="323084" y="1034691"/>
                      </a:cubicBezTo>
                      <a:lnTo>
                        <a:pt x="308456" y="1007742"/>
                      </a:lnTo>
                      <a:lnTo>
                        <a:pt x="304908" y="1007384"/>
                      </a:lnTo>
                      <a:cubicBezTo>
                        <a:pt x="130897" y="971776"/>
                        <a:pt x="0" y="817812"/>
                        <a:pt x="0" y="633274"/>
                      </a:cubicBezTo>
                      <a:cubicBezTo>
                        <a:pt x="0" y="475099"/>
                        <a:pt x="96169" y="339386"/>
                        <a:pt x="233228" y="281415"/>
                      </a:cubicBezTo>
                      <a:lnTo>
                        <a:pt x="277150" y="267781"/>
                      </a:lnTo>
                      <a:lnTo>
                        <a:pt x="287876" y="233228"/>
                      </a:lnTo>
                      <a:cubicBezTo>
                        <a:pt x="345847" y="96169"/>
                        <a:pt x="481560" y="0"/>
                        <a:pt x="639735" y="0"/>
                      </a:cubicBezTo>
                      <a:close/>
                    </a:path>
                  </a:pathLst>
                </a:custGeom>
                <a:noFill/>
                <a:ln w="12700" cap="flat" cmpd="sng" algn="ctr">
                  <a:solidFill>
                    <a:srgbClr val="781F1C"/>
                  </a:solidFill>
                  <a:prstDash val="solid"/>
                  <a:miter lim="800000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E34532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1" name="任意多边形: 形状 20"/>
                <p:cNvSpPr/>
                <p:nvPr/>
              </p:nvSpPr>
              <p:spPr>
                <a:xfrm>
                  <a:off x="1292683" y="1130182"/>
                  <a:ext cx="1877691" cy="1771332"/>
                </a:xfrm>
                <a:custGeom>
                  <a:avLst/>
                  <a:gdLst>
                    <a:gd name="connsiteX0" fmla="*/ 639735 w 1275291"/>
                    <a:gd name="connsiteY0" fmla="*/ 0 h 1203053"/>
                    <a:gd name="connsiteX1" fmla="*/ 991594 w 1275291"/>
                    <a:gd name="connsiteY1" fmla="*/ 233228 h 1203053"/>
                    <a:gd name="connsiteX2" fmla="*/ 1002766 w 1275291"/>
                    <a:gd name="connsiteY2" fmla="*/ 269216 h 1203053"/>
                    <a:gd name="connsiteX3" fmla="*/ 1042063 w 1275291"/>
                    <a:gd name="connsiteY3" fmla="*/ 281415 h 1203053"/>
                    <a:gd name="connsiteX4" fmla="*/ 1275291 w 1275291"/>
                    <a:gd name="connsiteY4" fmla="*/ 633274 h 1203053"/>
                    <a:gd name="connsiteX5" fmla="*/ 1042063 w 1275291"/>
                    <a:gd name="connsiteY5" fmla="*/ 985133 h 1203053"/>
                    <a:gd name="connsiteX6" fmla="*/ 971375 w 1275291"/>
                    <a:gd name="connsiteY6" fmla="*/ 1007076 h 1203053"/>
                    <a:gd name="connsiteX7" fmla="*/ 956386 w 1275291"/>
                    <a:gd name="connsiteY7" fmla="*/ 1034691 h 1203053"/>
                    <a:gd name="connsiteX8" fmla="*/ 639735 w 1275291"/>
                    <a:gd name="connsiteY8" fmla="*/ 1203053 h 1203053"/>
                    <a:gd name="connsiteX9" fmla="*/ 323084 w 1275291"/>
                    <a:gd name="connsiteY9" fmla="*/ 1034691 h 1203053"/>
                    <a:gd name="connsiteX10" fmla="*/ 308456 w 1275291"/>
                    <a:gd name="connsiteY10" fmla="*/ 1007742 h 1203053"/>
                    <a:gd name="connsiteX11" fmla="*/ 304908 w 1275291"/>
                    <a:gd name="connsiteY11" fmla="*/ 1007384 h 1203053"/>
                    <a:gd name="connsiteX12" fmla="*/ 0 w 1275291"/>
                    <a:gd name="connsiteY12" fmla="*/ 633274 h 1203053"/>
                    <a:gd name="connsiteX13" fmla="*/ 233228 w 1275291"/>
                    <a:gd name="connsiteY13" fmla="*/ 281415 h 1203053"/>
                    <a:gd name="connsiteX14" fmla="*/ 277150 w 1275291"/>
                    <a:gd name="connsiteY14" fmla="*/ 267781 h 1203053"/>
                    <a:gd name="connsiteX15" fmla="*/ 287876 w 1275291"/>
                    <a:gd name="connsiteY15" fmla="*/ 233228 h 1203053"/>
                    <a:gd name="connsiteX16" fmla="*/ 639735 w 1275291"/>
                    <a:gd name="connsiteY16" fmla="*/ 0 h 12030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275291" h="1203053">
                      <a:moveTo>
                        <a:pt x="639735" y="0"/>
                      </a:moveTo>
                      <a:cubicBezTo>
                        <a:pt x="797910" y="0"/>
                        <a:pt x="933623" y="96169"/>
                        <a:pt x="991594" y="233228"/>
                      </a:cubicBezTo>
                      <a:lnTo>
                        <a:pt x="1002766" y="269216"/>
                      </a:lnTo>
                      <a:lnTo>
                        <a:pt x="1042063" y="281415"/>
                      </a:lnTo>
                      <a:cubicBezTo>
                        <a:pt x="1179122" y="339386"/>
                        <a:pt x="1275291" y="475099"/>
                        <a:pt x="1275291" y="633274"/>
                      </a:cubicBezTo>
                      <a:cubicBezTo>
                        <a:pt x="1275291" y="791449"/>
                        <a:pt x="1179122" y="927162"/>
                        <a:pt x="1042063" y="985133"/>
                      </a:cubicBezTo>
                      <a:lnTo>
                        <a:pt x="971375" y="1007076"/>
                      </a:lnTo>
                      <a:lnTo>
                        <a:pt x="956386" y="1034691"/>
                      </a:lnTo>
                      <a:cubicBezTo>
                        <a:pt x="887762" y="1136269"/>
                        <a:pt x="771548" y="1203053"/>
                        <a:pt x="639735" y="1203053"/>
                      </a:cubicBezTo>
                      <a:cubicBezTo>
                        <a:pt x="507922" y="1203053"/>
                        <a:pt x="391708" y="1136269"/>
                        <a:pt x="323084" y="1034691"/>
                      </a:cubicBezTo>
                      <a:lnTo>
                        <a:pt x="308456" y="1007742"/>
                      </a:lnTo>
                      <a:lnTo>
                        <a:pt x="304908" y="1007384"/>
                      </a:lnTo>
                      <a:cubicBezTo>
                        <a:pt x="130897" y="971776"/>
                        <a:pt x="0" y="817812"/>
                        <a:pt x="0" y="633274"/>
                      </a:cubicBezTo>
                      <a:cubicBezTo>
                        <a:pt x="0" y="475099"/>
                        <a:pt x="96169" y="339386"/>
                        <a:pt x="233228" y="281415"/>
                      </a:cubicBezTo>
                      <a:lnTo>
                        <a:pt x="277150" y="267781"/>
                      </a:lnTo>
                      <a:lnTo>
                        <a:pt x="287876" y="233228"/>
                      </a:lnTo>
                      <a:cubicBezTo>
                        <a:pt x="345847" y="96169"/>
                        <a:pt x="481560" y="0"/>
                        <a:pt x="639735" y="0"/>
                      </a:cubicBezTo>
                      <a:close/>
                    </a:path>
                  </a:pathLst>
                </a:custGeom>
                <a:noFill/>
                <a:ln w="12700" cap="flat" cmpd="sng" algn="ctr">
                  <a:solidFill>
                    <a:srgbClr val="781F1C">
                      <a:alpha val="2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E34532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pic>
            <p:nvPicPr>
              <p:cNvPr id="29" name="图片 28"/>
              <p:cNvPicPr>
                <a:picLocks noChangeAspect="1"/>
              </p:cNvPicPr>
              <p:nvPr/>
            </p:nvPicPr>
            <p:blipFill>
              <a:blip r:embed="rId56" cstate="email"/>
              <a:stretch>
                <a:fillRect/>
              </a:stretch>
            </p:blipFill>
            <p:spPr>
              <a:xfrm>
                <a:off x="1452441" y="1848607"/>
                <a:ext cx="3057720" cy="2885647"/>
              </a:xfrm>
              <a:prstGeom prst="rect">
                <a:avLst/>
              </a:prstGeom>
            </p:spPr>
          </p:pic>
        </p:grpSp>
        <p:sp>
          <p:nvSpPr>
            <p:cNvPr id="140" name="任意多边形: 形状 139"/>
            <p:cNvSpPr/>
            <p:nvPr/>
          </p:nvSpPr>
          <p:spPr>
            <a:xfrm>
              <a:off x="1269265" y="2107366"/>
              <a:ext cx="3058914" cy="2885647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gradFill flip="none" rotWithShape="1">
              <a:gsLst>
                <a:gs pos="68000">
                  <a:srgbClr val="781F1C">
                    <a:alpha val="0"/>
                  </a:srgbClr>
                </a:gs>
                <a:gs pos="0">
                  <a:srgbClr val="781F1C"/>
                </a:gs>
                <a:gs pos="33000">
                  <a:srgbClr val="A16361"/>
                </a:gs>
              </a:gsLst>
              <a:lin ang="54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932534" y="2773689"/>
            <a:ext cx="2017696" cy="1013616"/>
            <a:chOff x="1779960" y="2836687"/>
            <a:chExt cx="2017696" cy="1013616"/>
          </a:xfrm>
        </p:grpSpPr>
        <p:grpSp>
          <p:nvGrpSpPr>
            <p:cNvPr id="17" name="组合 16"/>
            <p:cNvGrpSpPr/>
            <p:nvPr/>
          </p:nvGrpSpPr>
          <p:grpSpPr>
            <a:xfrm>
              <a:off x="1779960" y="2836687"/>
              <a:ext cx="1013616" cy="1013616"/>
              <a:chOff x="1733008" y="3237806"/>
              <a:chExt cx="1013616" cy="1013616"/>
            </a:xfrm>
          </p:grpSpPr>
          <p:pic>
            <p:nvPicPr>
              <p:cNvPr id="1026" name="Picture 2" descr="查看图片"/>
              <p:cNvPicPr>
                <a:picLocks noChangeAspect="1" noChangeArrowheads="1"/>
              </p:cNvPicPr>
              <p:nvPr/>
            </p:nvPicPr>
            <p:blipFill>
              <a:blip r:embed="rId57" cstate="email">
                <a:alphaModFix amt="53000"/>
                <a:extLst>
                  <a:ext uri="{BEBA8EAE-BF5A-486C-A8C5-ECC9F3942E4B}">
                    <a14:imgProps xmlns:a14="http://schemas.microsoft.com/office/drawing/2010/main">
                      <a14:imgLayer r:embed="rId58">
                        <a14:imgEffect>
                          <a14:brightnessContrast bright="10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33008" y="3237806"/>
                <a:ext cx="1013616" cy="101361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1" name="文本框 140"/>
              <p:cNvSpPr txBox="1"/>
              <p:nvPr/>
            </p:nvSpPr>
            <p:spPr>
              <a:xfrm>
                <a:off x="1837300" y="3282949"/>
                <a:ext cx="805032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5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+mn-cs"/>
                  </a:rPr>
                  <a:t>目</a:t>
                </a:r>
                <a:endParaRPr kumimoji="0" lang="zh-CN" altLang="en-US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梦源宋体 CN W25" panose="02020200000000000000" pitchFamily="18" charset="-122"/>
                  <a:ea typeface="梦源宋体 CN W25" panose="02020200000000000000" pitchFamily="18" charset="-122"/>
                  <a:cs typeface="+mn-cs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2784040" y="2836687"/>
              <a:ext cx="1013616" cy="1013616"/>
              <a:chOff x="2775395" y="3460195"/>
              <a:chExt cx="1013616" cy="1013616"/>
            </a:xfrm>
          </p:grpSpPr>
          <p:pic>
            <p:nvPicPr>
              <p:cNvPr id="15" name="Picture 2" descr="查看图片"/>
              <p:cNvPicPr>
                <a:picLocks noChangeAspect="1" noChangeArrowheads="1"/>
              </p:cNvPicPr>
              <p:nvPr/>
            </p:nvPicPr>
            <p:blipFill>
              <a:blip r:embed="rId57" cstate="email">
                <a:alphaModFix amt="53000"/>
                <a:extLst>
                  <a:ext uri="{BEBA8EAE-BF5A-486C-A8C5-ECC9F3942E4B}">
                    <a14:imgProps xmlns:a14="http://schemas.microsoft.com/office/drawing/2010/main">
                      <a14:imgLayer r:embed="rId58">
                        <a14:imgEffect>
                          <a14:brightnessContrast bright="10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75395" y="3460195"/>
                <a:ext cx="1013616" cy="101361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" name="文本框 10"/>
              <p:cNvSpPr txBox="1"/>
              <p:nvPr/>
            </p:nvSpPr>
            <p:spPr>
              <a:xfrm>
                <a:off x="2841412" y="3505338"/>
                <a:ext cx="881582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di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54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+mn-cs"/>
                  </a:rPr>
                  <a:t>录</a:t>
                </a:r>
                <a:endParaRPr kumimoji="0" lang="zh-CN" altLang="en-US" sz="5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梦源宋体 CN W25" panose="02020200000000000000" pitchFamily="18" charset="-122"/>
                  <a:ea typeface="梦源宋体 CN W25" panose="02020200000000000000" pitchFamily="18" charset="-122"/>
                  <a:cs typeface="+mn-cs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946480" y="5813415"/>
            <a:ext cx="10299041" cy="582943"/>
            <a:chOff x="946480" y="3690590"/>
            <a:chExt cx="10299041" cy="582943"/>
          </a:xfrm>
        </p:grpSpPr>
        <p:grpSp>
          <p:nvGrpSpPr>
            <p:cNvPr id="3" name="组合 2"/>
            <p:cNvGrpSpPr/>
            <p:nvPr/>
          </p:nvGrpSpPr>
          <p:grpSpPr>
            <a:xfrm>
              <a:off x="4596130" y="3690590"/>
              <a:ext cx="2999740" cy="582943"/>
              <a:chOff x="4596130" y="3690590"/>
              <a:chExt cx="2999740" cy="582943"/>
            </a:xfrm>
          </p:grpSpPr>
          <p:sp>
            <p:nvSpPr>
              <p:cNvPr id="23" name="文本框 22"/>
              <p:cNvSpPr txBox="1"/>
              <p:nvPr/>
            </p:nvSpPr>
            <p:spPr>
              <a:xfrm>
                <a:off x="4596130" y="3690590"/>
                <a:ext cx="299974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kumimoji="0" lang="zh-CN" altLang="en-US" sz="2400" b="0" i="0" u="none" strike="noStrike" kern="0" cap="none" spc="0" normalizeH="0" baseline="0" noProof="0">
                    <a:ln w="1270">
                      <a:noFill/>
                    </a:ln>
                    <a:solidFill>
                      <a:srgbClr val="781F1C"/>
                    </a:solidFill>
                    <a:effectLst/>
                    <a:uLnTx/>
                    <a:uFillTx/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仁心仁术 </a:t>
                </a:r>
                <a:r>
                  <a:rPr lang="zh-CN" altLang="en-US" sz="2400" kern="0">
                    <a:ln w="1270">
                      <a:noFill/>
                    </a:ln>
                    <a:solidFill>
                      <a:srgbClr val="781F1C"/>
                    </a:solidFill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精诚为医 </a:t>
                </a:r>
                <a:endParaRPr lang="zh-CN" altLang="en-US" sz="2400" kern="0">
                  <a:ln w="1270">
                    <a:noFill/>
                  </a:ln>
                  <a:solidFill>
                    <a:srgbClr val="781F1C"/>
                  </a:solidFill>
                  <a:latin typeface="梦源宋体 CN W25" panose="02020200000000000000" pitchFamily="18" charset="-122"/>
                  <a:ea typeface="梦源宋体 CN W25" panose="02020200000000000000" pitchFamily="18" charset="-122"/>
                  <a:cs typeface="演示流云楷" panose="02000600000000000000" pitchFamily="2" charset="-122"/>
                </a:endParaRPr>
              </a:p>
            </p:txBody>
          </p:sp>
          <p:grpSp>
            <p:nvGrpSpPr>
              <p:cNvPr id="25" name="图形 2"/>
              <p:cNvGrpSpPr>
                <a:grpSpLocks noChangeAspect="1"/>
              </p:cNvGrpSpPr>
              <p:nvPr/>
            </p:nvGrpSpPr>
            <p:grpSpPr>
              <a:xfrm>
                <a:off x="4749802" y="4057882"/>
                <a:ext cx="2692398" cy="215651"/>
                <a:chOff x="2188521" y="13727260"/>
                <a:chExt cx="9616991" cy="911820"/>
              </a:xfrm>
              <a:gradFill>
                <a:gsLst>
                  <a:gs pos="0">
                    <a:srgbClr val="A16361">
                      <a:alpha val="50000"/>
                    </a:srgbClr>
                  </a:gs>
                  <a:gs pos="100000">
                    <a:srgbClr val="A16361">
                      <a:alpha val="0"/>
                    </a:srgbClr>
                  </a:gs>
                </a:gsLst>
                <a:lin ang="5400000" scaled="1"/>
              </a:gradFill>
            </p:grpSpPr>
            <p:sp>
              <p:nvSpPr>
                <p:cNvPr id="26" name="任意多边形: 形状 25"/>
                <p:cNvSpPr/>
                <p:nvPr/>
              </p:nvSpPr>
              <p:spPr>
                <a:xfrm>
                  <a:off x="2188521" y="13727260"/>
                  <a:ext cx="9616991" cy="407483"/>
                </a:xfrm>
                <a:custGeom>
                  <a:avLst/>
                  <a:gdLst>
                    <a:gd name="connsiteX0" fmla="*/ 1393436 w 1397935"/>
                    <a:gd name="connsiteY0" fmla="*/ 12465 h 90552"/>
                    <a:gd name="connsiteX1" fmla="*/ 1345876 w 1397935"/>
                    <a:gd name="connsiteY1" fmla="*/ 14393 h 90552"/>
                    <a:gd name="connsiteX2" fmla="*/ 1340092 w 1397935"/>
                    <a:gd name="connsiteY2" fmla="*/ 15036 h 90552"/>
                    <a:gd name="connsiteX3" fmla="*/ 1288033 w 1397935"/>
                    <a:gd name="connsiteY3" fmla="*/ 16321 h 90552"/>
                    <a:gd name="connsiteX4" fmla="*/ 1260397 w 1397935"/>
                    <a:gd name="connsiteY4" fmla="*/ 18249 h 90552"/>
                    <a:gd name="connsiteX5" fmla="*/ 1248829 w 1397935"/>
                    <a:gd name="connsiteY5" fmla="*/ 15678 h 90552"/>
                    <a:gd name="connsiteX6" fmla="*/ 1229547 w 1397935"/>
                    <a:gd name="connsiteY6" fmla="*/ 17606 h 90552"/>
                    <a:gd name="connsiteX7" fmla="*/ 1214123 w 1397935"/>
                    <a:gd name="connsiteY7" fmla="*/ 20177 h 90552"/>
                    <a:gd name="connsiteX8" fmla="*/ 1204482 w 1397935"/>
                    <a:gd name="connsiteY8" fmla="*/ 20177 h 90552"/>
                    <a:gd name="connsiteX9" fmla="*/ 1190343 w 1397935"/>
                    <a:gd name="connsiteY9" fmla="*/ 15036 h 90552"/>
                    <a:gd name="connsiteX10" fmla="*/ 1151138 w 1397935"/>
                    <a:gd name="connsiteY10" fmla="*/ 15678 h 90552"/>
                    <a:gd name="connsiteX11" fmla="*/ 1139569 w 1397935"/>
                    <a:gd name="connsiteY11" fmla="*/ 15036 h 90552"/>
                    <a:gd name="connsiteX12" fmla="*/ 1120931 w 1397935"/>
                    <a:gd name="connsiteY12" fmla="*/ 13108 h 90552"/>
                    <a:gd name="connsiteX13" fmla="*/ 1093295 w 1397935"/>
                    <a:gd name="connsiteY13" fmla="*/ 13750 h 90552"/>
                    <a:gd name="connsiteX14" fmla="*/ 1066944 w 1397935"/>
                    <a:gd name="connsiteY14" fmla="*/ 15678 h 90552"/>
                    <a:gd name="connsiteX15" fmla="*/ 1019385 w 1397935"/>
                    <a:gd name="connsiteY15" fmla="*/ 15678 h 90552"/>
                    <a:gd name="connsiteX16" fmla="*/ 991106 w 1397935"/>
                    <a:gd name="connsiteY16" fmla="*/ 16964 h 90552"/>
                    <a:gd name="connsiteX17" fmla="*/ 966040 w 1397935"/>
                    <a:gd name="connsiteY17" fmla="*/ 15036 h 90552"/>
                    <a:gd name="connsiteX18" fmla="*/ 923622 w 1397935"/>
                    <a:gd name="connsiteY18" fmla="*/ 15036 h 90552"/>
                    <a:gd name="connsiteX19" fmla="*/ 901770 w 1397935"/>
                    <a:gd name="connsiteY19" fmla="*/ 15678 h 90552"/>
                    <a:gd name="connsiteX20" fmla="*/ 880561 w 1397935"/>
                    <a:gd name="connsiteY20" fmla="*/ 15036 h 90552"/>
                    <a:gd name="connsiteX21" fmla="*/ 865136 w 1397935"/>
                    <a:gd name="connsiteY21" fmla="*/ 11822 h 90552"/>
                    <a:gd name="connsiteX22" fmla="*/ 861280 w 1397935"/>
                    <a:gd name="connsiteY22" fmla="*/ 13108 h 90552"/>
                    <a:gd name="connsiteX23" fmla="*/ 843284 w 1397935"/>
                    <a:gd name="connsiteY23" fmla="*/ 13108 h 90552"/>
                    <a:gd name="connsiteX24" fmla="*/ 823361 w 1397935"/>
                    <a:gd name="connsiteY24" fmla="*/ 9251 h 90552"/>
                    <a:gd name="connsiteX25" fmla="*/ 797010 w 1397935"/>
                    <a:gd name="connsiteY25" fmla="*/ 9251 h 90552"/>
                    <a:gd name="connsiteX26" fmla="*/ 671683 w 1397935"/>
                    <a:gd name="connsiteY26" fmla="*/ 5395 h 90552"/>
                    <a:gd name="connsiteX27" fmla="*/ 600344 w 1397935"/>
                    <a:gd name="connsiteY27" fmla="*/ 5395 h 90552"/>
                    <a:gd name="connsiteX28" fmla="*/ 525790 w 1397935"/>
                    <a:gd name="connsiteY28" fmla="*/ 6680 h 90552"/>
                    <a:gd name="connsiteX29" fmla="*/ 511008 w 1397935"/>
                    <a:gd name="connsiteY29" fmla="*/ 5395 h 90552"/>
                    <a:gd name="connsiteX30" fmla="*/ 499440 w 1397935"/>
                    <a:gd name="connsiteY30" fmla="*/ 4110 h 90552"/>
                    <a:gd name="connsiteX31" fmla="*/ 444810 w 1397935"/>
                    <a:gd name="connsiteY31" fmla="*/ 3467 h 90552"/>
                    <a:gd name="connsiteX32" fmla="*/ 377327 w 1397935"/>
                    <a:gd name="connsiteY32" fmla="*/ 1539 h 90552"/>
                    <a:gd name="connsiteX33" fmla="*/ 313057 w 1397935"/>
                    <a:gd name="connsiteY33" fmla="*/ 896 h 90552"/>
                    <a:gd name="connsiteX34" fmla="*/ 320769 w 1397935"/>
                    <a:gd name="connsiteY34" fmla="*/ 4110 h 90552"/>
                    <a:gd name="connsiteX35" fmla="*/ 365115 w 1397935"/>
                    <a:gd name="connsiteY35" fmla="*/ 4110 h 90552"/>
                    <a:gd name="connsiteX36" fmla="*/ 379897 w 1397935"/>
                    <a:gd name="connsiteY36" fmla="*/ 9251 h 90552"/>
                    <a:gd name="connsiteX37" fmla="*/ 386325 w 1397935"/>
                    <a:gd name="connsiteY37" fmla="*/ 11179 h 90552"/>
                    <a:gd name="connsiteX38" fmla="*/ 422958 w 1397935"/>
                    <a:gd name="connsiteY38" fmla="*/ 13108 h 90552"/>
                    <a:gd name="connsiteX39" fmla="*/ 433884 w 1397935"/>
                    <a:gd name="connsiteY39" fmla="*/ 16321 h 90552"/>
                    <a:gd name="connsiteX40" fmla="*/ 422316 w 1397935"/>
                    <a:gd name="connsiteY40" fmla="*/ 19534 h 90552"/>
                    <a:gd name="connsiteX41" fmla="*/ 309200 w 1397935"/>
                    <a:gd name="connsiteY41" fmla="*/ 16321 h 90552"/>
                    <a:gd name="connsiteX42" fmla="*/ 248787 w 1397935"/>
                    <a:gd name="connsiteY42" fmla="*/ 15036 h 90552"/>
                    <a:gd name="connsiteX43" fmla="*/ 176161 w 1397935"/>
                    <a:gd name="connsiteY43" fmla="*/ 15036 h 90552"/>
                    <a:gd name="connsiteX44" fmla="*/ 169735 w 1397935"/>
                    <a:gd name="connsiteY44" fmla="*/ 16964 h 90552"/>
                    <a:gd name="connsiteX45" fmla="*/ 207011 w 1397935"/>
                    <a:gd name="connsiteY45" fmla="*/ 20820 h 90552"/>
                    <a:gd name="connsiteX46" fmla="*/ 201870 w 1397935"/>
                    <a:gd name="connsiteY46" fmla="*/ 23390 h 90552"/>
                    <a:gd name="connsiteX47" fmla="*/ 156880 w 1397935"/>
                    <a:gd name="connsiteY47" fmla="*/ 24033 h 90552"/>
                    <a:gd name="connsiteX48" fmla="*/ 93253 w 1397935"/>
                    <a:gd name="connsiteY48" fmla="*/ 25961 h 90552"/>
                    <a:gd name="connsiteX49" fmla="*/ 65617 w 1397935"/>
                    <a:gd name="connsiteY49" fmla="*/ 28532 h 90552"/>
                    <a:gd name="connsiteX50" fmla="*/ 36696 w 1397935"/>
                    <a:gd name="connsiteY50" fmla="*/ 31103 h 90552"/>
                    <a:gd name="connsiteX51" fmla="*/ 9059 w 1397935"/>
                    <a:gd name="connsiteY51" fmla="*/ 35602 h 90552"/>
                    <a:gd name="connsiteX52" fmla="*/ 61 w 1397935"/>
                    <a:gd name="connsiteY52" fmla="*/ 42029 h 90552"/>
                    <a:gd name="connsiteX53" fmla="*/ 65617 w 1397935"/>
                    <a:gd name="connsiteY53" fmla="*/ 47813 h 90552"/>
                    <a:gd name="connsiteX54" fmla="*/ 73972 w 1397935"/>
                    <a:gd name="connsiteY54" fmla="*/ 49741 h 90552"/>
                    <a:gd name="connsiteX55" fmla="*/ 93896 w 1397935"/>
                    <a:gd name="connsiteY55" fmla="*/ 54240 h 90552"/>
                    <a:gd name="connsiteX56" fmla="*/ 129244 w 1397935"/>
                    <a:gd name="connsiteY56" fmla="*/ 56168 h 90552"/>
                    <a:gd name="connsiteX57" fmla="*/ 149811 w 1397935"/>
                    <a:gd name="connsiteY57" fmla="*/ 63238 h 90552"/>
                    <a:gd name="connsiteX58" fmla="*/ 178732 w 1397935"/>
                    <a:gd name="connsiteY58" fmla="*/ 72236 h 90552"/>
                    <a:gd name="connsiteX59" fmla="*/ 213438 w 1397935"/>
                    <a:gd name="connsiteY59" fmla="*/ 73521 h 90552"/>
                    <a:gd name="connsiteX60" fmla="*/ 304059 w 1397935"/>
                    <a:gd name="connsiteY60" fmla="*/ 80591 h 90552"/>
                    <a:gd name="connsiteX61" fmla="*/ 426172 w 1397935"/>
                    <a:gd name="connsiteY61" fmla="*/ 84447 h 90552"/>
                    <a:gd name="connsiteX62" fmla="*/ 548285 w 1397935"/>
                    <a:gd name="connsiteY62" fmla="*/ 86375 h 90552"/>
                    <a:gd name="connsiteX63" fmla="*/ 651117 w 1397935"/>
                    <a:gd name="connsiteY63" fmla="*/ 86375 h 90552"/>
                    <a:gd name="connsiteX64" fmla="*/ 672326 w 1397935"/>
                    <a:gd name="connsiteY64" fmla="*/ 88946 h 90552"/>
                    <a:gd name="connsiteX65" fmla="*/ 687108 w 1397935"/>
                    <a:gd name="connsiteY65" fmla="*/ 88303 h 90552"/>
                    <a:gd name="connsiteX66" fmla="*/ 699320 w 1397935"/>
                    <a:gd name="connsiteY66" fmla="*/ 87660 h 90552"/>
                    <a:gd name="connsiteX67" fmla="*/ 739810 w 1397935"/>
                    <a:gd name="connsiteY67" fmla="*/ 87660 h 90552"/>
                    <a:gd name="connsiteX68" fmla="*/ 793797 w 1397935"/>
                    <a:gd name="connsiteY68" fmla="*/ 85090 h 90552"/>
                    <a:gd name="connsiteX69" fmla="*/ 841356 w 1397935"/>
                    <a:gd name="connsiteY69" fmla="*/ 81876 h 90552"/>
                    <a:gd name="connsiteX70" fmla="*/ 811792 w 1397935"/>
                    <a:gd name="connsiteY70" fmla="*/ 79948 h 90552"/>
                    <a:gd name="connsiteX71" fmla="*/ 835572 w 1397935"/>
                    <a:gd name="connsiteY71" fmla="*/ 75449 h 90552"/>
                    <a:gd name="connsiteX72" fmla="*/ 875419 w 1397935"/>
                    <a:gd name="connsiteY72" fmla="*/ 74807 h 90552"/>
                    <a:gd name="connsiteX73" fmla="*/ 910768 w 1397935"/>
                    <a:gd name="connsiteY73" fmla="*/ 81234 h 90552"/>
                    <a:gd name="connsiteX74" fmla="*/ 918481 w 1397935"/>
                    <a:gd name="connsiteY74" fmla="*/ 83162 h 90552"/>
                    <a:gd name="connsiteX75" fmla="*/ 1022598 w 1397935"/>
                    <a:gd name="connsiteY75" fmla="*/ 81876 h 90552"/>
                    <a:gd name="connsiteX76" fmla="*/ 1090082 w 1397935"/>
                    <a:gd name="connsiteY76" fmla="*/ 79948 h 90552"/>
                    <a:gd name="connsiteX77" fmla="*/ 1140212 w 1397935"/>
                    <a:gd name="connsiteY77" fmla="*/ 76735 h 90552"/>
                    <a:gd name="connsiteX78" fmla="*/ 1155637 w 1397935"/>
                    <a:gd name="connsiteY78" fmla="*/ 75449 h 90552"/>
                    <a:gd name="connsiteX79" fmla="*/ 1142783 w 1397935"/>
                    <a:gd name="connsiteY79" fmla="*/ 73521 h 90552"/>
                    <a:gd name="connsiteX80" fmla="*/ 1097794 w 1397935"/>
                    <a:gd name="connsiteY80" fmla="*/ 72236 h 90552"/>
                    <a:gd name="connsiteX81" fmla="*/ 1038023 w 1397935"/>
                    <a:gd name="connsiteY81" fmla="*/ 74807 h 90552"/>
                    <a:gd name="connsiteX82" fmla="*/ 985321 w 1397935"/>
                    <a:gd name="connsiteY82" fmla="*/ 74807 h 90552"/>
                    <a:gd name="connsiteX83" fmla="*/ 928121 w 1397935"/>
                    <a:gd name="connsiteY83" fmla="*/ 74164 h 90552"/>
                    <a:gd name="connsiteX84" fmla="*/ 954472 w 1397935"/>
                    <a:gd name="connsiteY84" fmla="*/ 69022 h 90552"/>
                    <a:gd name="connsiteX85" fmla="*/ 991106 w 1397935"/>
                    <a:gd name="connsiteY85" fmla="*/ 70950 h 90552"/>
                    <a:gd name="connsiteX86" fmla="*/ 1051520 w 1397935"/>
                    <a:gd name="connsiteY86" fmla="*/ 68380 h 90552"/>
                    <a:gd name="connsiteX87" fmla="*/ 1145354 w 1397935"/>
                    <a:gd name="connsiteY87" fmla="*/ 67094 h 90552"/>
                    <a:gd name="connsiteX88" fmla="*/ 1259754 w 1397935"/>
                    <a:gd name="connsiteY88" fmla="*/ 63238 h 90552"/>
                    <a:gd name="connsiteX89" fmla="*/ 1309885 w 1397935"/>
                    <a:gd name="connsiteY89" fmla="*/ 60024 h 90552"/>
                    <a:gd name="connsiteX90" fmla="*/ 1284820 w 1397935"/>
                    <a:gd name="connsiteY90" fmla="*/ 44600 h 90552"/>
                    <a:gd name="connsiteX91" fmla="*/ 1305386 w 1397935"/>
                    <a:gd name="connsiteY91" fmla="*/ 51669 h 90552"/>
                    <a:gd name="connsiteX92" fmla="*/ 1313099 w 1397935"/>
                    <a:gd name="connsiteY92" fmla="*/ 52312 h 90552"/>
                    <a:gd name="connsiteX93" fmla="*/ 1317598 w 1397935"/>
                    <a:gd name="connsiteY93" fmla="*/ 48456 h 90552"/>
                    <a:gd name="connsiteX94" fmla="*/ 1316955 w 1397935"/>
                    <a:gd name="connsiteY94" fmla="*/ 37530 h 90552"/>
                    <a:gd name="connsiteX95" fmla="*/ 1304743 w 1397935"/>
                    <a:gd name="connsiteY95" fmla="*/ 40744 h 90552"/>
                    <a:gd name="connsiteX96" fmla="*/ 1295103 w 1397935"/>
                    <a:gd name="connsiteY96" fmla="*/ 38173 h 90552"/>
                    <a:gd name="connsiteX97" fmla="*/ 1249471 w 1397935"/>
                    <a:gd name="connsiteY97" fmla="*/ 42029 h 90552"/>
                    <a:gd name="connsiteX98" fmla="*/ 1228262 w 1397935"/>
                    <a:gd name="connsiteY98" fmla="*/ 36245 h 90552"/>
                    <a:gd name="connsiteX99" fmla="*/ 1257184 w 1397935"/>
                    <a:gd name="connsiteY99" fmla="*/ 31103 h 90552"/>
                    <a:gd name="connsiteX100" fmla="*/ 1295746 w 1397935"/>
                    <a:gd name="connsiteY100" fmla="*/ 28532 h 90552"/>
                    <a:gd name="connsiteX101" fmla="*/ 1325953 w 1397935"/>
                    <a:gd name="connsiteY101" fmla="*/ 27889 h 90552"/>
                    <a:gd name="connsiteX102" fmla="*/ 1343948 w 1397935"/>
                    <a:gd name="connsiteY102" fmla="*/ 25961 h 90552"/>
                    <a:gd name="connsiteX103" fmla="*/ 1335593 w 1397935"/>
                    <a:gd name="connsiteY103" fmla="*/ 20177 h 90552"/>
                    <a:gd name="connsiteX104" fmla="*/ 1352304 w 1397935"/>
                    <a:gd name="connsiteY104" fmla="*/ 20177 h 90552"/>
                    <a:gd name="connsiteX105" fmla="*/ 1351018 w 1397935"/>
                    <a:gd name="connsiteY105" fmla="*/ 26604 h 90552"/>
                    <a:gd name="connsiteX106" fmla="*/ 1361944 w 1397935"/>
                    <a:gd name="connsiteY106" fmla="*/ 24033 h 90552"/>
                    <a:gd name="connsiteX107" fmla="*/ 1369656 w 1397935"/>
                    <a:gd name="connsiteY107" fmla="*/ 19534 h 90552"/>
                    <a:gd name="connsiteX108" fmla="*/ 1397935 w 1397935"/>
                    <a:gd name="connsiteY108" fmla="*/ 16321 h 90552"/>
                    <a:gd name="connsiteX109" fmla="*/ 1393436 w 1397935"/>
                    <a:gd name="connsiteY109" fmla="*/ 12465 h 90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1397935" h="90552">
                      <a:moveTo>
                        <a:pt x="1393436" y="12465"/>
                      </a:moveTo>
                      <a:cubicBezTo>
                        <a:pt x="1377369" y="13108"/>
                        <a:pt x="1361301" y="10537"/>
                        <a:pt x="1345876" y="14393"/>
                      </a:cubicBezTo>
                      <a:cubicBezTo>
                        <a:pt x="1343948" y="15036"/>
                        <a:pt x="1342020" y="15036"/>
                        <a:pt x="1340092" y="15036"/>
                      </a:cubicBezTo>
                      <a:cubicBezTo>
                        <a:pt x="1322739" y="13750"/>
                        <a:pt x="1305386" y="15678"/>
                        <a:pt x="1288033" y="16321"/>
                      </a:cubicBezTo>
                      <a:cubicBezTo>
                        <a:pt x="1279036" y="16321"/>
                        <a:pt x="1269395" y="15036"/>
                        <a:pt x="1260397" y="18249"/>
                      </a:cubicBezTo>
                      <a:cubicBezTo>
                        <a:pt x="1255898" y="20177"/>
                        <a:pt x="1253328" y="13108"/>
                        <a:pt x="1248829" y="15678"/>
                      </a:cubicBezTo>
                      <a:cubicBezTo>
                        <a:pt x="1242401" y="18892"/>
                        <a:pt x="1236617" y="17606"/>
                        <a:pt x="1229547" y="17606"/>
                      </a:cubicBezTo>
                      <a:cubicBezTo>
                        <a:pt x="1225049" y="16964"/>
                        <a:pt x="1217979" y="15678"/>
                        <a:pt x="1214123" y="20177"/>
                      </a:cubicBezTo>
                      <a:cubicBezTo>
                        <a:pt x="1210909" y="23390"/>
                        <a:pt x="1207053" y="22105"/>
                        <a:pt x="1204482" y="20177"/>
                      </a:cubicBezTo>
                      <a:cubicBezTo>
                        <a:pt x="1200626" y="16964"/>
                        <a:pt x="1196770" y="15036"/>
                        <a:pt x="1190343" y="15036"/>
                      </a:cubicBezTo>
                      <a:cubicBezTo>
                        <a:pt x="1177489" y="15678"/>
                        <a:pt x="1163992" y="14393"/>
                        <a:pt x="1151138" y="15678"/>
                      </a:cubicBezTo>
                      <a:cubicBezTo>
                        <a:pt x="1147282" y="16321"/>
                        <a:pt x="1142140" y="16321"/>
                        <a:pt x="1139569" y="15036"/>
                      </a:cubicBezTo>
                      <a:cubicBezTo>
                        <a:pt x="1133142" y="11822"/>
                        <a:pt x="1127358" y="13108"/>
                        <a:pt x="1120931" y="13108"/>
                      </a:cubicBezTo>
                      <a:cubicBezTo>
                        <a:pt x="1111291" y="13108"/>
                        <a:pt x="1102293" y="14393"/>
                        <a:pt x="1093295" y="13750"/>
                      </a:cubicBezTo>
                      <a:cubicBezTo>
                        <a:pt x="1084297" y="13108"/>
                        <a:pt x="1075942" y="17606"/>
                        <a:pt x="1066944" y="15678"/>
                      </a:cubicBezTo>
                      <a:cubicBezTo>
                        <a:pt x="1050877" y="13108"/>
                        <a:pt x="1034809" y="15678"/>
                        <a:pt x="1019385" y="15678"/>
                      </a:cubicBezTo>
                      <a:cubicBezTo>
                        <a:pt x="1009744" y="15678"/>
                        <a:pt x="998818" y="18249"/>
                        <a:pt x="991106" y="16964"/>
                      </a:cubicBezTo>
                      <a:cubicBezTo>
                        <a:pt x="982751" y="15678"/>
                        <a:pt x="974395" y="15036"/>
                        <a:pt x="966040" y="15036"/>
                      </a:cubicBezTo>
                      <a:cubicBezTo>
                        <a:pt x="951901" y="15678"/>
                        <a:pt x="937761" y="13108"/>
                        <a:pt x="923622" y="15036"/>
                      </a:cubicBezTo>
                      <a:cubicBezTo>
                        <a:pt x="916552" y="16321"/>
                        <a:pt x="908840" y="15036"/>
                        <a:pt x="901770" y="15678"/>
                      </a:cubicBezTo>
                      <a:cubicBezTo>
                        <a:pt x="894058" y="16321"/>
                        <a:pt x="886988" y="14393"/>
                        <a:pt x="880561" y="15036"/>
                      </a:cubicBezTo>
                      <a:cubicBezTo>
                        <a:pt x="874134" y="15036"/>
                        <a:pt x="867707" y="20820"/>
                        <a:pt x="865136" y="11822"/>
                      </a:cubicBezTo>
                      <a:cubicBezTo>
                        <a:pt x="863851" y="12465"/>
                        <a:pt x="862566" y="12465"/>
                        <a:pt x="861280" y="13108"/>
                      </a:cubicBezTo>
                      <a:cubicBezTo>
                        <a:pt x="855496" y="14393"/>
                        <a:pt x="848426" y="16321"/>
                        <a:pt x="843284" y="13108"/>
                      </a:cubicBezTo>
                      <a:cubicBezTo>
                        <a:pt x="837500" y="8609"/>
                        <a:pt x="829788" y="7966"/>
                        <a:pt x="823361" y="9251"/>
                      </a:cubicBezTo>
                      <a:cubicBezTo>
                        <a:pt x="814363" y="10537"/>
                        <a:pt x="805365" y="10537"/>
                        <a:pt x="797010" y="9251"/>
                      </a:cubicBezTo>
                      <a:cubicBezTo>
                        <a:pt x="755234" y="5395"/>
                        <a:pt x="713459" y="6038"/>
                        <a:pt x="671683" y="5395"/>
                      </a:cubicBezTo>
                      <a:cubicBezTo>
                        <a:pt x="647904" y="4752"/>
                        <a:pt x="624124" y="3467"/>
                        <a:pt x="600344" y="5395"/>
                      </a:cubicBezTo>
                      <a:cubicBezTo>
                        <a:pt x="575921" y="7323"/>
                        <a:pt x="550856" y="4752"/>
                        <a:pt x="525790" y="6680"/>
                      </a:cubicBezTo>
                      <a:cubicBezTo>
                        <a:pt x="520649" y="7323"/>
                        <a:pt x="516150" y="6038"/>
                        <a:pt x="511008" y="5395"/>
                      </a:cubicBezTo>
                      <a:cubicBezTo>
                        <a:pt x="507152" y="4752"/>
                        <a:pt x="503939" y="3467"/>
                        <a:pt x="499440" y="4110"/>
                      </a:cubicBezTo>
                      <a:cubicBezTo>
                        <a:pt x="481444" y="5395"/>
                        <a:pt x="462806" y="4752"/>
                        <a:pt x="444810" y="3467"/>
                      </a:cubicBezTo>
                      <a:cubicBezTo>
                        <a:pt x="422316" y="1539"/>
                        <a:pt x="399821" y="4110"/>
                        <a:pt x="377327" y="1539"/>
                      </a:cubicBezTo>
                      <a:cubicBezTo>
                        <a:pt x="356118" y="-390"/>
                        <a:pt x="334909" y="-390"/>
                        <a:pt x="313057" y="896"/>
                      </a:cubicBezTo>
                      <a:cubicBezTo>
                        <a:pt x="314985" y="4110"/>
                        <a:pt x="318198" y="4110"/>
                        <a:pt x="320769" y="4110"/>
                      </a:cubicBezTo>
                      <a:cubicBezTo>
                        <a:pt x="335551" y="2824"/>
                        <a:pt x="350333" y="3467"/>
                        <a:pt x="365115" y="4110"/>
                      </a:cubicBezTo>
                      <a:cubicBezTo>
                        <a:pt x="370900" y="4110"/>
                        <a:pt x="378612" y="2181"/>
                        <a:pt x="379897" y="9251"/>
                      </a:cubicBezTo>
                      <a:cubicBezTo>
                        <a:pt x="380540" y="11179"/>
                        <a:pt x="383754" y="11179"/>
                        <a:pt x="386325" y="11179"/>
                      </a:cubicBezTo>
                      <a:cubicBezTo>
                        <a:pt x="398536" y="11822"/>
                        <a:pt x="410747" y="12465"/>
                        <a:pt x="422958" y="13108"/>
                      </a:cubicBezTo>
                      <a:cubicBezTo>
                        <a:pt x="426815" y="13108"/>
                        <a:pt x="434527" y="10537"/>
                        <a:pt x="433884" y="16321"/>
                      </a:cubicBezTo>
                      <a:cubicBezTo>
                        <a:pt x="433242" y="21462"/>
                        <a:pt x="426172" y="19534"/>
                        <a:pt x="422316" y="19534"/>
                      </a:cubicBezTo>
                      <a:cubicBezTo>
                        <a:pt x="384396" y="19534"/>
                        <a:pt x="346477" y="18249"/>
                        <a:pt x="309200" y="16321"/>
                      </a:cubicBezTo>
                      <a:cubicBezTo>
                        <a:pt x="289277" y="15678"/>
                        <a:pt x="269353" y="15036"/>
                        <a:pt x="248787" y="15036"/>
                      </a:cubicBezTo>
                      <a:cubicBezTo>
                        <a:pt x="224364" y="15036"/>
                        <a:pt x="199941" y="15036"/>
                        <a:pt x="176161" y="15036"/>
                      </a:cubicBezTo>
                      <a:cubicBezTo>
                        <a:pt x="174233" y="15036"/>
                        <a:pt x="171663" y="15036"/>
                        <a:pt x="169735" y="16964"/>
                      </a:cubicBezTo>
                      <a:cubicBezTo>
                        <a:pt x="181946" y="18892"/>
                        <a:pt x="194800" y="15678"/>
                        <a:pt x="207011" y="20820"/>
                      </a:cubicBezTo>
                      <a:cubicBezTo>
                        <a:pt x="205083" y="23390"/>
                        <a:pt x="203798" y="23390"/>
                        <a:pt x="201870" y="23390"/>
                      </a:cubicBezTo>
                      <a:cubicBezTo>
                        <a:pt x="186445" y="23390"/>
                        <a:pt x="171020" y="22105"/>
                        <a:pt x="156880" y="24033"/>
                      </a:cubicBezTo>
                      <a:cubicBezTo>
                        <a:pt x="134386" y="27889"/>
                        <a:pt x="113819" y="25961"/>
                        <a:pt x="93253" y="25961"/>
                      </a:cubicBezTo>
                      <a:cubicBezTo>
                        <a:pt x="83613" y="25961"/>
                        <a:pt x="74615" y="26604"/>
                        <a:pt x="65617" y="28532"/>
                      </a:cubicBezTo>
                      <a:cubicBezTo>
                        <a:pt x="55976" y="30460"/>
                        <a:pt x="46336" y="31103"/>
                        <a:pt x="36696" y="31103"/>
                      </a:cubicBezTo>
                      <a:cubicBezTo>
                        <a:pt x="27055" y="31103"/>
                        <a:pt x="19343" y="37530"/>
                        <a:pt x="9059" y="35602"/>
                      </a:cubicBezTo>
                      <a:cubicBezTo>
                        <a:pt x="3918" y="34959"/>
                        <a:pt x="-581" y="36245"/>
                        <a:pt x="61" y="42029"/>
                      </a:cubicBezTo>
                      <a:cubicBezTo>
                        <a:pt x="21913" y="42029"/>
                        <a:pt x="43122" y="47171"/>
                        <a:pt x="65617" y="47813"/>
                      </a:cubicBezTo>
                      <a:cubicBezTo>
                        <a:pt x="68188" y="47813"/>
                        <a:pt x="72044" y="48456"/>
                        <a:pt x="73972" y="49741"/>
                      </a:cubicBezTo>
                      <a:cubicBezTo>
                        <a:pt x="79756" y="54883"/>
                        <a:pt x="86826" y="53597"/>
                        <a:pt x="93896" y="54240"/>
                      </a:cubicBezTo>
                      <a:cubicBezTo>
                        <a:pt x="105464" y="54883"/>
                        <a:pt x="117676" y="54883"/>
                        <a:pt x="129244" y="56168"/>
                      </a:cubicBezTo>
                      <a:cubicBezTo>
                        <a:pt x="136957" y="56811"/>
                        <a:pt x="145312" y="58096"/>
                        <a:pt x="149811" y="63238"/>
                      </a:cubicBezTo>
                      <a:cubicBezTo>
                        <a:pt x="156880" y="71593"/>
                        <a:pt x="166521" y="72236"/>
                        <a:pt x="178732" y="72236"/>
                      </a:cubicBezTo>
                      <a:cubicBezTo>
                        <a:pt x="190301" y="72879"/>
                        <a:pt x="202512" y="72236"/>
                        <a:pt x="213438" y="73521"/>
                      </a:cubicBezTo>
                      <a:cubicBezTo>
                        <a:pt x="243002" y="78020"/>
                        <a:pt x="273852" y="78663"/>
                        <a:pt x="304059" y="80591"/>
                      </a:cubicBezTo>
                      <a:cubicBezTo>
                        <a:pt x="344549" y="83804"/>
                        <a:pt x="385039" y="82519"/>
                        <a:pt x="426172" y="84447"/>
                      </a:cubicBezTo>
                      <a:cubicBezTo>
                        <a:pt x="466662" y="85732"/>
                        <a:pt x="507152" y="85732"/>
                        <a:pt x="548285" y="86375"/>
                      </a:cubicBezTo>
                      <a:cubicBezTo>
                        <a:pt x="582348" y="86375"/>
                        <a:pt x="617054" y="86375"/>
                        <a:pt x="651117" y="86375"/>
                      </a:cubicBezTo>
                      <a:cubicBezTo>
                        <a:pt x="658187" y="86375"/>
                        <a:pt x="665257" y="85732"/>
                        <a:pt x="672326" y="88946"/>
                      </a:cubicBezTo>
                      <a:cubicBezTo>
                        <a:pt x="676182" y="90874"/>
                        <a:pt x="682609" y="91517"/>
                        <a:pt x="687108" y="88303"/>
                      </a:cubicBezTo>
                      <a:cubicBezTo>
                        <a:pt x="690322" y="85732"/>
                        <a:pt x="694821" y="86375"/>
                        <a:pt x="699320" y="87660"/>
                      </a:cubicBezTo>
                      <a:cubicBezTo>
                        <a:pt x="712816" y="90874"/>
                        <a:pt x="726956" y="88946"/>
                        <a:pt x="739810" y="87660"/>
                      </a:cubicBezTo>
                      <a:cubicBezTo>
                        <a:pt x="757805" y="86375"/>
                        <a:pt x="775801" y="85732"/>
                        <a:pt x="793797" y="85090"/>
                      </a:cubicBezTo>
                      <a:cubicBezTo>
                        <a:pt x="809864" y="85090"/>
                        <a:pt x="825289" y="85090"/>
                        <a:pt x="841356" y="81876"/>
                      </a:cubicBezTo>
                      <a:cubicBezTo>
                        <a:pt x="831716" y="81234"/>
                        <a:pt x="822076" y="80591"/>
                        <a:pt x="811792" y="79948"/>
                      </a:cubicBezTo>
                      <a:cubicBezTo>
                        <a:pt x="818219" y="76735"/>
                        <a:pt x="829145" y="74164"/>
                        <a:pt x="835572" y="75449"/>
                      </a:cubicBezTo>
                      <a:cubicBezTo>
                        <a:pt x="849069" y="79306"/>
                        <a:pt x="861923" y="75449"/>
                        <a:pt x="875419" y="74807"/>
                      </a:cubicBezTo>
                      <a:cubicBezTo>
                        <a:pt x="888274" y="73521"/>
                        <a:pt x="901127" y="72879"/>
                        <a:pt x="910768" y="81234"/>
                      </a:cubicBezTo>
                      <a:cubicBezTo>
                        <a:pt x="913339" y="83162"/>
                        <a:pt x="915910" y="83162"/>
                        <a:pt x="918481" y="83162"/>
                      </a:cubicBezTo>
                      <a:cubicBezTo>
                        <a:pt x="953186" y="83804"/>
                        <a:pt x="987892" y="79948"/>
                        <a:pt x="1022598" y="81876"/>
                      </a:cubicBezTo>
                      <a:cubicBezTo>
                        <a:pt x="1045092" y="83162"/>
                        <a:pt x="1067587" y="81234"/>
                        <a:pt x="1090082" y="79948"/>
                      </a:cubicBezTo>
                      <a:cubicBezTo>
                        <a:pt x="1106792" y="79306"/>
                        <a:pt x="1123502" y="78020"/>
                        <a:pt x="1140212" y="76735"/>
                      </a:cubicBezTo>
                      <a:cubicBezTo>
                        <a:pt x="1145354" y="76092"/>
                        <a:pt x="1151138" y="78020"/>
                        <a:pt x="1155637" y="75449"/>
                      </a:cubicBezTo>
                      <a:cubicBezTo>
                        <a:pt x="1153066" y="69665"/>
                        <a:pt x="1147282" y="74164"/>
                        <a:pt x="1142783" y="73521"/>
                      </a:cubicBezTo>
                      <a:cubicBezTo>
                        <a:pt x="1128001" y="69665"/>
                        <a:pt x="1112576" y="72236"/>
                        <a:pt x="1097794" y="72236"/>
                      </a:cubicBezTo>
                      <a:cubicBezTo>
                        <a:pt x="1077870" y="72879"/>
                        <a:pt x="1057947" y="74807"/>
                        <a:pt x="1038023" y="74807"/>
                      </a:cubicBezTo>
                      <a:cubicBezTo>
                        <a:pt x="1020670" y="75449"/>
                        <a:pt x="1002674" y="73521"/>
                        <a:pt x="985321" y="74807"/>
                      </a:cubicBezTo>
                      <a:cubicBezTo>
                        <a:pt x="967326" y="75449"/>
                        <a:pt x="949330" y="76735"/>
                        <a:pt x="928121" y="74164"/>
                      </a:cubicBezTo>
                      <a:cubicBezTo>
                        <a:pt x="938404" y="70950"/>
                        <a:pt x="948045" y="67094"/>
                        <a:pt x="954472" y="69022"/>
                      </a:cubicBezTo>
                      <a:cubicBezTo>
                        <a:pt x="967326" y="72879"/>
                        <a:pt x="978894" y="71593"/>
                        <a:pt x="991106" y="70950"/>
                      </a:cubicBezTo>
                      <a:cubicBezTo>
                        <a:pt x="1011029" y="69665"/>
                        <a:pt x="1030953" y="69022"/>
                        <a:pt x="1051520" y="68380"/>
                      </a:cubicBezTo>
                      <a:cubicBezTo>
                        <a:pt x="1083012" y="67737"/>
                        <a:pt x="1114504" y="68380"/>
                        <a:pt x="1145354" y="67094"/>
                      </a:cubicBezTo>
                      <a:cubicBezTo>
                        <a:pt x="1183273" y="65166"/>
                        <a:pt x="1221835" y="65809"/>
                        <a:pt x="1259754" y="63238"/>
                      </a:cubicBezTo>
                      <a:cubicBezTo>
                        <a:pt x="1276465" y="61952"/>
                        <a:pt x="1293175" y="61310"/>
                        <a:pt x="1309885" y="60024"/>
                      </a:cubicBezTo>
                      <a:cubicBezTo>
                        <a:pt x="1301530" y="54883"/>
                        <a:pt x="1290604" y="52955"/>
                        <a:pt x="1284820" y="44600"/>
                      </a:cubicBezTo>
                      <a:cubicBezTo>
                        <a:pt x="1293175" y="46528"/>
                        <a:pt x="1302815" y="42029"/>
                        <a:pt x="1305386" y="51669"/>
                      </a:cubicBezTo>
                      <a:cubicBezTo>
                        <a:pt x="1306029" y="53597"/>
                        <a:pt x="1310528" y="53597"/>
                        <a:pt x="1313099" y="52312"/>
                      </a:cubicBezTo>
                      <a:cubicBezTo>
                        <a:pt x="1315027" y="51669"/>
                        <a:pt x="1319526" y="51669"/>
                        <a:pt x="1317598" y="48456"/>
                      </a:cubicBezTo>
                      <a:cubicBezTo>
                        <a:pt x="1315670" y="45243"/>
                        <a:pt x="1319526" y="41386"/>
                        <a:pt x="1316955" y="37530"/>
                      </a:cubicBezTo>
                      <a:cubicBezTo>
                        <a:pt x="1312456" y="43957"/>
                        <a:pt x="1312456" y="43957"/>
                        <a:pt x="1304743" y="40744"/>
                      </a:cubicBezTo>
                      <a:cubicBezTo>
                        <a:pt x="1301530" y="39458"/>
                        <a:pt x="1298959" y="37530"/>
                        <a:pt x="1295103" y="38173"/>
                      </a:cubicBezTo>
                      <a:cubicBezTo>
                        <a:pt x="1279678" y="39458"/>
                        <a:pt x="1264253" y="39458"/>
                        <a:pt x="1249471" y="42029"/>
                      </a:cubicBezTo>
                      <a:cubicBezTo>
                        <a:pt x="1237902" y="44600"/>
                        <a:pt x="1237902" y="44600"/>
                        <a:pt x="1228262" y="36245"/>
                      </a:cubicBezTo>
                      <a:cubicBezTo>
                        <a:pt x="1237260" y="31103"/>
                        <a:pt x="1247543" y="30460"/>
                        <a:pt x="1257184" y="31103"/>
                      </a:cubicBezTo>
                      <a:cubicBezTo>
                        <a:pt x="1270680" y="32388"/>
                        <a:pt x="1282892" y="29175"/>
                        <a:pt x="1295746" y="28532"/>
                      </a:cubicBezTo>
                      <a:cubicBezTo>
                        <a:pt x="1313099" y="27246"/>
                        <a:pt x="1313099" y="26604"/>
                        <a:pt x="1325953" y="27889"/>
                      </a:cubicBezTo>
                      <a:cubicBezTo>
                        <a:pt x="1331737" y="28532"/>
                        <a:pt x="1338806" y="29175"/>
                        <a:pt x="1343948" y="25961"/>
                      </a:cubicBezTo>
                      <a:cubicBezTo>
                        <a:pt x="1343948" y="22105"/>
                        <a:pt x="1338806" y="22105"/>
                        <a:pt x="1335593" y="20177"/>
                      </a:cubicBezTo>
                      <a:cubicBezTo>
                        <a:pt x="1342020" y="20177"/>
                        <a:pt x="1347805" y="18249"/>
                        <a:pt x="1352304" y="20177"/>
                      </a:cubicBezTo>
                      <a:cubicBezTo>
                        <a:pt x="1352946" y="22748"/>
                        <a:pt x="1347162" y="24033"/>
                        <a:pt x="1351018" y="26604"/>
                      </a:cubicBezTo>
                      <a:cubicBezTo>
                        <a:pt x="1354874" y="25318"/>
                        <a:pt x="1361301" y="28532"/>
                        <a:pt x="1361944" y="24033"/>
                      </a:cubicBezTo>
                      <a:cubicBezTo>
                        <a:pt x="1362586" y="19534"/>
                        <a:pt x="1365800" y="19534"/>
                        <a:pt x="1369656" y="19534"/>
                      </a:cubicBezTo>
                      <a:cubicBezTo>
                        <a:pt x="1379297" y="20177"/>
                        <a:pt x="1388295" y="16321"/>
                        <a:pt x="1397935" y="16321"/>
                      </a:cubicBezTo>
                      <a:cubicBezTo>
                        <a:pt x="1397292" y="13108"/>
                        <a:pt x="1395364" y="12465"/>
                        <a:pt x="1393436" y="1246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7" name="任意多边形: 形状 26"/>
                <p:cNvSpPr/>
                <p:nvPr/>
              </p:nvSpPr>
              <p:spPr>
                <a:xfrm>
                  <a:off x="3453814" y="14387001"/>
                  <a:ext cx="2519064" cy="99563"/>
                </a:xfrm>
                <a:custGeom>
                  <a:avLst/>
                  <a:gdLst>
                    <a:gd name="connsiteX0" fmla="*/ 512232 w 559792"/>
                    <a:gd name="connsiteY0" fmla="*/ 11029 h 22125"/>
                    <a:gd name="connsiteX1" fmla="*/ 467886 w 559792"/>
                    <a:gd name="connsiteY1" fmla="*/ 12957 h 22125"/>
                    <a:gd name="connsiteX2" fmla="*/ 450533 w 559792"/>
                    <a:gd name="connsiteY2" fmla="*/ 11671 h 22125"/>
                    <a:gd name="connsiteX3" fmla="*/ 444749 w 559792"/>
                    <a:gd name="connsiteY3" fmla="*/ 11671 h 22125"/>
                    <a:gd name="connsiteX4" fmla="*/ 415827 w 559792"/>
                    <a:gd name="connsiteY4" fmla="*/ 11671 h 22125"/>
                    <a:gd name="connsiteX5" fmla="*/ 399117 w 559792"/>
                    <a:gd name="connsiteY5" fmla="*/ 9101 h 22125"/>
                    <a:gd name="connsiteX6" fmla="*/ 382407 w 559792"/>
                    <a:gd name="connsiteY6" fmla="*/ 2674 h 22125"/>
                    <a:gd name="connsiteX7" fmla="*/ 379836 w 559792"/>
                    <a:gd name="connsiteY7" fmla="*/ 1388 h 22125"/>
                    <a:gd name="connsiteX8" fmla="*/ 334204 w 559792"/>
                    <a:gd name="connsiteY8" fmla="*/ 2674 h 22125"/>
                    <a:gd name="connsiteX9" fmla="*/ 313638 w 559792"/>
                    <a:gd name="connsiteY9" fmla="*/ 2031 h 22125"/>
                    <a:gd name="connsiteX10" fmla="*/ 298213 w 559792"/>
                    <a:gd name="connsiteY10" fmla="*/ 6530 h 22125"/>
                    <a:gd name="connsiteX11" fmla="*/ 293714 w 559792"/>
                    <a:gd name="connsiteY11" fmla="*/ 9101 h 22125"/>
                    <a:gd name="connsiteX12" fmla="*/ 243584 w 559792"/>
                    <a:gd name="connsiteY12" fmla="*/ 10386 h 22125"/>
                    <a:gd name="connsiteX13" fmla="*/ 201808 w 559792"/>
                    <a:gd name="connsiteY13" fmla="*/ 12957 h 22125"/>
                    <a:gd name="connsiteX14" fmla="*/ 196666 w 559792"/>
                    <a:gd name="connsiteY14" fmla="*/ 12957 h 22125"/>
                    <a:gd name="connsiteX15" fmla="*/ 183170 w 559792"/>
                    <a:gd name="connsiteY15" fmla="*/ 11029 h 22125"/>
                    <a:gd name="connsiteX16" fmla="*/ 134324 w 559792"/>
                    <a:gd name="connsiteY16" fmla="*/ 10386 h 22125"/>
                    <a:gd name="connsiteX17" fmla="*/ 68126 w 559792"/>
                    <a:gd name="connsiteY17" fmla="*/ 7815 h 22125"/>
                    <a:gd name="connsiteX18" fmla="*/ 57200 w 559792"/>
                    <a:gd name="connsiteY18" fmla="*/ 9743 h 22125"/>
                    <a:gd name="connsiteX19" fmla="*/ 44989 w 559792"/>
                    <a:gd name="connsiteY19" fmla="*/ 12957 h 22125"/>
                    <a:gd name="connsiteX20" fmla="*/ 29564 w 559792"/>
                    <a:gd name="connsiteY20" fmla="*/ 12314 h 22125"/>
                    <a:gd name="connsiteX21" fmla="*/ 0 w 559792"/>
                    <a:gd name="connsiteY21" fmla="*/ 12957 h 22125"/>
                    <a:gd name="connsiteX22" fmla="*/ 63627 w 559792"/>
                    <a:gd name="connsiteY22" fmla="*/ 15528 h 22125"/>
                    <a:gd name="connsiteX23" fmla="*/ 69412 w 559792"/>
                    <a:gd name="connsiteY23" fmla="*/ 14885 h 22125"/>
                    <a:gd name="connsiteX24" fmla="*/ 140751 w 559792"/>
                    <a:gd name="connsiteY24" fmla="*/ 18741 h 22125"/>
                    <a:gd name="connsiteX25" fmla="*/ 228801 w 559792"/>
                    <a:gd name="connsiteY25" fmla="*/ 21955 h 22125"/>
                    <a:gd name="connsiteX26" fmla="*/ 255152 w 559792"/>
                    <a:gd name="connsiteY26" fmla="*/ 21312 h 22125"/>
                    <a:gd name="connsiteX27" fmla="*/ 277647 w 559792"/>
                    <a:gd name="connsiteY27" fmla="*/ 20669 h 22125"/>
                    <a:gd name="connsiteX28" fmla="*/ 281503 w 559792"/>
                    <a:gd name="connsiteY28" fmla="*/ 19384 h 22125"/>
                    <a:gd name="connsiteX29" fmla="*/ 296285 w 559792"/>
                    <a:gd name="connsiteY29" fmla="*/ 16813 h 22125"/>
                    <a:gd name="connsiteX30" fmla="*/ 312352 w 559792"/>
                    <a:gd name="connsiteY30" fmla="*/ 21312 h 22125"/>
                    <a:gd name="connsiteX31" fmla="*/ 336132 w 559792"/>
                    <a:gd name="connsiteY31" fmla="*/ 21955 h 22125"/>
                    <a:gd name="connsiteX32" fmla="*/ 435751 w 559792"/>
                    <a:gd name="connsiteY32" fmla="*/ 20027 h 22125"/>
                    <a:gd name="connsiteX33" fmla="*/ 446034 w 559792"/>
                    <a:gd name="connsiteY33" fmla="*/ 20027 h 22125"/>
                    <a:gd name="connsiteX34" fmla="*/ 493594 w 559792"/>
                    <a:gd name="connsiteY34" fmla="*/ 18098 h 22125"/>
                    <a:gd name="connsiteX35" fmla="*/ 525086 w 559792"/>
                    <a:gd name="connsiteY35" fmla="*/ 18741 h 22125"/>
                    <a:gd name="connsiteX36" fmla="*/ 559792 w 559792"/>
                    <a:gd name="connsiteY36" fmla="*/ 15528 h 22125"/>
                    <a:gd name="connsiteX37" fmla="*/ 536655 w 559792"/>
                    <a:gd name="connsiteY37" fmla="*/ 12314 h 22125"/>
                    <a:gd name="connsiteX38" fmla="*/ 512232 w 559792"/>
                    <a:gd name="connsiteY38" fmla="*/ 11029 h 22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559792" h="22125">
                      <a:moveTo>
                        <a:pt x="512232" y="11029"/>
                      </a:moveTo>
                      <a:cubicBezTo>
                        <a:pt x="497450" y="12314"/>
                        <a:pt x="482668" y="11029"/>
                        <a:pt x="467886" y="12957"/>
                      </a:cubicBezTo>
                      <a:cubicBezTo>
                        <a:pt x="462744" y="13599"/>
                        <a:pt x="455675" y="17456"/>
                        <a:pt x="450533" y="11671"/>
                      </a:cubicBezTo>
                      <a:cubicBezTo>
                        <a:pt x="449890" y="11029"/>
                        <a:pt x="446677" y="12314"/>
                        <a:pt x="444749" y="11671"/>
                      </a:cubicBezTo>
                      <a:cubicBezTo>
                        <a:pt x="435108" y="11029"/>
                        <a:pt x="424825" y="14885"/>
                        <a:pt x="415827" y="11671"/>
                      </a:cubicBezTo>
                      <a:cubicBezTo>
                        <a:pt x="410043" y="9743"/>
                        <a:pt x="404901" y="9743"/>
                        <a:pt x="399117" y="9101"/>
                      </a:cubicBezTo>
                      <a:cubicBezTo>
                        <a:pt x="392047" y="8458"/>
                        <a:pt x="383049" y="11671"/>
                        <a:pt x="382407" y="2674"/>
                      </a:cubicBezTo>
                      <a:cubicBezTo>
                        <a:pt x="382407" y="2031"/>
                        <a:pt x="380479" y="1388"/>
                        <a:pt x="379836" y="1388"/>
                      </a:cubicBezTo>
                      <a:cubicBezTo>
                        <a:pt x="364411" y="1388"/>
                        <a:pt x="348986" y="-2468"/>
                        <a:pt x="334204" y="2674"/>
                      </a:cubicBezTo>
                      <a:cubicBezTo>
                        <a:pt x="327777" y="4602"/>
                        <a:pt x="320708" y="6530"/>
                        <a:pt x="313638" y="2031"/>
                      </a:cubicBezTo>
                      <a:cubicBezTo>
                        <a:pt x="309782" y="103"/>
                        <a:pt x="302069" y="2674"/>
                        <a:pt x="298213" y="6530"/>
                      </a:cubicBezTo>
                      <a:cubicBezTo>
                        <a:pt x="296928" y="7815"/>
                        <a:pt x="296285" y="9101"/>
                        <a:pt x="293714" y="9101"/>
                      </a:cubicBezTo>
                      <a:cubicBezTo>
                        <a:pt x="277004" y="9743"/>
                        <a:pt x="260294" y="10386"/>
                        <a:pt x="243584" y="10386"/>
                      </a:cubicBezTo>
                      <a:cubicBezTo>
                        <a:pt x="229444" y="10386"/>
                        <a:pt x="215305" y="10386"/>
                        <a:pt x="201808" y="12957"/>
                      </a:cubicBezTo>
                      <a:cubicBezTo>
                        <a:pt x="199880" y="13599"/>
                        <a:pt x="197952" y="14242"/>
                        <a:pt x="196666" y="12957"/>
                      </a:cubicBezTo>
                      <a:cubicBezTo>
                        <a:pt x="192810" y="9743"/>
                        <a:pt x="187668" y="11029"/>
                        <a:pt x="183170" y="11029"/>
                      </a:cubicBezTo>
                      <a:cubicBezTo>
                        <a:pt x="167102" y="11029"/>
                        <a:pt x="150392" y="10386"/>
                        <a:pt x="134324" y="10386"/>
                      </a:cubicBezTo>
                      <a:cubicBezTo>
                        <a:pt x="112473" y="10386"/>
                        <a:pt x="90621" y="9743"/>
                        <a:pt x="68126" y="7815"/>
                      </a:cubicBezTo>
                      <a:cubicBezTo>
                        <a:pt x="64270" y="7815"/>
                        <a:pt x="59128" y="7172"/>
                        <a:pt x="57200" y="9743"/>
                      </a:cubicBezTo>
                      <a:cubicBezTo>
                        <a:pt x="54629" y="14885"/>
                        <a:pt x="50131" y="14242"/>
                        <a:pt x="44989" y="12957"/>
                      </a:cubicBezTo>
                      <a:cubicBezTo>
                        <a:pt x="39847" y="11671"/>
                        <a:pt x="34063" y="11029"/>
                        <a:pt x="29564" y="12314"/>
                      </a:cubicBezTo>
                      <a:cubicBezTo>
                        <a:pt x="20566" y="13599"/>
                        <a:pt x="11569" y="9101"/>
                        <a:pt x="0" y="12957"/>
                      </a:cubicBezTo>
                      <a:cubicBezTo>
                        <a:pt x="22494" y="14242"/>
                        <a:pt x="42418" y="18741"/>
                        <a:pt x="63627" y="15528"/>
                      </a:cubicBezTo>
                      <a:cubicBezTo>
                        <a:pt x="65555" y="15528"/>
                        <a:pt x="67484" y="14885"/>
                        <a:pt x="69412" y="14885"/>
                      </a:cubicBezTo>
                      <a:cubicBezTo>
                        <a:pt x="93192" y="19384"/>
                        <a:pt x="116971" y="18098"/>
                        <a:pt x="140751" y="18741"/>
                      </a:cubicBezTo>
                      <a:cubicBezTo>
                        <a:pt x="170316" y="19384"/>
                        <a:pt x="199237" y="21312"/>
                        <a:pt x="228801" y="21955"/>
                      </a:cubicBezTo>
                      <a:cubicBezTo>
                        <a:pt x="237799" y="21955"/>
                        <a:pt x="246797" y="22597"/>
                        <a:pt x="255152" y="21312"/>
                      </a:cubicBezTo>
                      <a:cubicBezTo>
                        <a:pt x="262865" y="20669"/>
                        <a:pt x="269934" y="15528"/>
                        <a:pt x="277647" y="20669"/>
                      </a:cubicBezTo>
                      <a:cubicBezTo>
                        <a:pt x="278932" y="21312"/>
                        <a:pt x="280217" y="20669"/>
                        <a:pt x="281503" y="19384"/>
                      </a:cubicBezTo>
                      <a:cubicBezTo>
                        <a:pt x="285359" y="15528"/>
                        <a:pt x="291143" y="17456"/>
                        <a:pt x="296285" y="16813"/>
                      </a:cubicBezTo>
                      <a:cubicBezTo>
                        <a:pt x="303355" y="16170"/>
                        <a:pt x="307211" y="21955"/>
                        <a:pt x="312352" y="21312"/>
                      </a:cubicBezTo>
                      <a:cubicBezTo>
                        <a:pt x="320708" y="20027"/>
                        <a:pt x="328420" y="21955"/>
                        <a:pt x="336132" y="21955"/>
                      </a:cubicBezTo>
                      <a:cubicBezTo>
                        <a:pt x="369553" y="22597"/>
                        <a:pt x="402330" y="21312"/>
                        <a:pt x="435751" y="20027"/>
                      </a:cubicBezTo>
                      <a:cubicBezTo>
                        <a:pt x="438965" y="20027"/>
                        <a:pt x="442178" y="19384"/>
                        <a:pt x="446034" y="20027"/>
                      </a:cubicBezTo>
                      <a:cubicBezTo>
                        <a:pt x="462102" y="21955"/>
                        <a:pt x="478169" y="20027"/>
                        <a:pt x="493594" y="18098"/>
                      </a:cubicBezTo>
                      <a:cubicBezTo>
                        <a:pt x="504520" y="16813"/>
                        <a:pt x="514803" y="16170"/>
                        <a:pt x="525086" y="18741"/>
                      </a:cubicBezTo>
                      <a:cubicBezTo>
                        <a:pt x="535370" y="20669"/>
                        <a:pt x="552722" y="19384"/>
                        <a:pt x="559792" y="15528"/>
                      </a:cubicBezTo>
                      <a:cubicBezTo>
                        <a:pt x="551437" y="14885"/>
                        <a:pt x="542439" y="15528"/>
                        <a:pt x="536655" y="12314"/>
                      </a:cubicBezTo>
                      <a:cubicBezTo>
                        <a:pt x="527014" y="9743"/>
                        <a:pt x="519944" y="10386"/>
                        <a:pt x="512232" y="1102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8" name="任意多边形: 形状 27"/>
                <p:cNvSpPr/>
                <p:nvPr/>
              </p:nvSpPr>
              <p:spPr>
                <a:xfrm>
                  <a:off x="4599100" y="13853096"/>
                  <a:ext cx="1038281" cy="63909"/>
                </a:xfrm>
                <a:custGeom>
                  <a:avLst/>
                  <a:gdLst>
                    <a:gd name="connsiteX0" fmla="*/ 144608 w 230729"/>
                    <a:gd name="connsiteY0" fmla="*/ 8203 h 14202"/>
                    <a:gd name="connsiteX1" fmla="*/ 115043 w 230729"/>
                    <a:gd name="connsiteY1" fmla="*/ 11417 h 14202"/>
                    <a:gd name="connsiteX2" fmla="*/ 116329 w 230729"/>
                    <a:gd name="connsiteY2" fmla="*/ 12060 h 14202"/>
                    <a:gd name="connsiteX3" fmla="*/ 157462 w 230729"/>
                    <a:gd name="connsiteY3" fmla="*/ 13988 h 14202"/>
                    <a:gd name="connsiteX4" fmla="*/ 169673 w 230729"/>
                    <a:gd name="connsiteY4" fmla="*/ 8203 h 14202"/>
                    <a:gd name="connsiteX5" fmla="*/ 176743 w 230729"/>
                    <a:gd name="connsiteY5" fmla="*/ 6275 h 14202"/>
                    <a:gd name="connsiteX6" fmla="*/ 206307 w 230729"/>
                    <a:gd name="connsiteY6" fmla="*/ 6918 h 14202"/>
                    <a:gd name="connsiteX7" fmla="*/ 230729 w 230729"/>
                    <a:gd name="connsiteY7" fmla="*/ 3704 h 14202"/>
                    <a:gd name="connsiteX8" fmla="*/ 0 w 230729"/>
                    <a:gd name="connsiteY8" fmla="*/ 2419 h 14202"/>
                    <a:gd name="connsiteX9" fmla="*/ 72625 w 230729"/>
                    <a:gd name="connsiteY9" fmla="*/ 4347 h 14202"/>
                    <a:gd name="connsiteX10" fmla="*/ 144608 w 230729"/>
                    <a:gd name="connsiteY10" fmla="*/ 8203 h 142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0729" h="14202">
                      <a:moveTo>
                        <a:pt x="144608" y="8203"/>
                      </a:moveTo>
                      <a:cubicBezTo>
                        <a:pt x="134967" y="11417"/>
                        <a:pt x="124684" y="9489"/>
                        <a:pt x="115043" y="11417"/>
                      </a:cubicBezTo>
                      <a:cubicBezTo>
                        <a:pt x="115686" y="12060"/>
                        <a:pt x="115686" y="12060"/>
                        <a:pt x="116329" y="12060"/>
                      </a:cubicBezTo>
                      <a:cubicBezTo>
                        <a:pt x="129826" y="12702"/>
                        <a:pt x="143965" y="13345"/>
                        <a:pt x="157462" y="13988"/>
                      </a:cubicBezTo>
                      <a:cubicBezTo>
                        <a:pt x="163246" y="13988"/>
                        <a:pt x="170316" y="15916"/>
                        <a:pt x="169673" y="8203"/>
                      </a:cubicBezTo>
                      <a:cubicBezTo>
                        <a:pt x="169673" y="6275"/>
                        <a:pt x="173529" y="5633"/>
                        <a:pt x="176743" y="6275"/>
                      </a:cubicBezTo>
                      <a:cubicBezTo>
                        <a:pt x="186383" y="6918"/>
                        <a:pt x="196024" y="6918"/>
                        <a:pt x="206307" y="6918"/>
                      </a:cubicBezTo>
                      <a:cubicBezTo>
                        <a:pt x="216590" y="6918"/>
                        <a:pt x="224303" y="6275"/>
                        <a:pt x="230729" y="3704"/>
                      </a:cubicBezTo>
                      <a:cubicBezTo>
                        <a:pt x="154248" y="491"/>
                        <a:pt x="77124" y="-2080"/>
                        <a:pt x="0" y="2419"/>
                      </a:cubicBezTo>
                      <a:cubicBezTo>
                        <a:pt x="24423" y="3062"/>
                        <a:pt x="48203" y="3062"/>
                        <a:pt x="72625" y="4347"/>
                      </a:cubicBezTo>
                      <a:cubicBezTo>
                        <a:pt x="96405" y="5633"/>
                        <a:pt x="120828" y="3062"/>
                        <a:pt x="144608" y="8203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1" name="任意多边形: 形状 30"/>
                <p:cNvSpPr/>
                <p:nvPr/>
              </p:nvSpPr>
              <p:spPr>
                <a:xfrm>
                  <a:off x="6458755" y="13882841"/>
                  <a:ext cx="911025" cy="60021"/>
                </a:xfrm>
                <a:custGeom>
                  <a:avLst/>
                  <a:gdLst>
                    <a:gd name="connsiteX0" fmla="*/ 93834 w 202450"/>
                    <a:gd name="connsiteY0" fmla="*/ 7379 h 13338"/>
                    <a:gd name="connsiteX1" fmla="*/ 101547 w 202450"/>
                    <a:gd name="connsiteY1" fmla="*/ 9307 h 13338"/>
                    <a:gd name="connsiteX2" fmla="*/ 116971 w 202450"/>
                    <a:gd name="connsiteY2" fmla="*/ 13164 h 13338"/>
                    <a:gd name="connsiteX3" fmla="*/ 133682 w 202450"/>
                    <a:gd name="connsiteY3" fmla="*/ 11878 h 13338"/>
                    <a:gd name="connsiteX4" fmla="*/ 120828 w 202450"/>
                    <a:gd name="connsiteY4" fmla="*/ 11235 h 13338"/>
                    <a:gd name="connsiteX5" fmla="*/ 108617 w 202450"/>
                    <a:gd name="connsiteY5" fmla="*/ 8022 h 13338"/>
                    <a:gd name="connsiteX6" fmla="*/ 202451 w 202450"/>
                    <a:gd name="connsiteY6" fmla="*/ 5451 h 13338"/>
                    <a:gd name="connsiteX7" fmla="*/ 182527 w 202450"/>
                    <a:gd name="connsiteY7" fmla="*/ 310 h 13338"/>
                    <a:gd name="connsiteX8" fmla="*/ 116971 w 202450"/>
                    <a:gd name="connsiteY8" fmla="*/ 953 h 13338"/>
                    <a:gd name="connsiteX9" fmla="*/ 101547 w 202450"/>
                    <a:gd name="connsiteY9" fmla="*/ 4166 h 13338"/>
                    <a:gd name="connsiteX10" fmla="*/ 96405 w 202450"/>
                    <a:gd name="connsiteY10" fmla="*/ 4166 h 13338"/>
                    <a:gd name="connsiteX11" fmla="*/ 82908 w 202450"/>
                    <a:gd name="connsiteY11" fmla="*/ 310 h 13338"/>
                    <a:gd name="connsiteX12" fmla="*/ 11569 w 202450"/>
                    <a:gd name="connsiteY12" fmla="*/ 2238 h 13338"/>
                    <a:gd name="connsiteX13" fmla="*/ 0 w 202450"/>
                    <a:gd name="connsiteY13" fmla="*/ 4166 h 13338"/>
                    <a:gd name="connsiteX14" fmla="*/ 35991 w 202450"/>
                    <a:gd name="connsiteY14" fmla="*/ 6094 h 13338"/>
                    <a:gd name="connsiteX15" fmla="*/ 93834 w 202450"/>
                    <a:gd name="connsiteY15" fmla="*/ 7379 h 13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02450" h="13338">
                      <a:moveTo>
                        <a:pt x="93834" y="7379"/>
                      </a:moveTo>
                      <a:cubicBezTo>
                        <a:pt x="97048" y="7379"/>
                        <a:pt x="100261" y="6737"/>
                        <a:pt x="101547" y="9307"/>
                      </a:cubicBezTo>
                      <a:cubicBezTo>
                        <a:pt x="104760" y="15092"/>
                        <a:pt x="111830" y="12521"/>
                        <a:pt x="116971" y="13164"/>
                      </a:cubicBezTo>
                      <a:cubicBezTo>
                        <a:pt x="119542" y="13806"/>
                        <a:pt x="132396" y="12521"/>
                        <a:pt x="133682" y="11878"/>
                      </a:cubicBezTo>
                      <a:cubicBezTo>
                        <a:pt x="129183" y="9950"/>
                        <a:pt x="125326" y="11235"/>
                        <a:pt x="120828" y="11235"/>
                      </a:cubicBezTo>
                      <a:cubicBezTo>
                        <a:pt x="116971" y="11235"/>
                        <a:pt x="111830" y="13164"/>
                        <a:pt x="108617" y="8022"/>
                      </a:cubicBezTo>
                      <a:cubicBezTo>
                        <a:pt x="140752" y="7379"/>
                        <a:pt x="171601" y="6737"/>
                        <a:pt x="202451" y="5451"/>
                      </a:cubicBezTo>
                      <a:cubicBezTo>
                        <a:pt x="196024" y="1595"/>
                        <a:pt x="189596" y="310"/>
                        <a:pt x="182527" y="310"/>
                      </a:cubicBezTo>
                      <a:cubicBezTo>
                        <a:pt x="160675" y="-975"/>
                        <a:pt x="138824" y="2238"/>
                        <a:pt x="116971" y="953"/>
                      </a:cubicBezTo>
                      <a:cubicBezTo>
                        <a:pt x="111830" y="953"/>
                        <a:pt x="105403" y="-975"/>
                        <a:pt x="101547" y="4166"/>
                      </a:cubicBezTo>
                      <a:cubicBezTo>
                        <a:pt x="100904" y="5451"/>
                        <a:pt x="97048" y="4809"/>
                        <a:pt x="96405" y="4166"/>
                      </a:cubicBezTo>
                      <a:cubicBezTo>
                        <a:pt x="93191" y="-975"/>
                        <a:pt x="88050" y="310"/>
                        <a:pt x="82908" y="310"/>
                      </a:cubicBezTo>
                      <a:cubicBezTo>
                        <a:pt x="59128" y="953"/>
                        <a:pt x="35349" y="1595"/>
                        <a:pt x="11569" y="2238"/>
                      </a:cubicBezTo>
                      <a:cubicBezTo>
                        <a:pt x="8355" y="2238"/>
                        <a:pt x="5142" y="2238"/>
                        <a:pt x="0" y="4166"/>
                      </a:cubicBezTo>
                      <a:cubicBezTo>
                        <a:pt x="13497" y="4166"/>
                        <a:pt x="25065" y="6737"/>
                        <a:pt x="35991" y="6094"/>
                      </a:cubicBezTo>
                      <a:cubicBezTo>
                        <a:pt x="55272" y="5451"/>
                        <a:pt x="74553" y="8665"/>
                        <a:pt x="93834" y="737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2" name="任意多边形: 形状 31"/>
                <p:cNvSpPr/>
                <p:nvPr/>
              </p:nvSpPr>
              <p:spPr>
                <a:xfrm>
                  <a:off x="4735031" y="14534083"/>
                  <a:ext cx="812691" cy="33831"/>
                </a:xfrm>
                <a:custGeom>
                  <a:avLst/>
                  <a:gdLst>
                    <a:gd name="connsiteX0" fmla="*/ 140751 w 180598"/>
                    <a:gd name="connsiteY0" fmla="*/ 5338 h 7518"/>
                    <a:gd name="connsiteX1" fmla="*/ 172244 w 180598"/>
                    <a:gd name="connsiteY1" fmla="*/ 6623 h 7518"/>
                    <a:gd name="connsiteX2" fmla="*/ 180599 w 180598"/>
                    <a:gd name="connsiteY2" fmla="*/ 196 h 7518"/>
                    <a:gd name="connsiteX3" fmla="*/ 154891 w 180598"/>
                    <a:gd name="connsiteY3" fmla="*/ 1481 h 7518"/>
                    <a:gd name="connsiteX4" fmla="*/ 129826 w 180598"/>
                    <a:gd name="connsiteY4" fmla="*/ 839 h 7518"/>
                    <a:gd name="connsiteX5" fmla="*/ 109259 w 180598"/>
                    <a:gd name="connsiteY5" fmla="*/ 839 h 7518"/>
                    <a:gd name="connsiteX6" fmla="*/ 23137 w 180598"/>
                    <a:gd name="connsiteY6" fmla="*/ 2124 h 7518"/>
                    <a:gd name="connsiteX7" fmla="*/ 0 w 180598"/>
                    <a:gd name="connsiteY7" fmla="*/ 5980 h 7518"/>
                    <a:gd name="connsiteX8" fmla="*/ 12854 w 180598"/>
                    <a:gd name="connsiteY8" fmla="*/ 7266 h 7518"/>
                    <a:gd name="connsiteX9" fmla="*/ 136252 w 180598"/>
                    <a:gd name="connsiteY9" fmla="*/ 4695 h 7518"/>
                    <a:gd name="connsiteX10" fmla="*/ 140751 w 180598"/>
                    <a:gd name="connsiteY10" fmla="*/ 5338 h 7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598" h="7518">
                      <a:moveTo>
                        <a:pt x="140751" y="5338"/>
                      </a:moveTo>
                      <a:cubicBezTo>
                        <a:pt x="151035" y="7266"/>
                        <a:pt x="161961" y="5980"/>
                        <a:pt x="172244" y="6623"/>
                      </a:cubicBezTo>
                      <a:cubicBezTo>
                        <a:pt x="178028" y="6623"/>
                        <a:pt x="178671" y="4052"/>
                        <a:pt x="180599" y="196"/>
                      </a:cubicBezTo>
                      <a:cubicBezTo>
                        <a:pt x="171601" y="1481"/>
                        <a:pt x="163246" y="-1732"/>
                        <a:pt x="154891" y="1481"/>
                      </a:cubicBezTo>
                      <a:cubicBezTo>
                        <a:pt x="146536" y="4695"/>
                        <a:pt x="138823" y="-447"/>
                        <a:pt x="129826" y="839"/>
                      </a:cubicBezTo>
                      <a:cubicBezTo>
                        <a:pt x="123398" y="2124"/>
                        <a:pt x="116329" y="196"/>
                        <a:pt x="109259" y="839"/>
                      </a:cubicBezTo>
                      <a:cubicBezTo>
                        <a:pt x="80338" y="4052"/>
                        <a:pt x="52059" y="2124"/>
                        <a:pt x="23137" y="2124"/>
                      </a:cubicBezTo>
                      <a:cubicBezTo>
                        <a:pt x="15425" y="2124"/>
                        <a:pt x="7070" y="1481"/>
                        <a:pt x="0" y="5980"/>
                      </a:cubicBezTo>
                      <a:cubicBezTo>
                        <a:pt x="5141" y="7266"/>
                        <a:pt x="8998" y="7909"/>
                        <a:pt x="12854" y="7266"/>
                      </a:cubicBezTo>
                      <a:cubicBezTo>
                        <a:pt x="53987" y="3410"/>
                        <a:pt x="95120" y="10480"/>
                        <a:pt x="136252" y="4695"/>
                      </a:cubicBezTo>
                      <a:cubicBezTo>
                        <a:pt x="137538" y="4695"/>
                        <a:pt x="139466" y="4695"/>
                        <a:pt x="140751" y="5338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3" name="任意多边形: 形状 32"/>
                <p:cNvSpPr/>
                <p:nvPr/>
              </p:nvSpPr>
              <p:spPr>
                <a:xfrm>
                  <a:off x="7236744" y="14575455"/>
                  <a:ext cx="757742" cy="63625"/>
                </a:xfrm>
                <a:custGeom>
                  <a:avLst/>
                  <a:gdLst>
                    <a:gd name="connsiteX0" fmla="*/ 52059 w 168387"/>
                    <a:gd name="connsiteY0" fmla="*/ 5785 h 14139"/>
                    <a:gd name="connsiteX1" fmla="*/ 28921 w 168387"/>
                    <a:gd name="connsiteY1" fmla="*/ 5142 h 14139"/>
                    <a:gd name="connsiteX2" fmla="*/ 22494 w 168387"/>
                    <a:gd name="connsiteY2" fmla="*/ 6427 h 14139"/>
                    <a:gd name="connsiteX3" fmla="*/ 0 w 168387"/>
                    <a:gd name="connsiteY3" fmla="*/ 14139 h 14139"/>
                    <a:gd name="connsiteX4" fmla="*/ 149106 w 168387"/>
                    <a:gd name="connsiteY4" fmla="*/ 4499 h 14139"/>
                    <a:gd name="connsiteX5" fmla="*/ 168387 w 168387"/>
                    <a:gd name="connsiteY5" fmla="*/ 0 h 14139"/>
                    <a:gd name="connsiteX6" fmla="*/ 111830 w 168387"/>
                    <a:gd name="connsiteY6" fmla="*/ 2571 h 14139"/>
                    <a:gd name="connsiteX7" fmla="*/ 52059 w 168387"/>
                    <a:gd name="connsiteY7" fmla="*/ 5785 h 14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8387" h="14139">
                      <a:moveTo>
                        <a:pt x="52059" y="5785"/>
                      </a:moveTo>
                      <a:cubicBezTo>
                        <a:pt x="44346" y="4499"/>
                        <a:pt x="36634" y="7070"/>
                        <a:pt x="28921" y="5142"/>
                      </a:cubicBezTo>
                      <a:cubicBezTo>
                        <a:pt x="26350" y="4499"/>
                        <a:pt x="23780" y="5142"/>
                        <a:pt x="22494" y="6427"/>
                      </a:cubicBezTo>
                      <a:cubicBezTo>
                        <a:pt x="17996" y="11569"/>
                        <a:pt x="9641" y="10926"/>
                        <a:pt x="0" y="14139"/>
                      </a:cubicBezTo>
                      <a:cubicBezTo>
                        <a:pt x="52059" y="10926"/>
                        <a:pt x="100261" y="7713"/>
                        <a:pt x="149106" y="4499"/>
                      </a:cubicBezTo>
                      <a:cubicBezTo>
                        <a:pt x="156176" y="3856"/>
                        <a:pt x="162603" y="3214"/>
                        <a:pt x="168387" y="0"/>
                      </a:cubicBezTo>
                      <a:cubicBezTo>
                        <a:pt x="149749" y="1928"/>
                        <a:pt x="130468" y="0"/>
                        <a:pt x="111830" y="2571"/>
                      </a:cubicBezTo>
                      <a:cubicBezTo>
                        <a:pt x="92549" y="5785"/>
                        <a:pt x="72625" y="8998"/>
                        <a:pt x="52059" y="578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4" name="任意多边形: 形状 33"/>
                <p:cNvSpPr/>
                <p:nvPr/>
              </p:nvSpPr>
              <p:spPr>
                <a:xfrm>
                  <a:off x="5287437" y="14581101"/>
                  <a:ext cx="506124" cy="32818"/>
                </a:xfrm>
                <a:custGeom>
                  <a:avLst/>
                  <a:gdLst>
                    <a:gd name="connsiteX0" fmla="*/ 95120 w 112472"/>
                    <a:gd name="connsiteY0" fmla="*/ 32 h 7293"/>
                    <a:gd name="connsiteX1" fmla="*/ 34063 w 112472"/>
                    <a:gd name="connsiteY1" fmla="*/ 674 h 7293"/>
                    <a:gd name="connsiteX2" fmla="*/ 0 w 112472"/>
                    <a:gd name="connsiteY2" fmla="*/ 1317 h 7293"/>
                    <a:gd name="connsiteX3" fmla="*/ 24423 w 112472"/>
                    <a:gd name="connsiteY3" fmla="*/ 5816 h 7293"/>
                    <a:gd name="connsiteX4" fmla="*/ 71340 w 112472"/>
                    <a:gd name="connsiteY4" fmla="*/ 6459 h 7293"/>
                    <a:gd name="connsiteX5" fmla="*/ 112472 w 112472"/>
                    <a:gd name="connsiteY5" fmla="*/ 3888 h 7293"/>
                    <a:gd name="connsiteX6" fmla="*/ 95120 w 112472"/>
                    <a:gd name="connsiteY6" fmla="*/ 32 h 7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2472" h="7293">
                      <a:moveTo>
                        <a:pt x="95120" y="32"/>
                      </a:moveTo>
                      <a:cubicBezTo>
                        <a:pt x="74553" y="32"/>
                        <a:pt x="53987" y="32"/>
                        <a:pt x="34063" y="674"/>
                      </a:cubicBezTo>
                      <a:cubicBezTo>
                        <a:pt x="22494" y="674"/>
                        <a:pt x="10926" y="1317"/>
                        <a:pt x="0" y="1317"/>
                      </a:cubicBezTo>
                      <a:cubicBezTo>
                        <a:pt x="7712" y="5816"/>
                        <a:pt x="16068" y="5173"/>
                        <a:pt x="24423" y="5816"/>
                      </a:cubicBezTo>
                      <a:cubicBezTo>
                        <a:pt x="39847" y="6459"/>
                        <a:pt x="55272" y="8387"/>
                        <a:pt x="71340" y="6459"/>
                      </a:cubicBezTo>
                      <a:cubicBezTo>
                        <a:pt x="84836" y="5173"/>
                        <a:pt x="98333" y="32"/>
                        <a:pt x="112472" y="3888"/>
                      </a:cubicBezTo>
                      <a:cubicBezTo>
                        <a:pt x="107331" y="-611"/>
                        <a:pt x="100904" y="32"/>
                        <a:pt x="95120" y="3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5" name="任意多边形: 形状 34"/>
                <p:cNvSpPr/>
                <p:nvPr/>
              </p:nvSpPr>
              <p:spPr>
                <a:xfrm>
                  <a:off x="8919976" y="13925590"/>
                  <a:ext cx="179311" cy="34218"/>
                </a:xfrm>
                <a:custGeom>
                  <a:avLst/>
                  <a:gdLst>
                    <a:gd name="connsiteX0" fmla="*/ 0 w 39847"/>
                    <a:gd name="connsiteY0" fmla="*/ 4306 h 7604"/>
                    <a:gd name="connsiteX1" fmla="*/ 39847 w 39847"/>
                    <a:gd name="connsiteY1" fmla="*/ 3664 h 7604"/>
                    <a:gd name="connsiteX2" fmla="*/ 0 w 39847"/>
                    <a:gd name="connsiteY2" fmla="*/ 4306 h 7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847" h="7604">
                      <a:moveTo>
                        <a:pt x="0" y="4306"/>
                      </a:moveTo>
                      <a:cubicBezTo>
                        <a:pt x="16710" y="8805"/>
                        <a:pt x="26993" y="8805"/>
                        <a:pt x="39847" y="3664"/>
                      </a:cubicBezTo>
                      <a:cubicBezTo>
                        <a:pt x="25708" y="-2763"/>
                        <a:pt x="12854" y="450"/>
                        <a:pt x="0" y="4306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6" name="任意多边形: 形状 35"/>
                <p:cNvSpPr/>
                <p:nvPr/>
              </p:nvSpPr>
              <p:spPr>
                <a:xfrm>
                  <a:off x="5677874" y="13872378"/>
                  <a:ext cx="219802" cy="11853"/>
                </a:xfrm>
                <a:custGeom>
                  <a:avLst/>
                  <a:gdLst>
                    <a:gd name="connsiteX0" fmla="*/ 0 w 48845"/>
                    <a:gd name="connsiteY0" fmla="*/ 1992 h 2634"/>
                    <a:gd name="connsiteX1" fmla="*/ 48845 w 48845"/>
                    <a:gd name="connsiteY1" fmla="*/ 2634 h 2634"/>
                    <a:gd name="connsiteX2" fmla="*/ 0 w 48845"/>
                    <a:gd name="connsiteY2" fmla="*/ 1992 h 2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8845" h="2634">
                      <a:moveTo>
                        <a:pt x="0" y="1992"/>
                      </a:moveTo>
                      <a:cubicBezTo>
                        <a:pt x="16068" y="1992"/>
                        <a:pt x="32778" y="2634"/>
                        <a:pt x="48845" y="2634"/>
                      </a:cubicBezTo>
                      <a:cubicBezTo>
                        <a:pt x="32778" y="-2507"/>
                        <a:pt x="16710" y="1349"/>
                        <a:pt x="0" y="199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7" name="任意多边形: 形状 36"/>
                <p:cNvSpPr/>
                <p:nvPr/>
              </p:nvSpPr>
              <p:spPr>
                <a:xfrm>
                  <a:off x="2860917" y="14404015"/>
                  <a:ext cx="144608" cy="18153"/>
                </a:xfrm>
                <a:custGeom>
                  <a:avLst/>
                  <a:gdLst>
                    <a:gd name="connsiteX0" fmla="*/ 0 w 32135"/>
                    <a:gd name="connsiteY0" fmla="*/ 2749 h 4034"/>
                    <a:gd name="connsiteX1" fmla="*/ 32135 w 32135"/>
                    <a:gd name="connsiteY1" fmla="*/ 4034 h 4034"/>
                    <a:gd name="connsiteX2" fmla="*/ 0 w 32135"/>
                    <a:gd name="connsiteY2" fmla="*/ 2749 h 4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2135" h="4034">
                      <a:moveTo>
                        <a:pt x="0" y="2749"/>
                      </a:moveTo>
                      <a:cubicBezTo>
                        <a:pt x="10926" y="5319"/>
                        <a:pt x="21209" y="2106"/>
                        <a:pt x="32135" y="4034"/>
                      </a:cubicBezTo>
                      <a:cubicBezTo>
                        <a:pt x="7070" y="-1107"/>
                        <a:pt x="7070" y="-1107"/>
                        <a:pt x="0" y="274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  <p:grpSp>
          <p:nvGrpSpPr>
            <p:cNvPr id="4" name="组合 3"/>
            <p:cNvGrpSpPr/>
            <p:nvPr/>
          </p:nvGrpSpPr>
          <p:grpSpPr>
            <a:xfrm>
              <a:off x="946480" y="3860800"/>
              <a:ext cx="10299041" cy="126092"/>
              <a:chOff x="1009039" y="3860800"/>
              <a:chExt cx="10299041" cy="126092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7584297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9" name="菱形 8"/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BA936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10" name="直接连接符 9"/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BA9363"/>
                      </a:gs>
                      <a:gs pos="100000">
                        <a:srgbClr val="BA936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" name="组合 5"/>
              <p:cNvGrpSpPr/>
              <p:nvPr/>
            </p:nvGrpSpPr>
            <p:grpSpPr>
              <a:xfrm flipH="1">
                <a:off x="1009039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7" name="菱形 6"/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BA936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8" name="直接连接符 7"/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BA9363"/>
                      </a:gs>
                      <a:gs pos="100000">
                        <a:srgbClr val="BA936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1" name="组合 1060"/>
          <p:cNvGrpSpPr/>
          <p:nvPr/>
        </p:nvGrpSpPr>
        <p:grpSpPr>
          <a:xfrm>
            <a:off x="0" y="488653"/>
            <a:ext cx="12192000" cy="5880694"/>
            <a:chOff x="0" y="848535"/>
            <a:chExt cx="12192000" cy="5880694"/>
          </a:xfrm>
        </p:grpSpPr>
        <p:pic>
          <p:nvPicPr>
            <p:cNvPr id="1062" name="图片 1061" descr="图片包含 图示&#10;&#10;AI 生成的内容可能不正确。"/>
            <p:cNvPicPr>
              <a:picLocks noChangeAspect="1"/>
            </p:cNvPicPr>
            <p:nvPr/>
          </p:nvPicPr>
          <p:blipFill>
            <a:blip r:embed="rId1" cstate="email">
              <a:alphaModFix amt="3000"/>
            </a:blip>
            <a:srcRect/>
            <a:stretch>
              <a:fillRect/>
            </a:stretch>
          </p:blipFill>
          <p:spPr>
            <a:xfrm>
              <a:off x="0" y="848535"/>
              <a:ext cx="2032430" cy="4114816"/>
            </a:xfrm>
            <a:custGeom>
              <a:avLst/>
              <a:gdLst>
                <a:gd name="connsiteX0" fmla="*/ 0 w 2032430"/>
                <a:gd name="connsiteY0" fmla="*/ 0 h 4114816"/>
                <a:gd name="connsiteX1" fmla="*/ 2032430 w 2032430"/>
                <a:gd name="connsiteY1" fmla="*/ 0 h 4114816"/>
                <a:gd name="connsiteX2" fmla="*/ 2032430 w 2032430"/>
                <a:gd name="connsiteY2" fmla="*/ 4114816 h 4114816"/>
                <a:gd name="connsiteX3" fmla="*/ 0 w 2032430"/>
                <a:gd name="connsiteY3" fmla="*/ 4114816 h 4114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2430" h="4114816">
                  <a:moveTo>
                    <a:pt x="0" y="0"/>
                  </a:moveTo>
                  <a:lnTo>
                    <a:pt x="2032430" y="0"/>
                  </a:lnTo>
                  <a:lnTo>
                    <a:pt x="2032430" y="4114816"/>
                  </a:lnTo>
                  <a:lnTo>
                    <a:pt x="0" y="4114816"/>
                  </a:lnTo>
                  <a:close/>
                </a:path>
              </a:pathLst>
            </a:custGeom>
          </p:spPr>
        </p:pic>
        <p:pic>
          <p:nvPicPr>
            <p:cNvPr id="1063" name="图片 1062" descr="图片包含 图示&#10;&#10;AI 生成的内容可能不正确。"/>
            <p:cNvPicPr>
              <a:picLocks noChangeAspect="1"/>
            </p:cNvPicPr>
            <p:nvPr/>
          </p:nvPicPr>
          <p:blipFill>
            <a:blip r:embed="rId2" cstate="email">
              <a:alphaModFix amt="3000"/>
            </a:blip>
            <a:srcRect/>
            <a:stretch>
              <a:fillRect/>
            </a:stretch>
          </p:blipFill>
          <p:spPr>
            <a:xfrm>
              <a:off x="10147515" y="2614413"/>
              <a:ext cx="2044485" cy="4114816"/>
            </a:xfrm>
            <a:custGeom>
              <a:avLst/>
              <a:gdLst>
                <a:gd name="connsiteX0" fmla="*/ 0 w 2044485"/>
                <a:gd name="connsiteY0" fmla="*/ 0 h 4114816"/>
                <a:gd name="connsiteX1" fmla="*/ 2044485 w 2044485"/>
                <a:gd name="connsiteY1" fmla="*/ 0 h 4114816"/>
                <a:gd name="connsiteX2" fmla="*/ 2044485 w 2044485"/>
                <a:gd name="connsiteY2" fmla="*/ 4114816 h 4114816"/>
                <a:gd name="connsiteX3" fmla="*/ 0 w 2044485"/>
                <a:gd name="connsiteY3" fmla="*/ 4114816 h 4114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44485" h="4114816">
                  <a:moveTo>
                    <a:pt x="0" y="0"/>
                  </a:moveTo>
                  <a:lnTo>
                    <a:pt x="2044485" y="0"/>
                  </a:lnTo>
                  <a:lnTo>
                    <a:pt x="2044485" y="4114816"/>
                  </a:lnTo>
                  <a:lnTo>
                    <a:pt x="0" y="4114816"/>
                  </a:lnTo>
                  <a:close/>
                </a:path>
              </a:pathLst>
            </a:custGeom>
          </p:spPr>
        </p:pic>
      </p:grpSp>
      <p:grpSp>
        <p:nvGrpSpPr>
          <p:cNvPr id="60" name="组合 59"/>
          <p:cNvGrpSpPr/>
          <p:nvPr/>
        </p:nvGrpSpPr>
        <p:grpSpPr>
          <a:xfrm>
            <a:off x="932685" y="1275972"/>
            <a:ext cx="10671940" cy="3857308"/>
            <a:chOff x="1271814" y="1300694"/>
            <a:chExt cx="10237562" cy="4256608"/>
          </a:xfrm>
        </p:grpSpPr>
        <p:sp>
          <p:nvSpPr>
            <p:cNvPr id="56" name="缺角矩形 55"/>
            <p:cNvSpPr/>
            <p:nvPr/>
          </p:nvSpPr>
          <p:spPr>
            <a:xfrm rot="5400000" flipH="1">
              <a:off x="4262291" y="-1689783"/>
              <a:ext cx="4256608" cy="10237562"/>
            </a:xfrm>
            <a:prstGeom prst="plaque">
              <a:avLst>
                <a:gd name="adj" fmla="val 2661"/>
              </a:avLst>
            </a:prstGeom>
            <a:gradFill flip="none" rotWithShape="1">
              <a:gsLst>
                <a:gs pos="100000">
                  <a:sysClr val="window" lastClr="FFFFFF">
                    <a:alpha val="0"/>
                  </a:sysClr>
                </a:gs>
                <a:gs pos="59000">
                  <a:sysClr val="window" lastClr="FFFFFF"/>
                </a:gs>
              </a:gsLst>
              <a:lin ang="5400000" scaled="1"/>
              <a:tileRect/>
            </a:gradFill>
            <a:ln w="6350" cap="flat" cmpd="sng" algn="ctr">
              <a:gradFill flip="none" rotWithShape="1">
                <a:gsLst>
                  <a:gs pos="35000">
                    <a:srgbClr val="781F1C">
                      <a:alpha val="0"/>
                    </a:srgbClr>
                  </a:gs>
                  <a:gs pos="100000">
                    <a:srgbClr val="781F1C">
                      <a:alpha val="70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>
              <a:outerShdw blurRad="63500" dir="3600000" sx="101000" sy="101000" algn="tl" rotWithShape="0">
                <a:srgbClr val="781F1C">
                  <a:alpha val="17000"/>
                </a:srgbClr>
              </a:outerShdw>
            </a:effectLst>
          </p:spPr>
          <p:txBody>
            <a:bodyPr wrap="square"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8" name="缺角矩形 57"/>
            <p:cNvSpPr/>
            <p:nvPr/>
          </p:nvSpPr>
          <p:spPr>
            <a:xfrm rot="5400000" flipH="1">
              <a:off x="4553542" y="-1396919"/>
              <a:ext cx="4013072" cy="9651834"/>
            </a:xfrm>
            <a:prstGeom prst="plaque">
              <a:avLst>
                <a:gd name="adj" fmla="val 2661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ysClr val="window" lastClr="FFFFFF"/>
                </a:gs>
              </a:gsLst>
              <a:lin ang="16200000" scaled="1"/>
            </a:gradFill>
            <a:ln w="6350" cap="flat" cmpd="sng" algn="ctr">
              <a:gradFill flip="none" rotWithShape="1">
                <a:gsLst>
                  <a:gs pos="0">
                    <a:srgbClr val="94590E">
                      <a:alpha val="0"/>
                    </a:srgbClr>
                  </a:gs>
                  <a:gs pos="100000">
                    <a:srgbClr val="94590E">
                      <a:alpha val="64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wrap="square" lIns="0" rIns="0" rtlCol="0" anchor="ctr">
              <a:noAutofit/>
            </a:bodyPr>
            <a:lstStyle/>
            <a:p>
              <a:pPr algn="ctr"/>
              <a:endParaRPr lang="zh-CN" altLang="en-US" sz="1600" kern="0" dirty="0"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0" name="组合 129"/>
          <p:cNvGrpSpPr/>
          <p:nvPr/>
        </p:nvGrpSpPr>
        <p:grpSpPr>
          <a:xfrm>
            <a:off x="414446" y="1108900"/>
            <a:ext cx="4493338" cy="4238816"/>
            <a:chOff x="1435156" y="1320274"/>
            <a:chExt cx="3846362" cy="3628488"/>
          </a:xfrm>
        </p:grpSpPr>
        <p:pic>
          <p:nvPicPr>
            <p:cNvPr id="129" name="图片 128"/>
            <p:cNvPicPr/>
            <p:nvPr/>
          </p:nvPicPr>
          <p:blipFill>
            <a:blip r:embed="rId3" r:link="rId4" cstate="email"/>
            <a:stretch>
              <a:fillRect/>
            </a:stretch>
          </p:blipFill>
          <p:spPr>
            <a:xfrm>
              <a:off x="1718371" y="1598280"/>
              <a:ext cx="3279932" cy="3097036"/>
            </a:xfrm>
            <a:prstGeom prst="rect">
              <a:avLst/>
            </a:prstGeom>
          </p:spPr>
        </p:pic>
        <p:sp>
          <p:nvSpPr>
            <p:cNvPr id="93" name="文本框 92"/>
            <p:cNvSpPr txBox="1"/>
            <p:nvPr/>
          </p:nvSpPr>
          <p:spPr>
            <a:xfrm>
              <a:off x="3279271" y="1585914"/>
              <a:ext cx="158132" cy="159394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500" b="0" i="0" u="none" strike="noStrike" kern="1200" cap="none" spc="0" normalizeH="0" baseline="0" noProof="0" dirty="0">
                <a:ln w="1270">
                  <a:solidFill>
                    <a:prstClr val="white"/>
                  </a:solidFill>
                </a:ln>
                <a:blipFill dpi="0" rotWithShape="1">
                  <a:blip r:embed="rId5"/>
                  <a:srcRect/>
                  <a:tile tx="25400" ty="63500" sx="100000" sy="100000" flip="none" algn="tl"/>
                </a:blip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演示流云楷" panose="02000600000000000000" pitchFamily="2" charset="-122"/>
              </a:endParaRPr>
            </a:p>
          </p:txBody>
        </p:sp>
        <p:grpSp>
          <p:nvGrpSpPr>
            <p:cNvPr id="96" name="组合 95"/>
            <p:cNvGrpSpPr/>
            <p:nvPr/>
          </p:nvGrpSpPr>
          <p:grpSpPr>
            <a:xfrm>
              <a:off x="1435156" y="1320274"/>
              <a:ext cx="3846362" cy="3628488"/>
              <a:chOff x="1292683" y="1130182"/>
              <a:chExt cx="1877691" cy="1771332"/>
            </a:xfrm>
          </p:grpSpPr>
          <p:sp>
            <p:nvSpPr>
              <p:cNvPr id="98" name="任意多边形: 形状 97"/>
              <p:cNvSpPr/>
              <p:nvPr/>
            </p:nvSpPr>
            <p:spPr>
              <a:xfrm>
                <a:off x="1361623" y="1195218"/>
                <a:ext cx="1739810" cy="1641261"/>
              </a:xfrm>
              <a:custGeom>
                <a:avLst/>
                <a:gdLst>
                  <a:gd name="connsiteX0" fmla="*/ 639735 w 1275291"/>
                  <a:gd name="connsiteY0" fmla="*/ 0 h 1203053"/>
                  <a:gd name="connsiteX1" fmla="*/ 991594 w 1275291"/>
                  <a:gd name="connsiteY1" fmla="*/ 233228 h 1203053"/>
                  <a:gd name="connsiteX2" fmla="*/ 1002766 w 1275291"/>
                  <a:gd name="connsiteY2" fmla="*/ 269216 h 1203053"/>
                  <a:gd name="connsiteX3" fmla="*/ 1042063 w 1275291"/>
                  <a:gd name="connsiteY3" fmla="*/ 281415 h 1203053"/>
                  <a:gd name="connsiteX4" fmla="*/ 1275291 w 1275291"/>
                  <a:gd name="connsiteY4" fmla="*/ 633274 h 1203053"/>
                  <a:gd name="connsiteX5" fmla="*/ 1042063 w 1275291"/>
                  <a:gd name="connsiteY5" fmla="*/ 985133 h 1203053"/>
                  <a:gd name="connsiteX6" fmla="*/ 971375 w 1275291"/>
                  <a:gd name="connsiteY6" fmla="*/ 1007076 h 1203053"/>
                  <a:gd name="connsiteX7" fmla="*/ 956386 w 1275291"/>
                  <a:gd name="connsiteY7" fmla="*/ 1034691 h 1203053"/>
                  <a:gd name="connsiteX8" fmla="*/ 639735 w 1275291"/>
                  <a:gd name="connsiteY8" fmla="*/ 1203053 h 1203053"/>
                  <a:gd name="connsiteX9" fmla="*/ 323084 w 1275291"/>
                  <a:gd name="connsiteY9" fmla="*/ 1034691 h 1203053"/>
                  <a:gd name="connsiteX10" fmla="*/ 308456 w 1275291"/>
                  <a:gd name="connsiteY10" fmla="*/ 1007742 h 1203053"/>
                  <a:gd name="connsiteX11" fmla="*/ 304908 w 1275291"/>
                  <a:gd name="connsiteY11" fmla="*/ 1007384 h 1203053"/>
                  <a:gd name="connsiteX12" fmla="*/ 0 w 1275291"/>
                  <a:gd name="connsiteY12" fmla="*/ 633274 h 1203053"/>
                  <a:gd name="connsiteX13" fmla="*/ 233228 w 1275291"/>
                  <a:gd name="connsiteY13" fmla="*/ 281415 h 1203053"/>
                  <a:gd name="connsiteX14" fmla="*/ 277150 w 1275291"/>
                  <a:gd name="connsiteY14" fmla="*/ 267781 h 1203053"/>
                  <a:gd name="connsiteX15" fmla="*/ 287876 w 1275291"/>
                  <a:gd name="connsiteY15" fmla="*/ 233228 h 1203053"/>
                  <a:gd name="connsiteX16" fmla="*/ 639735 w 1275291"/>
                  <a:gd name="connsiteY16" fmla="*/ 0 h 1203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75291" h="1203053">
                    <a:moveTo>
                      <a:pt x="639735" y="0"/>
                    </a:moveTo>
                    <a:cubicBezTo>
                      <a:pt x="797910" y="0"/>
                      <a:pt x="933623" y="96169"/>
                      <a:pt x="991594" y="233228"/>
                    </a:cubicBezTo>
                    <a:lnTo>
                      <a:pt x="1002766" y="269216"/>
                    </a:lnTo>
                    <a:lnTo>
                      <a:pt x="1042063" y="281415"/>
                    </a:lnTo>
                    <a:cubicBezTo>
                      <a:pt x="1179122" y="339386"/>
                      <a:pt x="1275291" y="475099"/>
                      <a:pt x="1275291" y="633274"/>
                    </a:cubicBezTo>
                    <a:cubicBezTo>
                      <a:pt x="1275291" y="791449"/>
                      <a:pt x="1179122" y="927162"/>
                      <a:pt x="1042063" y="985133"/>
                    </a:cubicBezTo>
                    <a:lnTo>
                      <a:pt x="971375" y="1007076"/>
                    </a:lnTo>
                    <a:lnTo>
                      <a:pt x="956386" y="1034691"/>
                    </a:lnTo>
                    <a:cubicBezTo>
                      <a:pt x="887762" y="1136269"/>
                      <a:pt x="771548" y="1203053"/>
                      <a:pt x="639735" y="1203053"/>
                    </a:cubicBezTo>
                    <a:cubicBezTo>
                      <a:pt x="507922" y="1203053"/>
                      <a:pt x="391708" y="1136269"/>
                      <a:pt x="323084" y="1034691"/>
                    </a:cubicBezTo>
                    <a:lnTo>
                      <a:pt x="308456" y="1007742"/>
                    </a:lnTo>
                    <a:lnTo>
                      <a:pt x="304908" y="1007384"/>
                    </a:lnTo>
                    <a:cubicBezTo>
                      <a:pt x="130897" y="971776"/>
                      <a:pt x="0" y="817812"/>
                      <a:pt x="0" y="633274"/>
                    </a:cubicBezTo>
                    <a:cubicBezTo>
                      <a:pt x="0" y="475099"/>
                      <a:pt x="96169" y="339386"/>
                      <a:pt x="233228" y="281415"/>
                    </a:cubicBezTo>
                    <a:lnTo>
                      <a:pt x="277150" y="267781"/>
                    </a:lnTo>
                    <a:lnTo>
                      <a:pt x="287876" y="233228"/>
                    </a:lnTo>
                    <a:cubicBezTo>
                      <a:pt x="345847" y="96169"/>
                      <a:pt x="481560" y="0"/>
                      <a:pt x="639735" y="0"/>
                    </a:cubicBezTo>
                    <a:close/>
                  </a:path>
                </a:pathLst>
              </a:custGeom>
              <a:noFill/>
              <a:ln w="12700" cap="flat" cmpd="sng" algn="ctr">
                <a:solidFill>
                  <a:srgbClr val="781F1C"/>
                </a:soli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E3453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9" name="任意多边形: 形状 98"/>
              <p:cNvSpPr/>
              <p:nvPr/>
            </p:nvSpPr>
            <p:spPr>
              <a:xfrm>
                <a:off x="1292683" y="1130182"/>
                <a:ext cx="1877691" cy="1771332"/>
              </a:xfrm>
              <a:custGeom>
                <a:avLst/>
                <a:gdLst>
                  <a:gd name="connsiteX0" fmla="*/ 639735 w 1275291"/>
                  <a:gd name="connsiteY0" fmla="*/ 0 h 1203053"/>
                  <a:gd name="connsiteX1" fmla="*/ 991594 w 1275291"/>
                  <a:gd name="connsiteY1" fmla="*/ 233228 h 1203053"/>
                  <a:gd name="connsiteX2" fmla="*/ 1002766 w 1275291"/>
                  <a:gd name="connsiteY2" fmla="*/ 269216 h 1203053"/>
                  <a:gd name="connsiteX3" fmla="*/ 1042063 w 1275291"/>
                  <a:gd name="connsiteY3" fmla="*/ 281415 h 1203053"/>
                  <a:gd name="connsiteX4" fmla="*/ 1275291 w 1275291"/>
                  <a:gd name="connsiteY4" fmla="*/ 633274 h 1203053"/>
                  <a:gd name="connsiteX5" fmla="*/ 1042063 w 1275291"/>
                  <a:gd name="connsiteY5" fmla="*/ 985133 h 1203053"/>
                  <a:gd name="connsiteX6" fmla="*/ 971375 w 1275291"/>
                  <a:gd name="connsiteY6" fmla="*/ 1007076 h 1203053"/>
                  <a:gd name="connsiteX7" fmla="*/ 956386 w 1275291"/>
                  <a:gd name="connsiteY7" fmla="*/ 1034691 h 1203053"/>
                  <a:gd name="connsiteX8" fmla="*/ 639735 w 1275291"/>
                  <a:gd name="connsiteY8" fmla="*/ 1203053 h 1203053"/>
                  <a:gd name="connsiteX9" fmla="*/ 323084 w 1275291"/>
                  <a:gd name="connsiteY9" fmla="*/ 1034691 h 1203053"/>
                  <a:gd name="connsiteX10" fmla="*/ 308456 w 1275291"/>
                  <a:gd name="connsiteY10" fmla="*/ 1007742 h 1203053"/>
                  <a:gd name="connsiteX11" fmla="*/ 304908 w 1275291"/>
                  <a:gd name="connsiteY11" fmla="*/ 1007384 h 1203053"/>
                  <a:gd name="connsiteX12" fmla="*/ 0 w 1275291"/>
                  <a:gd name="connsiteY12" fmla="*/ 633274 h 1203053"/>
                  <a:gd name="connsiteX13" fmla="*/ 233228 w 1275291"/>
                  <a:gd name="connsiteY13" fmla="*/ 281415 h 1203053"/>
                  <a:gd name="connsiteX14" fmla="*/ 277150 w 1275291"/>
                  <a:gd name="connsiteY14" fmla="*/ 267781 h 1203053"/>
                  <a:gd name="connsiteX15" fmla="*/ 287876 w 1275291"/>
                  <a:gd name="connsiteY15" fmla="*/ 233228 h 1203053"/>
                  <a:gd name="connsiteX16" fmla="*/ 639735 w 1275291"/>
                  <a:gd name="connsiteY16" fmla="*/ 0 h 1203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75291" h="1203053">
                    <a:moveTo>
                      <a:pt x="639735" y="0"/>
                    </a:moveTo>
                    <a:cubicBezTo>
                      <a:pt x="797910" y="0"/>
                      <a:pt x="933623" y="96169"/>
                      <a:pt x="991594" y="233228"/>
                    </a:cubicBezTo>
                    <a:lnTo>
                      <a:pt x="1002766" y="269216"/>
                    </a:lnTo>
                    <a:lnTo>
                      <a:pt x="1042063" y="281415"/>
                    </a:lnTo>
                    <a:cubicBezTo>
                      <a:pt x="1179122" y="339386"/>
                      <a:pt x="1275291" y="475099"/>
                      <a:pt x="1275291" y="633274"/>
                    </a:cubicBezTo>
                    <a:cubicBezTo>
                      <a:pt x="1275291" y="791449"/>
                      <a:pt x="1179122" y="927162"/>
                      <a:pt x="1042063" y="985133"/>
                    </a:cubicBezTo>
                    <a:lnTo>
                      <a:pt x="971375" y="1007076"/>
                    </a:lnTo>
                    <a:lnTo>
                      <a:pt x="956386" y="1034691"/>
                    </a:lnTo>
                    <a:cubicBezTo>
                      <a:pt x="887762" y="1136269"/>
                      <a:pt x="771548" y="1203053"/>
                      <a:pt x="639735" y="1203053"/>
                    </a:cubicBezTo>
                    <a:cubicBezTo>
                      <a:pt x="507922" y="1203053"/>
                      <a:pt x="391708" y="1136269"/>
                      <a:pt x="323084" y="1034691"/>
                    </a:cubicBezTo>
                    <a:lnTo>
                      <a:pt x="308456" y="1007742"/>
                    </a:lnTo>
                    <a:lnTo>
                      <a:pt x="304908" y="1007384"/>
                    </a:lnTo>
                    <a:cubicBezTo>
                      <a:pt x="130897" y="971776"/>
                      <a:pt x="0" y="817812"/>
                      <a:pt x="0" y="633274"/>
                    </a:cubicBezTo>
                    <a:cubicBezTo>
                      <a:pt x="0" y="475099"/>
                      <a:pt x="96169" y="339386"/>
                      <a:pt x="233228" y="281415"/>
                    </a:cubicBezTo>
                    <a:lnTo>
                      <a:pt x="277150" y="267781"/>
                    </a:lnTo>
                    <a:lnTo>
                      <a:pt x="287876" y="233228"/>
                    </a:lnTo>
                    <a:cubicBezTo>
                      <a:pt x="345847" y="96169"/>
                      <a:pt x="481560" y="0"/>
                      <a:pt x="639735" y="0"/>
                    </a:cubicBezTo>
                    <a:close/>
                  </a:path>
                </a:pathLst>
              </a:custGeom>
              <a:noFill/>
              <a:ln w="12700" cap="flat" cmpd="sng" algn="ctr">
                <a:solidFill>
                  <a:srgbClr val="781F1C">
                    <a:alpha val="20000"/>
                  </a:srgbClr>
                </a:soli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E3453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95" name="任意多边形: 形状 94"/>
            <p:cNvSpPr/>
            <p:nvPr/>
          </p:nvSpPr>
          <p:spPr>
            <a:xfrm>
              <a:off x="1718371" y="1607903"/>
              <a:ext cx="3279870" cy="3094086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gradFill flip="none" rotWithShape="1">
              <a:gsLst>
                <a:gs pos="68000">
                  <a:srgbClr val="781F1C">
                    <a:alpha val="0"/>
                  </a:srgbClr>
                </a:gs>
                <a:gs pos="0">
                  <a:srgbClr val="781F1C"/>
                </a:gs>
                <a:gs pos="33000">
                  <a:srgbClr val="A16361"/>
                </a:gs>
              </a:gsLst>
              <a:lin ang="54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2619585" y="1994885"/>
              <a:ext cx="1477505" cy="1477504"/>
              <a:chOff x="1660654" y="3165453"/>
              <a:chExt cx="1158324" cy="1158323"/>
            </a:xfrm>
          </p:grpSpPr>
          <p:pic>
            <p:nvPicPr>
              <p:cNvPr id="39" name="Picture 2" descr="查看图片"/>
              <p:cNvPicPr>
                <a:picLocks noChangeAspect="1" noChangeArrowheads="1"/>
              </p:cNvPicPr>
              <p:nvPr/>
            </p:nvPicPr>
            <p:blipFill>
              <a:blip r:embed="rId6" cstate="email">
                <a:alphaModFix amt="53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10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0654" y="3165453"/>
                <a:ext cx="1158324" cy="11583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0" name="文本框 39"/>
              <p:cNvSpPr txBox="1"/>
              <p:nvPr/>
            </p:nvSpPr>
            <p:spPr>
              <a:xfrm>
                <a:off x="1837300" y="3350080"/>
                <a:ext cx="805032" cy="8881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+mn-cs"/>
                  </a:rPr>
                  <a:t>壹</a:t>
                </a:r>
                <a:endParaRPr kumimoji="0" lang="zh-CN" altLang="en-US" sz="8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梦源宋体 CN W25" panose="02020200000000000000" pitchFamily="18" charset="-122"/>
                  <a:ea typeface="梦源宋体 CN W25" panose="02020200000000000000" pitchFamily="18" charset="-122"/>
                  <a:cs typeface="+mn-cs"/>
                </a:endParaRPr>
              </a:p>
            </p:txBody>
          </p:sp>
        </p:grpSp>
      </p:grpSp>
      <p:pic>
        <p:nvPicPr>
          <p:cNvPr id="1060" name="图片 1059"/>
          <p:cNvPicPr>
            <a:picLocks noChangeAspect="1"/>
          </p:cNvPicPr>
          <p:nvPr/>
        </p:nvPicPr>
        <p:blipFill>
          <a:blip r:embed="rId8" cstate="email">
            <a:alphaModFix amt="70000"/>
          </a:blip>
          <a:stretch>
            <a:fillRect/>
          </a:stretch>
        </p:blipFill>
        <p:spPr>
          <a:xfrm>
            <a:off x="8646424" y="3088556"/>
            <a:ext cx="870162" cy="222457"/>
          </a:xfrm>
          <a:prstGeom prst="rect">
            <a:avLst/>
          </a:prstGeom>
        </p:spPr>
      </p:pic>
      <p:sp>
        <p:nvSpPr>
          <p:cNvPr id="59" name="文本框 58"/>
          <p:cNvSpPr txBox="1"/>
          <p:nvPr/>
        </p:nvSpPr>
        <p:spPr>
          <a:xfrm>
            <a:off x="4985908" y="2413337"/>
            <a:ext cx="4286572" cy="1014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>
                <a:ln>
                  <a:noFill/>
                </a:ln>
                <a:solidFill>
                  <a:srgbClr val="781F1C"/>
                </a:solidFill>
                <a:effectLst/>
                <a:uLnTx/>
                <a:uFillTx/>
                <a:latin typeface="梦源宋体 CN W25" panose="02020200000000000000" pitchFamily="18" charset="-122"/>
                <a:ea typeface="梦源宋体 CN W25" panose="02020200000000000000" pitchFamily="18" charset="-122"/>
                <a:cs typeface="+mn-cs"/>
              </a:rPr>
              <a:t>输入标题</a:t>
            </a:r>
            <a:endParaRPr kumimoji="0" lang="zh-CN" altLang="en-US" sz="6000" b="0" i="0" u="none" strike="noStrike" kern="1200" cap="none" spc="0" normalizeH="0" baseline="0" noProof="0">
              <a:ln>
                <a:noFill/>
              </a:ln>
              <a:solidFill>
                <a:srgbClr val="781F1C"/>
              </a:solidFill>
              <a:effectLst/>
              <a:uLnTx/>
              <a:uFillTx/>
              <a:latin typeface="梦源宋体 CN W25" panose="02020200000000000000" pitchFamily="18" charset="-122"/>
              <a:ea typeface="梦源宋体 CN W25" panose="02020200000000000000" pitchFamily="18" charset="-122"/>
              <a:cs typeface="+mn-cs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46480" y="5813415"/>
            <a:ext cx="10299041" cy="582943"/>
            <a:chOff x="946480" y="3690590"/>
            <a:chExt cx="10299041" cy="582943"/>
          </a:xfrm>
        </p:grpSpPr>
        <p:grpSp>
          <p:nvGrpSpPr>
            <p:cNvPr id="4" name="组合 3"/>
            <p:cNvGrpSpPr/>
            <p:nvPr/>
          </p:nvGrpSpPr>
          <p:grpSpPr>
            <a:xfrm>
              <a:off x="4596130" y="3690590"/>
              <a:ext cx="2999740" cy="582943"/>
              <a:chOff x="4596130" y="3690590"/>
              <a:chExt cx="2999740" cy="582943"/>
            </a:xfrm>
          </p:grpSpPr>
          <p:sp>
            <p:nvSpPr>
              <p:cNvPr id="19" name="文本框 18"/>
              <p:cNvSpPr txBox="1"/>
              <p:nvPr/>
            </p:nvSpPr>
            <p:spPr>
              <a:xfrm>
                <a:off x="4596130" y="3690590"/>
                <a:ext cx="299974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kumimoji="0" lang="zh-CN" altLang="en-US" sz="2400" b="0" i="0" u="none" strike="noStrike" kern="0" cap="none" spc="0" normalizeH="0" baseline="0" noProof="0">
                    <a:ln w="1270">
                      <a:noFill/>
                    </a:ln>
                    <a:solidFill>
                      <a:srgbClr val="781F1C"/>
                    </a:solidFill>
                    <a:effectLst/>
                    <a:uLnTx/>
                    <a:uFillTx/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仁心仁术 </a:t>
                </a:r>
                <a:r>
                  <a:rPr lang="zh-CN" altLang="en-US" sz="2400" kern="0">
                    <a:ln w="1270">
                      <a:noFill/>
                    </a:ln>
                    <a:solidFill>
                      <a:srgbClr val="781F1C"/>
                    </a:solidFill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精诚为医 </a:t>
                </a:r>
                <a:endParaRPr lang="zh-CN" altLang="en-US" sz="2400" kern="0">
                  <a:ln w="1270">
                    <a:noFill/>
                  </a:ln>
                  <a:solidFill>
                    <a:srgbClr val="781F1C"/>
                  </a:solidFill>
                  <a:latin typeface="梦源宋体 CN W25" panose="02020200000000000000" pitchFamily="18" charset="-122"/>
                  <a:ea typeface="梦源宋体 CN W25" panose="02020200000000000000" pitchFamily="18" charset="-122"/>
                  <a:cs typeface="演示流云楷" panose="02000600000000000000" pitchFamily="2" charset="-122"/>
                </a:endParaRPr>
              </a:p>
            </p:txBody>
          </p:sp>
          <p:grpSp>
            <p:nvGrpSpPr>
              <p:cNvPr id="20" name="图形 2"/>
              <p:cNvGrpSpPr>
                <a:grpSpLocks noChangeAspect="1"/>
              </p:cNvGrpSpPr>
              <p:nvPr/>
            </p:nvGrpSpPr>
            <p:grpSpPr>
              <a:xfrm>
                <a:off x="4749802" y="4057882"/>
                <a:ext cx="2692398" cy="215651"/>
                <a:chOff x="2188521" y="13727260"/>
                <a:chExt cx="9616991" cy="911820"/>
              </a:xfrm>
              <a:gradFill>
                <a:gsLst>
                  <a:gs pos="0">
                    <a:srgbClr val="A16361">
                      <a:alpha val="50000"/>
                    </a:srgbClr>
                  </a:gs>
                  <a:gs pos="100000">
                    <a:srgbClr val="A16361">
                      <a:alpha val="0"/>
                    </a:srgbClr>
                  </a:gs>
                </a:gsLst>
                <a:lin ang="5400000" scaled="1"/>
              </a:gradFill>
            </p:grpSpPr>
            <p:sp>
              <p:nvSpPr>
                <p:cNvPr id="21" name="任意多边形: 形状 20"/>
                <p:cNvSpPr/>
                <p:nvPr/>
              </p:nvSpPr>
              <p:spPr>
                <a:xfrm>
                  <a:off x="2188521" y="13727260"/>
                  <a:ext cx="9616991" cy="407483"/>
                </a:xfrm>
                <a:custGeom>
                  <a:avLst/>
                  <a:gdLst>
                    <a:gd name="connsiteX0" fmla="*/ 1393436 w 1397935"/>
                    <a:gd name="connsiteY0" fmla="*/ 12465 h 90552"/>
                    <a:gd name="connsiteX1" fmla="*/ 1345876 w 1397935"/>
                    <a:gd name="connsiteY1" fmla="*/ 14393 h 90552"/>
                    <a:gd name="connsiteX2" fmla="*/ 1340092 w 1397935"/>
                    <a:gd name="connsiteY2" fmla="*/ 15036 h 90552"/>
                    <a:gd name="connsiteX3" fmla="*/ 1288033 w 1397935"/>
                    <a:gd name="connsiteY3" fmla="*/ 16321 h 90552"/>
                    <a:gd name="connsiteX4" fmla="*/ 1260397 w 1397935"/>
                    <a:gd name="connsiteY4" fmla="*/ 18249 h 90552"/>
                    <a:gd name="connsiteX5" fmla="*/ 1248829 w 1397935"/>
                    <a:gd name="connsiteY5" fmla="*/ 15678 h 90552"/>
                    <a:gd name="connsiteX6" fmla="*/ 1229547 w 1397935"/>
                    <a:gd name="connsiteY6" fmla="*/ 17606 h 90552"/>
                    <a:gd name="connsiteX7" fmla="*/ 1214123 w 1397935"/>
                    <a:gd name="connsiteY7" fmla="*/ 20177 h 90552"/>
                    <a:gd name="connsiteX8" fmla="*/ 1204482 w 1397935"/>
                    <a:gd name="connsiteY8" fmla="*/ 20177 h 90552"/>
                    <a:gd name="connsiteX9" fmla="*/ 1190343 w 1397935"/>
                    <a:gd name="connsiteY9" fmla="*/ 15036 h 90552"/>
                    <a:gd name="connsiteX10" fmla="*/ 1151138 w 1397935"/>
                    <a:gd name="connsiteY10" fmla="*/ 15678 h 90552"/>
                    <a:gd name="connsiteX11" fmla="*/ 1139569 w 1397935"/>
                    <a:gd name="connsiteY11" fmla="*/ 15036 h 90552"/>
                    <a:gd name="connsiteX12" fmla="*/ 1120931 w 1397935"/>
                    <a:gd name="connsiteY12" fmla="*/ 13108 h 90552"/>
                    <a:gd name="connsiteX13" fmla="*/ 1093295 w 1397935"/>
                    <a:gd name="connsiteY13" fmla="*/ 13750 h 90552"/>
                    <a:gd name="connsiteX14" fmla="*/ 1066944 w 1397935"/>
                    <a:gd name="connsiteY14" fmla="*/ 15678 h 90552"/>
                    <a:gd name="connsiteX15" fmla="*/ 1019385 w 1397935"/>
                    <a:gd name="connsiteY15" fmla="*/ 15678 h 90552"/>
                    <a:gd name="connsiteX16" fmla="*/ 991106 w 1397935"/>
                    <a:gd name="connsiteY16" fmla="*/ 16964 h 90552"/>
                    <a:gd name="connsiteX17" fmla="*/ 966040 w 1397935"/>
                    <a:gd name="connsiteY17" fmla="*/ 15036 h 90552"/>
                    <a:gd name="connsiteX18" fmla="*/ 923622 w 1397935"/>
                    <a:gd name="connsiteY18" fmla="*/ 15036 h 90552"/>
                    <a:gd name="connsiteX19" fmla="*/ 901770 w 1397935"/>
                    <a:gd name="connsiteY19" fmla="*/ 15678 h 90552"/>
                    <a:gd name="connsiteX20" fmla="*/ 880561 w 1397935"/>
                    <a:gd name="connsiteY20" fmla="*/ 15036 h 90552"/>
                    <a:gd name="connsiteX21" fmla="*/ 865136 w 1397935"/>
                    <a:gd name="connsiteY21" fmla="*/ 11822 h 90552"/>
                    <a:gd name="connsiteX22" fmla="*/ 861280 w 1397935"/>
                    <a:gd name="connsiteY22" fmla="*/ 13108 h 90552"/>
                    <a:gd name="connsiteX23" fmla="*/ 843284 w 1397935"/>
                    <a:gd name="connsiteY23" fmla="*/ 13108 h 90552"/>
                    <a:gd name="connsiteX24" fmla="*/ 823361 w 1397935"/>
                    <a:gd name="connsiteY24" fmla="*/ 9251 h 90552"/>
                    <a:gd name="connsiteX25" fmla="*/ 797010 w 1397935"/>
                    <a:gd name="connsiteY25" fmla="*/ 9251 h 90552"/>
                    <a:gd name="connsiteX26" fmla="*/ 671683 w 1397935"/>
                    <a:gd name="connsiteY26" fmla="*/ 5395 h 90552"/>
                    <a:gd name="connsiteX27" fmla="*/ 600344 w 1397935"/>
                    <a:gd name="connsiteY27" fmla="*/ 5395 h 90552"/>
                    <a:gd name="connsiteX28" fmla="*/ 525790 w 1397935"/>
                    <a:gd name="connsiteY28" fmla="*/ 6680 h 90552"/>
                    <a:gd name="connsiteX29" fmla="*/ 511008 w 1397935"/>
                    <a:gd name="connsiteY29" fmla="*/ 5395 h 90552"/>
                    <a:gd name="connsiteX30" fmla="*/ 499440 w 1397935"/>
                    <a:gd name="connsiteY30" fmla="*/ 4110 h 90552"/>
                    <a:gd name="connsiteX31" fmla="*/ 444810 w 1397935"/>
                    <a:gd name="connsiteY31" fmla="*/ 3467 h 90552"/>
                    <a:gd name="connsiteX32" fmla="*/ 377327 w 1397935"/>
                    <a:gd name="connsiteY32" fmla="*/ 1539 h 90552"/>
                    <a:gd name="connsiteX33" fmla="*/ 313057 w 1397935"/>
                    <a:gd name="connsiteY33" fmla="*/ 896 h 90552"/>
                    <a:gd name="connsiteX34" fmla="*/ 320769 w 1397935"/>
                    <a:gd name="connsiteY34" fmla="*/ 4110 h 90552"/>
                    <a:gd name="connsiteX35" fmla="*/ 365115 w 1397935"/>
                    <a:gd name="connsiteY35" fmla="*/ 4110 h 90552"/>
                    <a:gd name="connsiteX36" fmla="*/ 379897 w 1397935"/>
                    <a:gd name="connsiteY36" fmla="*/ 9251 h 90552"/>
                    <a:gd name="connsiteX37" fmla="*/ 386325 w 1397935"/>
                    <a:gd name="connsiteY37" fmla="*/ 11179 h 90552"/>
                    <a:gd name="connsiteX38" fmla="*/ 422958 w 1397935"/>
                    <a:gd name="connsiteY38" fmla="*/ 13108 h 90552"/>
                    <a:gd name="connsiteX39" fmla="*/ 433884 w 1397935"/>
                    <a:gd name="connsiteY39" fmla="*/ 16321 h 90552"/>
                    <a:gd name="connsiteX40" fmla="*/ 422316 w 1397935"/>
                    <a:gd name="connsiteY40" fmla="*/ 19534 h 90552"/>
                    <a:gd name="connsiteX41" fmla="*/ 309200 w 1397935"/>
                    <a:gd name="connsiteY41" fmla="*/ 16321 h 90552"/>
                    <a:gd name="connsiteX42" fmla="*/ 248787 w 1397935"/>
                    <a:gd name="connsiteY42" fmla="*/ 15036 h 90552"/>
                    <a:gd name="connsiteX43" fmla="*/ 176161 w 1397935"/>
                    <a:gd name="connsiteY43" fmla="*/ 15036 h 90552"/>
                    <a:gd name="connsiteX44" fmla="*/ 169735 w 1397935"/>
                    <a:gd name="connsiteY44" fmla="*/ 16964 h 90552"/>
                    <a:gd name="connsiteX45" fmla="*/ 207011 w 1397935"/>
                    <a:gd name="connsiteY45" fmla="*/ 20820 h 90552"/>
                    <a:gd name="connsiteX46" fmla="*/ 201870 w 1397935"/>
                    <a:gd name="connsiteY46" fmla="*/ 23390 h 90552"/>
                    <a:gd name="connsiteX47" fmla="*/ 156880 w 1397935"/>
                    <a:gd name="connsiteY47" fmla="*/ 24033 h 90552"/>
                    <a:gd name="connsiteX48" fmla="*/ 93253 w 1397935"/>
                    <a:gd name="connsiteY48" fmla="*/ 25961 h 90552"/>
                    <a:gd name="connsiteX49" fmla="*/ 65617 w 1397935"/>
                    <a:gd name="connsiteY49" fmla="*/ 28532 h 90552"/>
                    <a:gd name="connsiteX50" fmla="*/ 36696 w 1397935"/>
                    <a:gd name="connsiteY50" fmla="*/ 31103 h 90552"/>
                    <a:gd name="connsiteX51" fmla="*/ 9059 w 1397935"/>
                    <a:gd name="connsiteY51" fmla="*/ 35602 h 90552"/>
                    <a:gd name="connsiteX52" fmla="*/ 61 w 1397935"/>
                    <a:gd name="connsiteY52" fmla="*/ 42029 h 90552"/>
                    <a:gd name="connsiteX53" fmla="*/ 65617 w 1397935"/>
                    <a:gd name="connsiteY53" fmla="*/ 47813 h 90552"/>
                    <a:gd name="connsiteX54" fmla="*/ 73972 w 1397935"/>
                    <a:gd name="connsiteY54" fmla="*/ 49741 h 90552"/>
                    <a:gd name="connsiteX55" fmla="*/ 93896 w 1397935"/>
                    <a:gd name="connsiteY55" fmla="*/ 54240 h 90552"/>
                    <a:gd name="connsiteX56" fmla="*/ 129244 w 1397935"/>
                    <a:gd name="connsiteY56" fmla="*/ 56168 h 90552"/>
                    <a:gd name="connsiteX57" fmla="*/ 149811 w 1397935"/>
                    <a:gd name="connsiteY57" fmla="*/ 63238 h 90552"/>
                    <a:gd name="connsiteX58" fmla="*/ 178732 w 1397935"/>
                    <a:gd name="connsiteY58" fmla="*/ 72236 h 90552"/>
                    <a:gd name="connsiteX59" fmla="*/ 213438 w 1397935"/>
                    <a:gd name="connsiteY59" fmla="*/ 73521 h 90552"/>
                    <a:gd name="connsiteX60" fmla="*/ 304059 w 1397935"/>
                    <a:gd name="connsiteY60" fmla="*/ 80591 h 90552"/>
                    <a:gd name="connsiteX61" fmla="*/ 426172 w 1397935"/>
                    <a:gd name="connsiteY61" fmla="*/ 84447 h 90552"/>
                    <a:gd name="connsiteX62" fmla="*/ 548285 w 1397935"/>
                    <a:gd name="connsiteY62" fmla="*/ 86375 h 90552"/>
                    <a:gd name="connsiteX63" fmla="*/ 651117 w 1397935"/>
                    <a:gd name="connsiteY63" fmla="*/ 86375 h 90552"/>
                    <a:gd name="connsiteX64" fmla="*/ 672326 w 1397935"/>
                    <a:gd name="connsiteY64" fmla="*/ 88946 h 90552"/>
                    <a:gd name="connsiteX65" fmla="*/ 687108 w 1397935"/>
                    <a:gd name="connsiteY65" fmla="*/ 88303 h 90552"/>
                    <a:gd name="connsiteX66" fmla="*/ 699320 w 1397935"/>
                    <a:gd name="connsiteY66" fmla="*/ 87660 h 90552"/>
                    <a:gd name="connsiteX67" fmla="*/ 739810 w 1397935"/>
                    <a:gd name="connsiteY67" fmla="*/ 87660 h 90552"/>
                    <a:gd name="connsiteX68" fmla="*/ 793797 w 1397935"/>
                    <a:gd name="connsiteY68" fmla="*/ 85090 h 90552"/>
                    <a:gd name="connsiteX69" fmla="*/ 841356 w 1397935"/>
                    <a:gd name="connsiteY69" fmla="*/ 81876 h 90552"/>
                    <a:gd name="connsiteX70" fmla="*/ 811792 w 1397935"/>
                    <a:gd name="connsiteY70" fmla="*/ 79948 h 90552"/>
                    <a:gd name="connsiteX71" fmla="*/ 835572 w 1397935"/>
                    <a:gd name="connsiteY71" fmla="*/ 75449 h 90552"/>
                    <a:gd name="connsiteX72" fmla="*/ 875419 w 1397935"/>
                    <a:gd name="connsiteY72" fmla="*/ 74807 h 90552"/>
                    <a:gd name="connsiteX73" fmla="*/ 910768 w 1397935"/>
                    <a:gd name="connsiteY73" fmla="*/ 81234 h 90552"/>
                    <a:gd name="connsiteX74" fmla="*/ 918481 w 1397935"/>
                    <a:gd name="connsiteY74" fmla="*/ 83162 h 90552"/>
                    <a:gd name="connsiteX75" fmla="*/ 1022598 w 1397935"/>
                    <a:gd name="connsiteY75" fmla="*/ 81876 h 90552"/>
                    <a:gd name="connsiteX76" fmla="*/ 1090082 w 1397935"/>
                    <a:gd name="connsiteY76" fmla="*/ 79948 h 90552"/>
                    <a:gd name="connsiteX77" fmla="*/ 1140212 w 1397935"/>
                    <a:gd name="connsiteY77" fmla="*/ 76735 h 90552"/>
                    <a:gd name="connsiteX78" fmla="*/ 1155637 w 1397935"/>
                    <a:gd name="connsiteY78" fmla="*/ 75449 h 90552"/>
                    <a:gd name="connsiteX79" fmla="*/ 1142783 w 1397935"/>
                    <a:gd name="connsiteY79" fmla="*/ 73521 h 90552"/>
                    <a:gd name="connsiteX80" fmla="*/ 1097794 w 1397935"/>
                    <a:gd name="connsiteY80" fmla="*/ 72236 h 90552"/>
                    <a:gd name="connsiteX81" fmla="*/ 1038023 w 1397935"/>
                    <a:gd name="connsiteY81" fmla="*/ 74807 h 90552"/>
                    <a:gd name="connsiteX82" fmla="*/ 985321 w 1397935"/>
                    <a:gd name="connsiteY82" fmla="*/ 74807 h 90552"/>
                    <a:gd name="connsiteX83" fmla="*/ 928121 w 1397935"/>
                    <a:gd name="connsiteY83" fmla="*/ 74164 h 90552"/>
                    <a:gd name="connsiteX84" fmla="*/ 954472 w 1397935"/>
                    <a:gd name="connsiteY84" fmla="*/ 69022 h 90552"/>
                    <a:gd name="connsiteX85" fmla="*/ 991106 w 1397935"/>
                    <a:gd name="connsiteY85" fmla="*/ 70950 h 90552"/>
                    <a:gd name="connsiteX86" fmla="*/ 1051520 w 1397935"/>
                    <a:gd name="connsiteY86" fmla="*/ 68380 h 90552"/>
                    <a:gd name="connsiteX87" fmla="*/ 1145354 w 1397935"/>
                    <a:gd name="connsiteY87" fmla="*/ 67094 h 90552"/>
                    <a:gd name="connsiteX88" fmla="*/ 1259754 w 1397935"/>
                    <a:gd name="connsiteY88" fmla="*/ 63238 h 90552"/>
                    <a:gd name="connsiteX89" fmla="*/ 1309885 w 1397935"/>
                    <a:gd name="connsiteY89" fmla="*/ 60024 h 90552"/>
                    <a:gd name="connsiteX90" fmla="*/ 1284820 w 1397935"/>
                    <a:gd name="connsiteY90" fmla="*/ 44600 h 90552"/>
                    <a:gd name="connsiteX91" fmla="*/ 1305386 w 1397935"/>
                    <a:gd name="connsiteY91" fmla="*/ 51669 h 90552"/>
                    <a:gd name="connsiteX92" fmla="*/ 1313099 w 1397935"/>
                    <a:gd name="connsiteY92" fmla="*/ 52312 h 90552"/>
                    <a:gd name="connsiteX93" fmla="*/ 1317598 w 1397935"/>
                    <a:gd name="connsiteY93" fmla="*/ 48456 h 90552"/>
                    <a:gd name="connsiteX94" fmla="*/ 1316955 w 1397935"/>
                    <a:gd name="connsiteY94" fmla="*/ 37530 h 90552"/>
                    <a:gd name="connsiteX95" fmla="*/ 1304743 w 1397935"/>
                    <a:gd name="connsiteY95" fmla="*/ 40744 h 90552"/>
                    <a:gd name="connsiteX96" fmla="*/ 1295103 w 1397935"/>
                    <a:gd name="connsiteY96" fmla="*/ 38173 h 90552"/>
                    <a:gd name="connsiteX97" fmla="*/ 1249471 w 1397935"/>
                    <a:gd name="connsiteY97" fmla="*/ 42029 h 90552"/>
                    <a:gd name="connsiteX98" fmla="*/ 1228262 w 1397935"/>
                    <a:gd name="connsiteY98" fmla="*/ 36245 h 90552"/>
                    <a:gd name="connsiteX99" fmla="*/ 1257184 w 1397935"/>
                    <a:gd name="connsiteY99" fmla="*/ 31103 h 90552"/>
                    <a:gd name="connsiteX100" fmla="*/ 1295746 w 1397935"/>
                    <a:gd name="connsiteY100" fmla="*/ 28532 h 90552"/>
                    <a:gd name="connsiteX101" fmla="*/ 1325953 w 1397935"/>
                    <a:gd name="connsiteY101" fmla="*/ 27889 h 90552"/>
                    <a:gd name="connsiteX102" fmla="*/ 1343948 w 1397935"/>
                    <a:gd name="connsiteY102" fmla="*/ 25961 h 90552"/>
                    <a:gd name="connsiteX103" fmla="*/ 1335593 w 1397935"/>
                    <a:gd name="connsiteY103" fmla="*/ 20177 h 90552"/>
                    <a:gd name="connsiteX104" fmla="*/ 1352304 w 1397935"/>
                    <a:gd name="connsiteY104" fmla="*/ 20177 h 90552"/>
                    <a:gd name="connsiteX105" fmla="*/ 1351018 w 1397935"/>
                    <a:gd name="connsiteY105" fmla="*/ 26604 h 90552"/>
                    <a:gd name="connsiteX106" fmla="*/ 1361944 w 1397935"/>
                    <a:gd name="connsiteY106" fmla="*/ 24033 h 90552"/>
                    <a:gd name="connsiteX107" fmla="*/ 1369656 w 1397935"/>
                    <a:gd name="connsiteY107" fmla="*/ 19534 h 90552"/>
                    <a:gd name="connsiteX108" fmla="*/ 1397935 w 1397935"/>
                    <a:gd name="connsiteY108" fmla="*/ 16321 h 90552"/>
                    <a:gd name="connsiteX109" fmla="*/ 1393436 w 1397935"/>
                    <a:gd name="connsiteY109" fmla="*/ 12465 h 90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1397935" h="90552">
                      <a:moveTo>
                        <a:pt x="1393436" y="12465"/>
                      </a:moveTo>
                      <a:cubicBezTo>
                        <a:pt x="1377369" y="13108"/>
                        <a:pt x="1361301" y="10537"/>
                        <a:pt x="1345876" y="14393"/>
                      </a:cubicBezTo>
                      <a:cubicBezTo>
                        <a:pt x="1343948" y="15036"/>
                        <a:pt x="1342020" y="15036"/>
                        <a:pt x="1340092" y="15036"/>
                      </a:cubicBezTo>
                      <a:cubicBezTo>
                        <a:pt x="1322739" y="13750"/>
                        <a:pt x="1305386" y="15678"/>
                        <a:pt x="1288033" y="16321"/>
                      </a:cubicBezTo>
                      <a:cubicBezTo>
                        <a:pt x="1279036" y="16321"/>
                        <a:pt x="1269395" y="15036"/>
                        <a:pt x="1260397" y="18249"/>
                      </a:cubicBezTo>
                      <a:cubicBezTo>
                        <a:pt x="1255898" y="20177"/>
                        <a:pt x="1253328" y="13108"/>
                        <a:pt x="1248829" y="15678"/>
                      </a:cubicBezTo>
                      <a:cubicBezTo>
                        <a:pt x="1242401" y="18892"/>
                        <a:pt x="1236617" y="17606"/>
                        <a:pt x="1229547" y="17606"/>
                      </a:cubicBezTo>
                      <a:cubicBezTo>
                        <a:pt x="1225049" y="16964"/>
                        <a:pt x="1217979" y="15678"/>
                        <a:pt x="1214123" y="20177"/>
                      </a:cubicBezTo>
                      <a:cubicBezTo>
                        <a:pt x="1210909" y="23390"/>
                        <a:pt x="1207053" y="22105"/>
                        <a:pt x="1204482" y="20177"/>
                      </a:cubicBezTo>
                      <a:cubicBezTo>
                        <a:pt x="1200626" y="16964"/>
                        <a:pt x="1196770" y="15036"/>
                        <a:pt x="1190343" y="15036"/>
                      </a:cubicBezTo>
                      <a:cubicBezTo>
                        <a:pt x="1177489" y="15678"/>
                        <a:pt x="1163992" y="14393"/>
                        <a:pt x="1151138" y="15678"/>
                      </a:cubicBezTo>
                      <a:cubicBezTo>
                        <a:pt x="1147282" y="16321"/>
                        <a:pt x="1142140" y="16321"/>
                        <a:pt x="1139569" y="15036"/>
                      </a:cubicBezTo>
                      <a:cubicBezTo>
                        <a:pt x="1133142" y="11822"/>
                        <a:pt x="1127358" y="13108"/>
                        <a:pt x="1120931" y="13108"/>
                      </a:cubicBezTo>
                      <a:cubicBezTo>
                        <a:pt x="1111291" y="13108"/>
                        <a:pt x="1102293" y="14393"/>
                        <a:pt x="1093295" y="13750"/>
                      </a:cubicBezTo>
                      <a:cubicBezTo>
                        <a:pt x="1084297" y="13108"/>
                        <a:pt x="1075942" y="17606"/>
                        <a:pt x="1066944" y="15678"/>
                      </a:cubicBezTo>
                      <a:cubicBezTo>
                        <a:pt x="1050877" y="13108"/>
                        <a:pt x="1034809" y="15678"/>
                        <a:pt x="1019385" y="15678"/>
                      </a:cubicBezTo>
                      <a:cubicBezTo>
                        <a:pt x="1009744" y="15678"/>
                        <a:pt x="998818" y="18249"/>
                        <a:pt x="991106" y="16964"/>
                      </a:cubicBezTo>
                      <a:cubicBezTo>
                        <a:pt x="982751" y="15678"/>
                        <a:pt x="974395" y="15036"/>
                        <a:pt x="966040" y="15036"/>
                      </a:cubicBezTo>
                      <a:cubicBezTo>
                        <a:pt x="951901" y="15678"/>
                        <a:pt x="937761" y="13108"/>
                        <a:pt x="923622" y="15036"/>
                      </a:cubicBezTo>
                      <a:cubicBezTo>
                        <a:pt x="916552" y="16321"/>
                        <a:pt x="908840" y="15036"/>
                        <a:pt x="901770" y="15678"/>
                      </a:cubicBezTo>
                      <a:cubicBezTo>
                        <a:pt x="894058" y="16321"/>
                        <a:pt x="886988" y="14393"/>
                        <a:pt x="880561" y="15036"/>
                      </a:cubicBezTo>
                      <a:cubicBezTo>
                        <a:pt x="874134" y="15036"/>
                        <a:pt x="867707" y="20820"/>
                        <a:pt x="865136" y="11822"/>
                      </a:cubicBezTo>
                      <a:cubicBezTo>
                        <a:pt x="863851" y="12465"/>
                        <a:pt x="862566" y="12465"/>
                        <a:pt x="861280" y="13108"/>
                      </a:cubicBezTo>
                      <a:cubicBezTo>
                        <a:pt x="855496" y="14393"/>
                        <a:pt x="848426" y="16321"/>
                        <a:pt x="843284" y="13108"/>
                      </a:cubicBezTo>
                      <a:cubicBezTo>
                        <a:pt x="837500" y="8609"/>
                        <a:pt x="829788" y="7966"/>
                        <a:pt x="823361" y="9251"/>
                      </a:cubicBezTo>
                      <a:cubicBezTo>
                        <a:pt x="814363" y="10537"/>
                        <a:pt x="805365" y="10537"/>
                        <a:pt x="797010" y="9251"/>
                      </a:cubicBezTo>
                      <a:cubicBezTo>
                        <a:pt x="755234" y="5395"/>
                        <a:pt x="713459" y="6038"/>
                        <a:pt x="671683" y="5395"/>
                      </a:cubicBezTo>
                      <a:cubicBezTo>
                        <a:pt x="647904" y="4752"/>
                        <a:pt x="624124" y="3467"/>
                        <a:pt x="600344" y="5395"/>
                      </a:cubicBezTo>
                      <a:cubicBezTo>
                        <a:pt x="575921" y="7323"/>
                        <a:pt x="550856" y="4752"/>
                        <a:pt x="525790" y="6680"/>
                      </a:cubicBezTo>
                      <a:cubicBezTo>
                        <a:pt x="520649" y="7323"/>
                        <a:pt x="516150" y="6038"/>
                        <a:pt x="511008" y="5395"/>
                      </a:cubicBezTo>
                      <a:cubicBezTo>
                        <a:pt x="507152" y="4752"/>
                        <a:pt x="503939" y="3467"/>
                        <a:pt x="499440" y="4110"/>
                      </a:cubicBezTo>
                      <a:cubicBezTo>
                        <a:pt x="481444" y="5395"/>
                        <a:pt x="462806" y="4752"/>
                        <a:pt x="444810" y="3467"/>
                      </a:cubicBezTo>
                      <a:cubicBezTo>
                        <a:pt x="422316" y="1539"/>
                        <a:pt x="399821" y="4110"/>
                        <a:pt x="377327" y="1539"/>
                      </a:cubicBezTo>
                      <a:cubicBezTo>
                        <a:pt x="356118" y="-390"/>
                        <a:pt x="334909" y="-390"/>
                        <a:pt x="313057" y="896"/>
                      </a:cubicBezTo>
                      <a:cubicBezTo>
                        <a:pt x="314985" y="4110"/>
                        <a:pt x="318198" y="4110"/>
                        <a:pt x="320769" y="4110"/>
                      </a:cubicBezTo>
                      <a:cubicBezTo>
                        <a:pt x="335551" y="2824"/>
                        <a:pt x="350333" y="3467"/>
                        <a:pt x="365115" y="4110"/>
                      </a:cubicBezTo>
                      <a:cubicBezTo>
                        <a:pt x="370900" y="4110"/>
                        <a:pt x="378612" y="2181"/>
                        <a:pt x="379897" y="9251"/>
                      </a:cubicBezTo>
                      <a:cubicBezTo>
                        <a:pt x="380540" y="11179"/>
                        <a:pt x="383754" y="11179"/>
                        <a:pt x="386325" y="11179"/>
                      </a:cubicBezTo>
                      <a:cubicBezTo>
                        <a:pt x="398536" y="11822"/>
                        <a:pt x="410747" y="12465"/>
                        <a:pt x="422958" y="13108"/>
                      </a:cubicBezTo>
                      <a:cubicBezTo>
                        <a:pt x="426815" y="13108"/>
                        <a:pt x="434527" y="10537"/>
                        <a:pt x="433884" y="16321"/>
                      </a:cubicBezTo>
                      <a:cubicBezTo>
                        <a:pt x="433242" y="21462"/>
                        <a:pt x="426172" y="19534"/>
                        <a:pt x="422316" y="19534"/>
                      </a:cubicBezTo>
                      <a:cubicBezTo>
                        <a:pt x="384396" y="19534"/>
                        <a:pt x="346477" y="18249"/>
                        <a:pt x="309200" y="16321"/>
                      </a:cubicBezTo>
                      <a:cubicBezTo>
                        <a:pt x="289277" y="15678"/>
                        <a:pt x="269353" y="15036"/>
                        <a:pt x="248787" y="15036"/>
                      </a:cubicBezTo>
                      <a:cubicBezTo>
                        <a:pt x="224364" y="15036"/>
                        <a:pt x="199941" y="15036"/>
                        <a:pt x="176161" y="15036"/>
                      </a:cubicBezTo>
                      <a:cubicBezTo>
                        <a:pt x="174233" y="15036"/>
                        <a:pt x="171663" y="15036"/>
                        <a:pt x="169735" y="16964"/>
                      </a:cubicBezTo>
                      <a:cubicBezTo>
                        <a:pt x="181946" y="18892"/>
                        <a:pt x="194800" y="15678"/>
                        <a:pt x="207011" y="20820"/>
                      </a:cubicBezTo>
                      <a:cubicBezTo>
                        <a:pt x="205083" y="23390"/>
                        <a:pt x="203798" y="23390"/>
                        <a:pt x="201870" y="23390"/>
                      </a:cubicBezTo>
                      <a:cubicBezTo>
                        <a:pt x="186445" y="23390"/>
                        <a:pt x="171020" y="22105"/>
                        <a:pt x="156880" y="24033"/>
                      </a:cubicBezTo>
                      <a:cubicBezTo>
                        <a:pt x="134386" y="27889"/>
                        <a:pt x="113819" y="25961"/>
                        <a:pt x="93253" y="25961"/>
                      </a:cubicBezTo>
                      <a:cubicBezTo>
                        <a:pt x="83613" y="25961"/>
                        <a:pt x="74615" y="26604"/>
                        <a:pt x="65617" y="28532"/>
                      </a:cubicBezTo>
                      <a:cubicBezTo>
                        <a:pt x="55976" y="30460"/>
                        <a:pt x="46336" y="31103"/>
                        <a:pt x="36696" y="31103"/>
                      </a:cubicBezTo>
                      <a:cubicBezTo>
                        <a:pt x="27055" y="31103"/>
                        <a:pt x="19343" y="37530"/>
                        <a:pt x="9059" y="35602"/>
                      </a:cubicBezTo>
                      <a:cubicBezTo>
                        <a:pt x="3918" y="34959"/>
                        <a:pt x="-581" y="36245"/>
                        <a:pt x="61" y="42029"/>
                      </a:cubicBezTo>
                      <a:cubicBezTo>
                        <a:pt x="21913" y="42029"/>
                        <a:pt x="43122" y="47171"/>
                        <a:pt x="65617" y="47813"/>
                      </a:cubicBezTo>
                      <a:cubicBezTo>
                        <a:pt x="68188" y="47813"/>
                        <a:pt x="72044" y="48456"/>
                        <a:pt x="73972" y="49741"/>
                      </a:cubicBezTo>
                      <a:cubicBezTo>
                        <a:pt x="79756" y="54883"/>
                        <a:pt x="86826" y="53597"/>
                        <a:pt x="93896" y="54240"/>
                      </a:cubicBezTo>
                      <a:cubicBezTo>
                        <a:pt x="105464" y="54883"/>
                        <a:pt x="117676" y="54883"/>
                        <a:pt x="129244" y="56168"/>
                      </a:cubicBezTo>
                      <a:cubicBezTo>
                        <a:pt x="136957" y="56811"/>
                        <a:pt x="145312" y="58096"/>
                        <a:pt x="149811" y="63238"/>
                      </a:cubicBezTo>
                      <a:cubicBezTo>
                        <a:pt x="156880" y="71593"/>
                        <a:pt x="166521" y="72236"/>
                        <a:pt x="178732" y="72236"/>
                      </a:cubicBezTo>
                      <a:cubicBezTo>
                        <a:pt x="190301" y="72879"/>
                        <a:pt x="202512" y="72236"/>
                        <a:pt x="213438" y="73521"/>
                      </a:cubicBezTo>
                      <a:cubicBezTo>
                        <a:pt x="243002" y="78020"/>
                        <a:pt x="273852" y="78663"/>
                        <a:pt x="304059" y="80591"/>
                      </a:cubicBezTo>
                      <a:cubicBezTo>
                        <a:pt x="344549" y="83804"/>
                        <a:pt x="385039" y="82519"/>
                        <a:pt x="426172" y="84447"/>
                      </a:cubicBezTo>
                      <a:cubicBezTo>
                        <a:pt x="466662" y="85732"/>
                        <a:pt x="507152" y="85732"/>
                        <a:pt x="548285" y="86375"/>
                      </a:cubicBezTo>
                      <a:cubicBezTo>
                        <a:pt x="582348" y="86375"/>
                        <a:pt x="617054" y="86375"/>
                        <a:pt x="651117" y="86375"/>
                      </a:cubicBezTo>
                      <a:cubicBezTo>
                        <a:pt x="658187" y="86375"/>
                        <a:pt x="665257" y="85732"/>
                        <a:pt x="672326" y="88946"/>
                      </a:cubicBezTo>
                      <a:cubicBezTo>
                        <a:pt x="676182" y="90874"/>
                        <a:pt x="682609" y="91517"/>
                        <a:pt x="687108" y="88303"/>
                      </a:cubicBezTo>
                      <a:cubicBezTo>
                        <a:pt x="690322" y="85732"/>
                        <a:pt x="694821" y="86375"/>
                        <a:pt x="699320" y="87660"/>
                      </a:cubicBezTo>
                      <a:cubicBezTo>
                        <a:pt x="712816" y="90874"/>
                        <a:pt x="726956" y="88946"/>
                        <a:pt x="739810" y="87660"/>
                      </a:cubicBezTo>
                      <a:cubicBezTo>
                        <a:pt x="757805" y="86375"/>
                        <a:pt x="775801" y="85732"/>
                        <a:pt x="793797" y="85090"/>
                      </a:cubicBezTo>
                      <a:cubicBezTo>
                        <a:pt x="809864" y="85090"/>
                        <a:pt x="825289" y="85090"/>
                        <a:pt x="841356" y="81876"/>
                      </a:cubicBezTo>
                      <a:cubicBezTo>
                        <a:pt x="831716" y="81234"/>
                        <a:pt x="822076" y="80591"/>
                        <a:pt x="811792" y="79948"/>
                      </a:cubicBezTo>
                      <a:cubicBezTo>
                        <a:pt x="818219" y="76735"/>
                        <a:pt x="829145" y="74164"/>
                        <a:pt x="835572" y="75449"/>
                      </a:cubicBezTo>
                      <a:cubicBezTo>
                        <a:pt x="849069" y="79306"/>
                        <a:pt x="861923" y="75449"/>
                        <a:pt x="875419" y="74807"/>
                      </a:cubicBezTo>
                      <a:cubicBezTo>
                        <a:pt x="888274" y="73521"/>
                        <a:pt x="901127" y="72879"/>
                        <a:pt x="910768" y="81234"/>
                      </a:cubicBezTo>
                      <a:cubicBezTo>
                        <a:pt x="913339" y="83162"/>
                        <a:pt x="915910" y="83162"/>
                        <a:pt x="918481" y="83162"/>
                      </a:cubicBezTo>
                      <a:cubicBezTo>
                        <a:pt x="953186" y="83804"/>
                        <a:pt x="987892" y="79948"/>
                        <a:pt x="1022598" y="81876"/>
                      </a:cubicBezTo>
                      <a:cubicBezTo>
                        <a:pt x="1045092" y="83162"/>
                        <a:pt x="1067587" y="81234"/>
                        <a:pt x="1090082" y="79948"/>
                      </a:cubicBezTo>
                      <a:cubicBezTo>
                        <a:pt x="1106792" y="79306"/>
                        <a:pt x="1123502" y="78020"/>
                        <a:pt x="1140212" y="76735"/>
                      </a:cubicBezTo>
                      <a:cubicBezTo>
                        <a:pt x="1145354" y="76092"/>
                        <a:pt x="1151138" y="78020"/>
                        <a:pt x="1155637" y="75449"/>
                      </a:cubicBezTo>
                      <a:cubicBezTo>
                        <a:pt x="1153066" y="69665"/>
                        <a:pt x="1147282" y="74164"/>
                        <a:pt x="1142783" y="73521"/>
                      </a:cubicBezTo>
                      <a:cubicBezTo>
                        <a:pt x="1128001" y="69665"/>
                        <a:pt x="1112576" y="72236"/>
                        <a:pt x="1097794" y="72236"/>
                      </a:cubicBezTo>
                      <a:cubicBezTo>
                        <a:pt x="1077870" y="72879"/>
                        <a:pt x="1057947" y="74807"/>
                        <a:pt x="1038023" y="74807"/>
                      </a:cubicBezTo>
                      <a:cubicBezTo>
                        <a:pt x="1020670" y="75449"/>
                        <a:pt x="1002674" y="73521"/>
                        <a:pt x="985321" y="74807"/>
                      </a:cubicBezTo>
                      <a:cubicBezTo>
                        <a:pt x="967326" y="75449"/>
                        <a:pt x="949330" y="76735"/>
                        <a:pt x="928121" y="74164"/>
                      </a:cubicBezTo>
                      <a:cubicBezTo>
                        <a:pt x="938404" y="70950"/>
                        <a:pt x="948045" y="67094"/>
                        <a:pt x="954472" y="69022"/>
                      </a:cubicBezTo>
                      <a:cubicBezTo>
                        <a:pt x="967326" y="72879"/>
                        <a:pt x="978894" y="71593"/>
                        <a:pt x="991106" y="70950"/>
                      </a:cubicBezTo>
                      <a:cubicBezTo>
                        <a:pt x="1011029" y="69665"/>
                        <a:pt x="1030953" y="69022"/>
                        <a:pt x="1051520" y="68380"/>
                      </a:cubicBezTo>
                      <a:cubicBezTo>
                        <a:pt x="1083012" y="67737"/>
                        <a:pt x="1114504" y="68380"/>
                        <a:pt x="1145354" y="67094"/>
                      </a:cubicBezTo>
                      <a:cubicBezTo>
                        <a:pt x="1183273" y="65166"/>
                        <a:pt x="1221835" y="65809"/>
                        <a:pt x="1259754" y="63238"/>
                      </a:cubicBezTo>
                      <a:cubicBezTo>
                        <a:pt x="1276465" y="61952"/>
                        <a:pt x="1293175" y="61310"/>
                        <a:pt x="1309885" y="60024"/>
                      </a:cubicBezTo>
                      <a:cubicBezTo>
                        <a:pt x="1301530" y="54883"/>
                        <a:pt x="1290604" y="52955"/>
                        <a:pt x="1284820" y="44600"/>
                      </a:cubicBezTo>
                      <a:cubicBezTo>
                        <a:pt x="1293175" y="46528"/>
                        <a:pt x="1302815" y="42029"/>
                        <a:pt x="1305386" y="51669"/>
                      </a:cubicBezTo>
                      <a:cubicBezTo>
                        <a:pt x="1306029" y="53597"/>
                        <a:pt x="1310528" y="53597"/>
                        <a:pt x="1313099" y="52312"/>
                      </a:cubicBezTo>
                      <a:cubicBezTo>
                        <a:pt x="1315027" y="51669"/>
                        <a:pt x="1319526" y="51669"/>
                        <a:pt x="1317598" y="48456"/>
                      </a:cubicBezTo>
                      <a:cubicBezTo>
                        <a:pt x="1315670" y="45243"/>
                        <a:pt x="1319526" y="41386"/>
                        <a:pt x="1316955" y="37530"/>
                      </a:cubicBezTo>
                      <a:cubicBezTo>
                        <a:pt x="1312456" y="43957"/>
                        <a:pt x="1312456" y="43957"/>
                        <a:pt x="1304743" y="40744"/>
                      </a:cubicBezTo>
                      <a:cubicBezTo>
                        <a:pt x="1301530" y="39458"/>
                        <a:pt x="1298959" y="37530"/>
                        <a:pt x="1295103" y="38173"/>
                      </a:cubicBezTo>
                      <a:cubicBezTo>
                        <a:pt x="1279678" y="39458"/>
                        <a:pt x="1264253" y="39458"/>
                        <a:pt x="1249471" y="42029"/>
                      </a:cubicBezTo>
                      <a:cubicBezTo>
                        <a:pt x="1237902" y="44600"/>
                        <a:pt x="1237902" y="44600"/>
                        <a:pt x="1228262" y="36245"/>
                      </a:cubicBezTo>
                      <a:cubicBezTo>
                        <a:pt x="1237260" y="31103"/>
                        <a:pt x="1247543" y="30460"/>
                        <a:pt x="1257184" y="31103"/>
                      </a:cubicBezTo>
                      <a:cubicBezTo>
                        <a:pt x="1270680" y="32388"/>
                        <a:pt x="1282892" y="29175"/>
                        <a:pt x="1295746" y="28532"/>
                      </a:cubicBezTo>
                      <a:cubicBezTo>
                        <a:pt x="1313099" y="27246"/>
                        <a:pt x="1313099" y="26604"/>
                        <a:pt x="1325953" y="27889"/>
                      </a:cubicBezTo>
                      <a:cubicBezTo>
                        <a:pt x="1331737" y="28532"/>
                        <a:pt x="1338806" y="29175"/>
                        <a:pt x="1343948" y="25961"/>
                      </a:cubicBezTo>
                      <a:cubicBezTo>
                        <a:pt x="1343948" y="22105"/>
                        <a:pt x="1338806" y="22105"/>
                        <a:pt x="1335593" y="20177"/>
                      </a:cubicBezTo>
                      <a:cubicBezTo>
                        <a:pt x="1342020" y="20177"/>
                        <a:pt x="1347805" y="18249"/>
                        <a:pt x="1352304" y="20177"/>
                      </a:cubicBezTo>
                      <a:cubicBezTo>
                        <a:pt x="1352946" y="22748"/>
                        <a:pt x="1347162" y="24033"/>
                        <a:pt x="1351018" y="26604"/>
                      </a:cubicBezTo>
                      <a:cubicBezTo>
                        <a:pt x="1354874" y="25318"/>
                        <a:pt x="1361301" y="28532"/>
                        <a:pt x="1361944" y="24033"/>
                      </a:cubicBezTo>
                      <a:cubicBezTo>
                        <a:pt x="1362586" y="19534"/>
                        <a:pt x="1365800" y="19534"/>
                        <a:pt x="1369656" y="19534"/>
                      </a:cubicBezTo>
                      <a:cubicBezTo>
                        <a:pt x="1379297" y="20177"/>
                        <a:pt x="1388295" y="16321"/>
                        <a:pt x="1397935" y="16321"/>
                      </a:cubicBezTo>
                      <a:cubicBezTo>
                        <a:pt x="1397292" y="13108"/>
                        <a:pt x="1395364" y="12465"/>
                        <a:pt x="1393436" y="1246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2" name="任意多边形: 形状 21"/>
                <p:cNvSpPr/>
                <p:nvPr/>
              </p:nvSpPr>
              <p:spPr>
                <a:xfrm>
                  <a:off x="3453814" y="14387001"/>
                  <a:ext cx="2519064" cy="99563"/>
                </a:xfrm>
                <a:custGeom>
                  <a:avLst/>
                  <a:gdLst>
                    <a:gd name="connsiteX0" fmla="*/ 512232 w 559792"/>
                    <a:gd name="connsiteY0" fmla="*/ 11029 h 22125"/>
                    <a:gd name="connsiteX1" fmla="*/ 467886 w 559792"/>
                    <a:gd name="connsiteY1" fmla="*/ 12957 h 22125"/>
                    <a:gd name="connsiteX2" fmla="*/ 450533 w 559792"/>
                    <a:gd name="connsiteY2" fmla="*/ 11671 h 22125"/>
                    <a:gd name="connsiteX3" fmla="*/ 444749 w 559792"/>
                    <a:gd name="connsiteY3" fmla="*/ 11671 h 22125"/>
                    <a:gd name="connsiteX4" fmla="*/ 415827 w 559792"/>
                    <a:gd name="connsiteY4" fmla="*/ 11671 h 22125"/>
                    <a:gd name="connsiteX5" fmla="*/ 399117 w 559792"/>
                    <a:gd name="connsiteY5" fmla="*/ 9101 h 22125"/>
                    <a:gd name="connsiteX6" fmla="*/ 382407 w 559792"/>
                    <a:gd name="connsiteY6" fmla="*/ 2674 h 22125"/>
                    <a:gd name="connsiteX7" fmla="*/ 379836 w 559792"/>
                    <a:gd name="connsiteY7" fmla="*/ 1388 h 22125"/>
                    <a:gd name="connsiteX8" fmla="*/ 334204 w 559792"/>
                    <a:gd name="connsiteY8" fmla="*/ 2674 h 22125"/>
                    <a:gd name="connsiteX9" fmla="*/ 313638 w 559792"/>
                    <a:gd name="connsiteY9" fmla="*/ 2031 h 22125"/>
                    <a:gd name="connsiteX10" fmla="*/ 298213 w 559792"/>
                    <a:gd name="connsiteY10" fmla="*/ 6530 h 22125"/>
                    <a:gd name="connsiteX11" fmla="*/ 293714 w 559792"/>
                    <a:gd name="connsiteY11" fmla="*/ 9101 h 22125"/>
                    <a:gd name="connsiteX12" fmla="*/ 243584 w 559792"/>
                    <a:gd name="connsiteY12" fmla="*/ 10386 h 22125"/>
                    <a:gd name="connsiteX13" fmla="*/ 201808 w 559792"/>
                    <a:gd name="connsiteY13" fmla="*/ 12957 h 22125"/>
                    <a:gd name="connsiteX14" fmla="*/ 196666 w 559792"/>
                    <a:gd name="connsiteY14" fmla="*/ 12957 h 22125"/>
                    <a:gd name="connsiteX15" fmla="*/ 183170 w 559792"/>
                    <a:gd name="connsiteY15" fmla="*/ 11029 h 22125"/>
                    <a:gd name="connsiteX16" fmla="*/ 134324 w 559792"/>
                    <a:gd name="connsiteY16" fmla="*/ 10386 h 22125"/>
                    <a:gd name="connsiteX17" fmla="*/ 68126 w 559792"/>
                    <a:gd name="connsiteY17" fmla="*/ 7815 h 22125"/>
                    <a:gd name="connsiteX18" fmla="*/ 57200 w 559792"/>
                    <a:gd name="connsiteY18" fmla="*/ 9743 h 22125"/>
                    <a:gd name="connsiteX19" fmla="*/ 44989 w 559792"/>
                    <a:gd name="connsiteY19" fmla="*/ 12957 h 22125"/>
                    <a:gd name="connsiteX20" fmla="*/ 29564 w 559792"/>
                    <a:gd name="connsiteY20" fmla="*/ 12314 h 22125"/>
                    <a:gd name="connsiteX21" fmla="*/ 0 w 559792"/>
                    <a:gd name="connsiteY21" fmla="*/ 12957 h 22125"/>
                    <a:gd name="connsiteX22" fmla="*/ 63627 w 559792"/>
                    <a:gd name="connsiteY22" fmla="*/ 15528 h 22125"/>
                    <a:gd name="connsiteX23" fmla="*/ 69412 w 559792"/>
                    <a:gd name="connsiteY23" fmla="*/ 14885 h 22125"/>
                    <a:gd name="connsiteX24" fmla="*/ 140751 w 559792"/>
                    <a:gd name="connsiteY24" fmla="*/ 18741 h 22125"/>
                    <a:gd name="connsiteX25" fmla="*/ 228801 w 559792"/>
                    <a:gd name="connsiteY25" fmla="*/ 21955 h 22125"/>
                    <a:gd name="connsiteX26" fmla="*/ 255152 w 559792"/>
                    <a:gd name="connsiteY26" fmla="*/ 21312 h 22125"/>
                    <a:gd name="connsiteX27" fmla="*/ 277647 w 559792"/>
                    <a:gd name="connsiteY27" fmla="*/ 20669 h 22125"/>
                    <a:gd name="connsiteX28" fmla="*/ 281503 w 559792"/>
                    <a:gd name="connsiteY28" fmla="*/ 19384 h 22125"/>
                    <a:gd name="connsiteX29" fmla="*/ 296285 w 559792"/>
                    <a:gd name="connsiteY29" fmla="*/ 16813 h 22125"/>
                    <a:gd name="connsiteX30" fmla="*/ 312352 w 559792"/>
                    <a:gd name="connsiteY30" fmla="*/ 21312 h 22125"/>
                    <a:gd name="connsiteX31" fmla="*/ 336132 w 559792"/>
                    <a:gd name="connsiteY31" fmla="*/ 21955 h 22125"/>
                    <a:gd name="connsiteX32" fmla="*/ 435751 w 559792"/>
                    <a:gd name="connsiteY32" fmla="*/ 20027 h 22125"/>
                    <a:gd name="connsiteX33" fmla="*/ 446034 w 559792"/>
                    <a:gd name="connsiteY33" fmla="*/ 20027 h 22125"/>
                    <a:gd name="connsiteX34" fmla="*/ 493594 w 559792"/>
                    <a:gd name="connsiteY34" fmla="*/ 18098 h 22125"/>
                    <a:gd name="connsiteX35" fmla="*/ 525086 w 559792"/>
                    <a:gd name="connsiteY35" fmla="*/ 18741 h 22125"/>
                    <a:gd name="connsiteX36" fmla="*/ 559792 w 559792"/>
                    <a:gd name="connsiteY36" fmla="*/ 15528 h 22125"/>
                    <a:gd name="connsiteX37" fmla="*/ 536655 w 559792"/>
                    <a:gd name="connsiteY37" fmla="*/ 12314 h 22125"/>
                    <a:gd name="connsiteX38" fmla="*/ 512232 w 559792"/>
                    <a:gd name="connsiteY38" fmla="*/ 11029 h 22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559792" h="22125">
                      <a:moveTo>
                        <a:pt x="512232" y="11029"/>
                      </a:moveTo>
                      <a:cubicBezTo>
                        <a:pt x="497450" y="12314"/>
                        <a:pt x="482668" y="11029"/>
                        <a:pt x="467886" y="12957"/>
                      </a:cubicBezTo>
                      <a:cubicBezTo>
                        <a:pt x="462744" y="13599"/>
                        <a:pt x="455675" y="17456"/>
                        <a:pt x="450533" y="11671"/>
                      </a:cubicBezTo>
                      <a:cubicBezTo>
                        <a:pt x="449890" y="11029"/>
                        <a:pt x="446677" y="12314"/>
                        <a:pt x="444749" y="11671"/>
                      </a:cubicBezTo>
                      <a:cubicBezTo>
                        <a:pt x="435108" y="11029"/>
                        <a:pt x="424825" y="14885"/>
                        <a:pt x="415827" y="11671"/>
                      </a:cubicBezTo>
                      <a:cubicBezTo>
                        <a:pt x="410043" y="9743"/>
                        <a:pt x="404901" y="9743"/>
                        <a:pt x="399117" y="9101"/>
                      </a:cubicBezTo>
                      <a:cubicBezTo>
                        <a:pt x="392047" y="8458"/>
                        <a:pt x="383049" y="11671"/>
                        <a:pt x="382407" y="2674"/>
                      </a:cubicBezTo>
                      <a:cubicBezTo>
                        <a:pt x="382407" y="2031"/>
                        <a:pt x="380479" y="1388"/>
                        <a:pt x="379836" y="1388"/>
                      </a:cubicBezTo>
                      <a:cubicBezTo>
                        <a:pt x="364411" y="1388"/>
                        <a:pt x="348986" y="-2468"/>
                        <a:pt x="334204" y="2674"/>
                      </a:cubicBezTo>
                      <a:cubicBezTo>
                        <a:pt x="327777" y="4602"/>
                        <a:pt x="320708" y="6530"/>
                        <a:pt x="313638" y="2031"/>
                      </a:cubicBezTo>
                      <a:cubicBezTo>
                        <a:pt x="309782" y="103"/>
                        <a:pt x="302069" y="2674"/>
                        <a:pt x="298213" y="6530"/>
                      </a:cubicBezTo>
                      <a:cubicBezTo>
                        <a:pt x="296928" y="7815"/>
                        <a:pt x="296285" y="9101"/>
                        <a:pt x="293714" y="9101"/>
                      </a:cubicBezTo>
                      <a:cubicBezTo>
                        <a:pt x="277004" y="9743"/>
                        <a:pt x="260294" y="10386"/>
                        <a:pt x="243584" y="10386"/>
                      </a:cubicBezTo>
                      <a:cubicBezTo>
                        <a:pt x="229444" y="10386"/>
                        <a:pt x="215305" y="10386"/>
                        <a:pt x="201808" y="12957"/>
                      </a:cubicBezTo>
                      <a:cubicBezTo>
                        <a:pt x="199880" y="13599"/>
                        <a:pt x="197952" y="14242"/>
                        <a:pt x="196666" y="12957"/>
                      </a:cubicBezTo>
                      <a:cubicBezTo>
                        <a:pt x="192810" y="9743"/>
                        <a:pt x="187668" y="11029"/>
                        <a:pt x="183170" y="11029"/>
                      </a:cubicBezTo>
                      <a:cubicBezTo>
                        <a:pt x="167102" y="11029"/>
                        <a:pt x="150392" y="10386"/>
                        <a:pt x="134324" y="10386"/>
                      </a:cubicBezTo>
                      <a:cubicBezTo>
                        <a:pt x="112473" y="10386"/>
                        <a:pt x="90621" y="9743"/>
                        <a:pt x="68126" y="7815"/>
                      </a:cubicBezTo>
                      <a:cubicBezTo>
                        <a:pt x="64270" y="7815"/>
                        <a:pt x="59128" y="7172"/>
                        <a:pt x="57200" y="9743"/>
                      </a:cubicBezTo>
                      <a:cubicBezTo>
                        <a:pt x="54629" y="14885"/>
                        <a:pt x="50131" y="14242"/>
                        <a:pt x="44989" y="12957"/>
                      </a:cubicBezTo>
                      <a:cubicBezTo>
                        <a:pt x="39847" y="11671"/>
                        <a:pt x="34063" y="11029"/>
                        <a:pt x="29564" y="12314"/>
                      </a:cubicBezTo>
                      <a:cubicBezTo>
                        <a:pt x="20566" y="13599"/>
                        <a:pt x="11569" y="9101"/>
                        <a:pt x="0" y="12957"/>
                      </a:cubicBezTo>
                      <a:cubicBezTo>
                        <a:pt x="22494" y="14242"/>
                        <a:pt x="42418" y="18741"/>
                        <a:pt x="63627" y="15528"/>
                      </a:cubicBezTo>
                      <a:cubicBezTo>
                        <a:pt x="65555" y="15528"/>
                        <a:pt x="67484" y="14885"/>
                        <a:pt x="69412" y="14885"/>
                      </a:cubicBezTo>
                      <a:cubicBezTo>
                        <a:pt x="93192" y="19384"/>
                        <a:pt x="116971" y="18098"/>
                        <a:pt x="140751" y="18741"/>
                      </a:cubicBezTo>
                      <a:cubicBezTo>
                        <a:pt x="170316" y="19384"/>
                        <a:pt x="199237" y="21312"/>
                        <a:pt x="228801" y="21955"/>
                      </a:cubicBezTo>
                      <a:cubicBezTo>
                        <a:pt x="237799" y="21955"/>
                        <a:pt x="246797" y="22597"/>
                        <a:pt x="255152" y="21312"/>
                      </a:cubicBezTo>
                      <a:cubicBezTo>
                        <a:pt x="262865" y="20669"/>
                        <a:pt x="269934" y="15528"/>
                        <a:pt x="277647" y="20669"/>
                      </a:cubicBezTo>
                      <a:cubicBezTo>
                        <a:pt x="278932" y="21312"/>
                        <a:pt x="280217" y="20669"/>
                        <a:pt x="281503" y="19384"/>
                      </a:cubicBezTo>
                      <a:cubicBezTo>
                        <a:pt x="285359" y="15528"/>
                        <a:pt x="291143" y="17456"/>
                        <a:pt x="296285" y="16813"/>
                      </a:cubicBezTo>
                      <a:cubicBezTo>
                        <a:pt x="303355" y="16170"/>
                        <a:pt x="307211" y="21955"/>
                        <a:pt x="312352" y="21312"/>
                      </a:cubicBezTo>
                      <a:cubicBezTo>
                        <a:pt x="320708" y="20027"/>
                        <a:pt x="328420" y="21955"/>
                        <a:pt x="336132" y="21955"/>
                      </a:cubicBezTo>
                      <a:cubicBezTo>
                        <a:pt x="369553" y="22597"/>
                        <a:pt x="402330" y="21312"/>
                        <a:pt x="435751" y="20027"/>
                      </a:cubicBezTo>
                      <a:cubicBezTo>
                        <a:pt x="438965" y="20027"/>
                        <a:pt x="442178" y="19384"/>
                        <a:pt x="446034" y="20027"/>
                      </a:cubicBezTo>
                      <a:cubicBezTo>
                        <a:pt x="462102" y="21955"/>
                        <a:pt x="478169" y="20027"/>
                        <a:pt x="493594" y="18098"/>
                      </a:cubicBezTo>
                      <a:cubicBezTo>
                        <a:pt x="504520" y="16813"/>
                        <a:pt x="514803" y="16170"/>
                        <a:pt x="525086" y="18741"/>
                      </a:cubicBezTo>
                      <a:cubicBezTo>
                        <a:pt x="535370" y="20669"/>
                        <a:pt x="552722" y="19384"/>
                        <a:pt x="559792" y="15528"/>
                      </a:cubicBezTo>
                      <a:cubicBezTo>
                        <a:pt x="551437" y="14885"/>
                        <a:pt x="542439" y="15528"/>
                        <a:pt x="536655" y="12314"/>
                      </a:cubicBezTo>
                      <a:cubicBezTo>
                        <a:pt x="527014" y="9743"/>
                        <a:pt x="519944" y="10386"/>
                        <a:pt x="512232" y="1102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3" name="任意多边形: 形状 22"/>
                <p:cNvSpPr/>
                <p:nvPr/>
              </p:nvSpPr>
              <p:spPr>
                <a:xfrm>
                  <a:off x="4599100" y="13853096"/>
                  <a:ext cx="1038281" cy="63909"/>
                </a:xfrm>
                <a:custGeom>
                  <a:avLst/>
                  <a:gdLst>
                    <a:gd name="connsiteX0" fmla="*/ 144608 w 230729"/>
                    <a:gd name="connsiteY0" fmla="*/ 8203 h 14202"/>
                    <a:gd name="connsiteX1" fmla="*/ 115043 w 230729"/>
                    <a:gd name="connsiteY1" fmla="*/ 11417 h 14202"/>
                    <a:gd name="connsiteX2" fmla="*/ 116329 w 230729"/>
                    <a:gd name="connsiteY2" fmla="*/ 12060 h 14202"/>
                    <a:gd name="connsiteX3" fmla="*/ 157462 w 230729"/>
                    <a:gd name="connsiteY3" fmla="*/ 13988 h 14202"/>
                    <a:gd name="connsiteX4" fmla="*/ 169673 w 230729"/>
                    <a:gd name="connsiteY4" fmla="*/ 8203 h 14202"/>
                    <a:gd name="connsiteX5" fmla="*/ 176743 w 230729"/>
                    <a:gd name="connsiteY5" fmla="*/ 6275 h 14202"/>
                    <a:gd name="connsiteX6" fmla="*/ 206307 w 230729"/>
                    <a:gd name="connsiteY6" fmla="*/ 6918 h 14202"/>
                    <a:gd name="connsiteX7" fmla="*/ 230729 w 230729"/>
                    <a:gd name="connsiteY7" fmla="*/ 3704 h 14202"/>
                    <a:gd name="connsiteX8" fmla="*/ 0 w 230729"/>
                    <a:gd name="connsiteY8" fmla="*/ 2419 h 14202"/>
                    <a:gd name="connsiteX9" fmla="*/ 72625 w 230729"/>
                    <a:gd name="connsiteY9" fmla="*/ 4347 h 14202"/>
                    <a:gd name="connsiteX10" fmla="*/ 144608 w 230729"/>
                    <a:gd name="connsiteY10" fmla="*/ 8203 h 142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0729" h="14202">
                      <a:moveTo>
                        <a:pt x="144608" y="8203"/>
                      </a:moveTo>
                      <a:cubicBezTo>
                        <a:pt x="134967" y="11417"/>
                        <a:pt x="124684" y="9489"/>
                        <a:pt x="115043" y="11417"/>
                      </a:cubicBezTo>
                      <a:cubicBezTo>
                        <a:pt x="115686" y="12060"/>
                        <a:pt x="115686" y="12060"/>
                        <a:pt x="116329" y="12060"/>
                      </a:cubicBezTo>
                      <a:cubicBezTo>
                        <a:pt x="129826" y="12702"/>
                        <a:pt x="143965" y="13345"/>
                        <a:pt x="157462" y="13988"/>
                      </a:cubicBezTo>
                      <a:cubicBezTo>
                        <a:pt x="163246" y="13988"/>
                        <a:pt x="170316" y="15916"/>
                        <a:pt x="169673" y="8203"/>
                      </a:cubicBezTo>
                      <a:cubicBezTo>
                        <a:pt x="169673" y="6275"/>
                        <a:pt x="173529" y="5633"/>
                        <a:pt x="176743" y="6275"/>
                      </a:cubicBezTo>
                      <a:cubicBezTo>
                        <a:pt x="186383" y="6918"/>
                        <a:pt x="196024" y="6918"/>
                        <a:pt x="206307" y="6918"/>
                      </a:cubicBezTo>
                      <a:cubicBezTo>
                        <a:pt x="216590" y="6918"/>
                        <a:pt x="224303" y="6275"/>
                        <a:pt x="230729" y="3704"/>
                      </a:cubicBezTo>
                      <a:cubicBezTo>
                        <a:pt x="154248" y="491"/>
                        <a:pt x="77124" y="-2080"/>
                        <a:pt x="0" y="2419"/>
                      </a:cubicBezTo>
                      <a:cubicBezTo>
                        <a:pt x="24423" y="3062"/>
                        <a:pt x="48203" y="3062"/>
                        <a:pt x="72625" y="4347"/>
                      </a:cubicBezTo>
                      <a:cubicBezTo>
                        <a:pt x="96405" y="5633"/>
                        <a:pt x="120828" y="3062"/>
                        <a:pt x="144608" y="8203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4" name="任意多边形: 形状 23"/>
                <p:cNvSpPr/>
                <p:nvPr/>
              </p:nvSpPr>
              <p:spPr>
                <a:xfrm>
                  <a:off x="6458755" y="13882841"/>
                  <a:ext cx="911025" cy="60021"/>
                </a:xfrm>
                <a:custGeom>
                  <a:avLst/>
                  <a:gdLst>
                    <a:gd name="connsiteX0" fmla="*/ 93834 w 202450"/>
                    <a:gd name="connsiteY0" fmla="*/ 7379 h 13338"/>
                    <a:gd name="connsiteX1" fmla="*/ 101547 w 202450"/>
                    <a:gd name="connsiteY1" fmla="*/ 9307 h 13338"/>
                    <a:gd name="connsiteX2" fmla="*/ 116971 w 202450"/>
                    <a:gd name="connsiteY2" fmla="*/ 13164 h 13338"/>
                    <a:gd name="connsiteX3" fmla="*/ 133682 w 202450"/>
                    <a:gd name="connsiteY3" fmla="*/ 11878 h 13338"/>
                    <a:gd name="connsiteX4" fmla="*/ 120828 w 202450"/>
                    <a:gd name="connsiteY4" fmla="*/ 11235 h 13338"/>
                    <a:gd name="connsiteX5" fmla="*/ 108617 w 202450"/>
                    <a:gd name="connsiteY5" fmla="*/ 8022 h 13338"/>
                    <a:gd name="connsiteX6" fmla="*/ 202451 w 202450"/>
                    <a:gd name="connsiteY6" fmla="*/ 5451 h 13338"/>
                    <a:gd name="connsiteX7" fmla="*/ 182527 w 202450"/>
                    <a:gd name="connsiteY7" fmla="*/ 310 h 13338"/>
                    <a:gd name="connsiteX8" fmla="*/ 116971 w 202450"/>
                    <a:gd name="connsiteY8" fmla="*/ 953 h 13338"/>
                    <a:gd name="connsiteX9" fmla="*/ 101547 w 202450"/>
                    <a:gd name="connsiteY9" fmla="*/ 4166 h 13338"/>
                    <a:gd name="connsiteX10" fmla="*/ 96405 w 202450"/>
                    <a:gd name="connsiteY10" fmla="*/ 4166 h 13338"/>
                    <a:gd name="connsiteX11" fmla="*/ 82908 w 202450"/>
                    <a:gd name="connsiteY11" fmla="*/ 310 h 13338"/>
                    <a:gd name="connsiteX12" fmla="*/ 11569 w 202450"/>
                    <a:gd name="connsiteY12" fmla="*/ 2238 h 13338"/>
                    <a:gd name="connsiteX13" fmla="*/ 0 w 202450"/>
                    <a:gd name="connsiteY13" fmla="*/ 4166 h 13338"/>
                    <a:gd name="connsiteX14" fmla="*/ 35991 w 202450"/>
                    <a:gd name="connsiteY14" fmla="*/ 6094 h 13338"/>
                    <a:gd name="connsiteX15" fmla="*/ 93834 w 202450"/>
                    <a:gd name="connsiteY15" fmla="*/ 7379 h 13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02450" h="13338">
                      <a:moveTo>
                        <a:pt x="93834" y="7379"/>
                      </a:moveTo>
                      <a:cubicBezTo>
                        <a:pt x="97048" y="7379"/>
                        <a:pt x="100261" y="6737"/>
                        <a:pt x="101547" y="9307"/>
                      </a:cubicBezTo>
                      <a:cubicBezTo>
                        <a:pt x="104760" y="15092"/>
                        <a:pt x="111830" y="12521"/>
                        <a:pt x="116971" y="13164"/>
                      </a:cubicBezTo>
                      <a:cubicBezTo>
                        <a:pt x="119542" y="13806"/>
                        <a:pt x="132396" y="12521"/>
                        <a:pt x="133682" y="11878"/>
                      </a:cubicBezTo>
                      <a:cubicBezTo>
                        <a:pt x="129183" y="9950"/>
                        <a:pt x="125326" y="11235"/>
                        <a:pt x="120828" y="11235"/>
                      </a:cubicBezTo>
                      <a:cubicBezTo>
                        <a:pt x="116971" y="11235"/>
                        <a:pt x="111830" y="13164"/>
                        <a:pt x="108617" y="8022"/>
                      </a:cubicBezTo>
                      <a:cubicBezTo>
                        <a:pt x="140752" y="7379"/>
                        <a:pt x="171601" y="6737"/>
                        <a:pt x="202451" y="5451"/>
                      </a:cubicBezTo>
                      <a:cubicBezTo>
                        <a:pt x="196024" y="1595"/>
                        <a:pt x="189596" y="310"/>
                        <a:pt x="182527" y="310"/>
                      </a:cubicBezTo>
                      <a:cubicBezTo>
                        <a:pt x="160675" y="-975"/>
                        <a:pt x="138824" y="2238"/>
                        <a:pt x="116971" y="953"/>
                      </a:cubicBezTo>
                      <a:cubicBezTo>
                        <a:pt x="111830" y="953"/>
                        <a:pt x="105403" y="-975"/>
                        <a:pt x="101547" y="4166"/>
                      </a:cubicBezTo>
                      <a:cubicBezTo>
                        <a:pt x="100904" y="5451"/>
                        <a:pt x="97048" y="4809"/>
                        <a:pt x="96405" y="4166"/>
                      </a:cubicBezTo>
                      <a:cubicBezTo>
                        <a:pt x="93191" y="-975"/>
                        <a:pt x="88050" y="310"/>
                        <a:pt x="82908" y="310"/>
                      </a:cubicBezTo>
                      <a:cubicBezTo>
                        <a:pt x="59128" y="953"/>
                        <a:pt x="35349" y="1595"/>
                        <a:pt x="11569" y="2238"/>
                      </a:cubicBezTo>
                      <a:cubicBezTo>
                        <a:pt x="8355" y="2238"/>
                        <a:pt x="5142" y="2238"/>
                        <a:pt x="0" y="4166"/>
                      </a:cubicBezTo>
                      <a:cubicBezTo>
                        <a:pt x="13497" y="4166"/>
                        <a:pt x="25065" y="6737"/>
                        <a:pt x="35991" y="6094"/>
                      </a:cubicBezTo>
                      <a:cubicBezTo>
                        <a:pt x="55272" y="5451"/>
                        <a:pt x="74553" y="8665"/>
                        <a:pt x="93834" y="737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5" name="任意多边形: 形状 24"/>
                <p:cNvSpPr/>
                <p:nvPr/>
              </p:nvSpPr>
              <p:spPr>
                <a:xfrm>
                  <a:off x="4735031" y="14534083"/>
                  <a:ext cx="812691" cy="33831"/>
                </a:xfrm>
                <a:custGeom>
                  <a:avLst/>
                  <a:gdLst>
                    <a:gd name="connsiteX0" fmla="*/ 140751 w 180598"/>
                    <a:gd name="connsiteY0" fmla="*/ 5338 h 7518"/>
                    <a:gd name="connsiteX1" fmla="*/ 172244 w 180598"/>
                    <a:gd name="connsiteY1" fmla="*/ 6623 h 7518"/>
                    <a:gd name="connsiteX2" fmla="*/ 180599 w 180598"/>
                    <a:gd name="connsiteY2" fmla="*/ 196 h 7518"/>
                    <a:gd name="connsiteX3" fmla="*/ 154891 w 180598"/>
                    <a:gd name="connsiteY3" fmla="*/ 1481 h 7518"/>
                    <a:gd name="connsiteX4" fmla="*/ 129826 w 180598"/>
                    <a:gd name="connsiteY4" fmla="*/ 839 h 7518"/>
                    <a:gd name="connsiteX5" fmla="*/ 109259 w 180598"/>
                    <a:gd name="connsiteY5" fmla="*/ 839 h 7518"/>
                    <a:gd name="connsiteX6" fmla="*/ 23137 w 180598"/>
                    <a:gd name="connsiteY6" fmla="*/ 2124 h 7518"/>
                    <a:gd name="connsiteX7" fmla="*/ 0 w 180598"/>
                    <a:gd name="connsiteY7" fmla="*/ 5980 h 7518"/>
                    <a:gd name="connsiteX8" fmla="*/ 12854 w 180598"/>
                    <a:gd name="connsiteY8" fmla="*/ 7266 h 7518"/>
                    <a:gd name="connsiteX9" fmla="*/ 136252 w 180598"/>
                    <a:gd name="connsiteY9" fmla="*/ 4695 h 7518"/>
                    <a:gd name="connsiteX10" fmla="*/ 140751 w 180598"/>
                    <a:gd name="connsiteY10" fmla="*/ 5338 h 7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598" h="7518">
                      <a:moveTo>
                        <a:pt x="140751" y="5338"/>
                      </a:moveTo>
                      <a:cubicBezTo>
                        <a:pt x="151035" y="7266"/>
                        <a:pt x="161961" y="5980"/>
                        <a:pt x="172244" y="6623"/>
                      </a:cubicBezTo>
                      <a:cubicBezTo>
                        <a:pt x="178028" y="6623"/>
                        <a:pt x="178671" y="4052"/>
                        <a:pt x="180599" y="196"/>
                      </a:cubicBezTo>
                      <a:cubicBezTo>
                        <a:pt x="171601" y="1481"/>
                        <a:pt x="163246" y="-1732"/>
                        <a:pt x="154891" y="1481"/>
                      </a:cubicBezTo>
                      <a:cubicBezTo>
                        <a:pt x="146536" y="4695"/>
                        <a:pt x="138823" y="-447"/>
                        <a:pt x="129826" y="839"/>
                      </a:cubicBezTo>
                      <a:cubicBezTo>
                        <a:pt x="123398" y="2124"/>
                        <a:pt x="116329" y="196"/>
                        <a:pt x="109259" y="839"/>
                      </a:cubicBezTo>
                      <a:cubicBezTo>
                        <a:pt x="80338" y="4052"/>
                        <a:pt x="52059" y="2124"/>
                        <a:pt x="23137" y="2124"/>
                      </a:cubicBezTo>
                      <a:cubicBezTo>
                        <a:pt x="15425" y="2124"/>
                        <a:pt x="7070" y="1481"/>
                        <a:pt x="0" y="5980"/>
                      </a:cubicBezTo>
                      <a:cubicBezTo>
                        <a:pt x="5141" y="7266"/>
                        <a:pt x="8998" y="7909"/>
                        <a:pt x="12854" y="7266"/>
                      </a:cubicBezTo>
                      <a:cubicBezTo>
                        <a:pt x="53987" y="3410"/>
                        <a:pt x="95120" y="10480"/>
                        <a:pt x="136252" y="4695"/>
                      </a:cubicBezTo>
                      <a:cubicBezTo>
                        <a:pt x="137538" y="4695"/>
                        <a:pt x="139466" y="4695"/>
                        <a:pt x="140751" y="5338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6" name="任意多边形: 形状 25"/>
                <p:cNvSpPr/>
                <p:nvPr/>
              </p:nvSpPr>
              <p:spPr>
                <a:xfrm>
                  <a:off x="7236744" y="14575455"/>
                  <a:ext cx="757742" cy="63625"/>
                </a:xfrm>
                <a:custGeom>
                  <a:avLst/>
                  <a:gdLst>
                    <a:gd name="connsiteX0" fmla="*/ 52059 w 168387"/>
                    <a:gd name="connsiteY0" fmla="*/ 5785 h 14139"/>
                    <a:gd name="connsiteX1" fmla="*/ 28921 w 168387"/>
                    <a:gd name="connsiteY1" fmla="*/ 5142 h 14139"/>
                    <a:gd name="connsiteX2" fmla="*/ 22494 w 168387"/>
                    <a:gd name="connsiteY2" fmla="*/ 6427 h 14139"/>
                    <a:gd name="connsiteX3" fmla="*/ 0 w 168387"/>
                    <a:gd name="connsiteY3" fmla="*/ 14139 h 14139"/>
                    <a:gd name="connsiteX4" fmla="*/ 149106 w 168387"/>
                    <a:gd name="connsiteY4" fmla="*/ 4499 h 14139"/>
                    <a:gd name="connsiteX5" fmla="*/ 168387 w 168387"/>
                    <a:gd name="connsiteY5" fmla="*/ 0 h 14139"/>
                    <a:gd name="connsiteX6" fmla="*/ 111830 w 168387"/>
                    <a:gd name="connsiteY6" fmla="*/ 2571 h 14139"/>
                    <a:gd name="connsiteX7" fmla="*/ 52059 w 168387"/>
                    <a:gd name="connsiteY7" fmla="*/ 5785 h 14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8387" h="14139">
                      <a:moveTo>
                        <a:pt x="52059" y="5785"/>
                      </a:moveTo>
                      <a:cubicBezTo>
                        <a:pt x="44346" y="4499"/>
                        <a:pt x="36634" y="7070"/>
                        <a:pt x="28921" y="5142"/>
                      </a:cubicBezTo>
                      <a:cubicBezTo>
                        <a:pt x="26350" y="4499"/>
                        <a:pt x="23780" y="5142"/>
                        <a:pt x="22494" y="6427"/>
                      </a:cubicBezTo>
                      <a:cubicBezTo>
                        <a:pt x="17996" y="11569"/>
                        <a:pt x="9641" y="10926"/>
                        <a:pt x="0" y="14139"/>
                      </a:cubicBezTo>
                      <a:cubicBezTo>
                        <a:pt x="52059" y="10926"/>
                        <a:pt x="100261" y="7713"/>
                        <a:pt x="149106" y="4499"/>
                      </a:cubicBezTo>
                      <a:cubicBezTo>
                        <a:pt x="156176" y="3856"/>
                        <a:pt x="162603" y="3214"/>
                        <a:pt x="168387" y="0"/>
                      </a:cubicBezTo>
                      <a:cubicBezTo>
                        <a:pt x="149749" y="1928"/>
                        <a:pt x="130468" y="0"/>
                        <a:pt x="111830" y="2571"/>
                      </a:cubicBezTo>
                      <a:cubicBezTo>
                        <a:pt x="92549" y="5785"/>
                        <a:pt x="72625" y="8998"/>
                        <a:pt x="52059" y="578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7" name="任意多边形: 形状 26"/>
                <p:cNvSpPr/>
                <p:nvPr/>
              </p:nvSpPr>
              <p:spPr>
                <a:xfrm>
                  <a:off x="5287437" y="14581101"/>
                  <a:ext cx="506124" cy="32818"/>
                </a:xfrm>
                <a:custGeom>
                  <a:avLst/>
                  <a:gdLst>
                    <a:gd name="connsiteX0" fmla="*/ 95120 w 112472"/>
                    <a:gd name="connsiteY0" fmla="*/ 32 h 7293"/>
                    <a:gd name="connsiteX1" fmla="*/ 34063 w 112472"/>
                    <a:gd name="connsiteY1" fmla="*/ 674 h 7293"/>
                    <a:gd name="connsiteX2" fmla="*/ 0 w 112472"/>
                    <a:gd name="connsiteY2" fmla="*/ 1317 h 7293"/>
                    <a:gd name="connsiteX3" fmla="*/ 24423 w 112472"/>
                    <a:gd name="connsiteY3" fmla="*/ 5816 h 7293"/>
                    <a:gd name="connsiteX4" fmla="*/ 71340 w 112472"/>
                    <a:gd name="connsiteY4" fmla="*/ 6459 h 7293"/>
                    <a:gd name="connsiteX5" fmla="*/ 112472 w 112472"/>
                    <a:gd name="connsiteY5" fmla="*/ 3888 h 7293"/>
                    <a:gd name="connsiteX6" fmla="*/ 95120 w 112472"/>
                    <a:gd name="connsiteY6" fmla="*/ 32 h 7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2472" h="7293">
                      <a:moveTo>
                        <a:pt x="95120" y="32"/>
                      </a:moveTo>
                      <a:cubicBezTo>
                        <a:pt x="74553" y="32"/>
                        <a:pt x="53987" y="32"/>
                        <a:pt x="34063" y="674"/>
                      </a:cubicBezTo>
                      <a:cubicBezTo>
                        <a:pt x="22494" y="674"/>
                        <a:pt x="10926" y="1317"/>
                        <a:pt x="0" y="1317"/>
                      </a:cubicBezTo>
                      <a:cubicBezTo>
                        <a:pt x="7712" y="5816"/>
                        <a:pt x="16068" y="5173"/>
                        <a:pt x="24423" y="5816"/>
                      </a:cubicBezTo>
                      <a:cubicBezTo>
                        <a:pt x="39847" y="6459"/>
                        <a:pt x="55272" y="8387"/>
                        <a:pt x="71340" y="6459"/>
                      </a:cubicBezTo>
                      <a:cubicBezTo>
                        <a:pt x="84836" y="5173"/>
                        <a:pt x="98333" y="32"/>
                        <a:pt x="112472" y="3888"/>
                      </a:cubicBezTo>
                      <a:cubicBezTo>
                        <a:pt x="107331" y="-611"/>
                        <a:pt x="100904" y="32"/>
                        <a:pt x="95120" y="3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8" name="任意多边形: 形状 27"/>
                <p:cNvSpPr/>
                <p:nvPr/>
              </p:nvSpPr>
              <p:spPr>
                <a:xfrm>
                  <a:off x="8919976" y="13925590"/>
                  <a:ext cx="179311" cy="34218"/>
                </a:xfrm>
                <a:custGeom>
                  <a:avLst/>
                  <a:gdLst>
                    <a:gd name="connsiteX0" fmla="*/ 0 w 39847"/>
                    <a:gd name="connsiteY0" fmla="*/ 4306 h 7604"/>
                    <a:gd name="connsiteX1" fmla="*/ 39847 w 39847"/>
                    <a:gd name="connsiteY1" fmla="*/ 3664 h 7604"/>
                    <a:gd name="connsiteX2" fmla="*/ 0 w 39847"/>
                    <a:gd name="connsiteY2" fmla="*/ 4306 h 7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847" h="7604">
                      <a:moveTo>
                        <a:pt x="0" y="4306"/>
                      </a:moveTo>
                      <a:cubicBezTo>
                        <a:pt x="16710" y="8805"/>
                        <a:pt x="26993" y="8805"/>
                        <a:pt x="39847" y="3664"/>
                      </a:cubicBezTo>
                      <a:cubicBezTo>
                        <a:pt x="25708" y="-2763"/>
                        <a:pt x="12854" y="450"/>
                        <a:pt x="0" y="4306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9" name="任意多边形: 形状 28"/>
                <p:cNvSpPr/>
                <p:nvPr/>
              </p:nvSpPr>
              <p:spPr>
                <a:xfrm>
                  <a:off x="5677874" y="13872378"/>
                  <a:ext cx="219802" cy="11853"/>
                </a:xfrm>
                <a:custGeom>
                  <a:avLst/>
                  <a:gdLst>
                    <a:gd name="connsiteX0" fmla="*/ 0 w 48845"/>
                    <a:gd name="connsiteY0" fmla="*/ 1992 h 2634"/>
                    <a:gd name="connsiteX1" fmla="*/ 48845 w 48845"/>
                    <a:gd name="connsiteY1" fmla="*/ 2634 h 2634"/>
                    <a:gd name="connsiteX2" fmla="*/ 0 w 48845"/>
                    <a:gd name="connsiteY2" fmla="*/ 1992 h 2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8845" h="2634">
                      <a:moveTo>
                        <a:pt x="0" y="1992"/>
                      </a:moveTo>
                      <a:cubicBezTo>
                        <a:pt x="16068" y="1992"/>
                        <a:pt x="32778" y="2634"/>
                        <a:pt x="48845" y="2634"/>
                      </a:cubicBezTo>
                      <a:cubicBezTo>
                        <a:pt x="32778" y="-2507"/>
                        <a:pt x="16710" y="1349"/>
                        <a:pt x="0" y="199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0" name="任意多边形: 形状 29"/>
                <p:cNvSpPr/>
                <p:nvPr/>
              </p:nvSpPr>
              <p:spPr>
                <a:xfrm>
                  <a:off x="2860917" y="14404015"/>
                  <a:ext cx="144608" cy="18153"/>
                </a:xfrm>
                <a:custGeom>
                  <a:avLst/>
                  <a:gdLst>
                    <a:gd name="connsiteX0" fmla="*/ 0 w 32135"/>
                    <a:gd name="connsiteY0" fmla="*/ 2749 h 4034"/>
                    <a:gd name="connsiteX1" fmla="*/ 32135 w 32135"/>
                    <a:gd name="connsiteY1" fmla="*/ 4034 h 4034"/>
                    <a:gd name="connsiteX2" fmla="*/ 0 w 32135"/>
                    <a:gd name="connsiteY2" fmla="*/ 2749 h 4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2135" h="4034">
                      <a:moveTo>
                        <a:pt x="0" y="2749"/>
                      </a:moveTo>
                      <a:cubicBezTo>
                        <a:pt x="10926" y="5319"/>
                        <a:pt x="21209" y="2106"/>
                        <a:pt x="32135" y="4034"/>
                      </a:cubicBezTo>
                      <a:cubicBezTo>
                        <a:pt x="7070" y="-1107"/>
                        <a:pt x="7070" y="-1107"/>
                        <a:pt x="0" y="274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  <p:grpSp>
          <p:nvGrpSpPr>
            <p:cNvPr id="5" name="组合 4"/>
            <p:cNvGrpSpPr/>
            <p:nvPr/>
          </p:nvGrpSpPr>
          <p:grpSpPr>
            <a:xfrm>
              <a:off x="946480" y="3860800"/>
              <a:ext cx="10299041" cy="126092"/>
              <a:chOff x="1009039" y="3860800"/>
              <a:chExt cx="10299041" cy="126092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7584297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16" name="菱形 15"/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BA936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17" name="直接连接符 16"/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BA9363"/>
                      </a:gs>
                      <a:gs pos="100000">
                        <a:srgbClr val="BA936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" name="组合 6"/>
              <p:cNvGrpSpPr/>
              <p:nvPr/>
            </p:nvGrpSpPr>
            <p:grpSpPr>
              <a:xfrm flipH="1">
                <a:off x="1009039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13" name="菱形 12"/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BA936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15" name="直接连接符 14"/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BA9363"/>
                      </a:gs>
                      <a:gs pos="100000">
                        <a:srgbClr val="BA936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email">
            <a:lum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1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1" name="组合 1060"/>
          <p:cNvGrpSpPr/>
          <p:nvPr/>
        </p:nvGrpSpPr>
        <p:grpSpPr>
          <a:xfrm>
            <a:off x="0" y="488653"/>
            <a:ext cx="12192000" cy="5880694"/>
            <a:chOff x="0" y="848535"/>
            <a:chExt cx="12192000" cy="5880694"/>
          </a:xfrm>
        </p:grpSpPr>
        <p:pic>
          <p:nvPicPr>
            <p:cNvPr id="1062" name="图片 1061" descr="图片包含 图示&#10;&#10;AI 生成的内容可能不正确。"/>
            <p:cNvPicPr>
              <a:picLocks noChangeAspect="1"/>
            </p:cNvPicPr>
            <p:nvPr/>
          </p:nvPicPr>
          <p:blipFill>
            <a:blip r:embed="rId3" cstate="email">
              <a:alphaModFix amt="3000"/>
            </a:blip>
            <a:srcRect/>
            <a:stretch>
              <a:fillRect/>
            </a:stretch>
          </p:blipFill>
          <p:spPr>
            <a:xfrm>
              <a:off x="0" y="848535"/>
              <a:ext cx="2032430" cy="4114816"/>
            </a:xfrm>
            <a:custGeom>
              <a:avLst/>
              <a:gdLst>
                <a:gd name="connsiteX0" fmla="*/ 0 w 2032430"/>
                <a:gd name="connsiteY0" fmla="*/ 0 h 4114816"/>
                <a:gd name="connsiteX1" fmla="*/ 2032430 w 2032430"/>
                <a:gd name="connsiteY1" fmla="*/ 0 h 4114816"/>
                <a:gd name="connsiteX2" fmla="*/ 2032430 w 2032430"/>
                <a:gd name="connsiteY2" fmla="*/ 4114816 h 4114816"/>
                <a:gd name="connsiteX3" fmla="*/ 0 w 2032430"/>
                <a:gd name="connsiteY3" fmla="*/ 4114816 h 4114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2430" h="4114816">
                  <a:moveTo>
                    <a:pt x="0" y="0"/>
                  </a:moveTo>
                  <a:lnTo>
                    <a:pt x="2032430" y="0"/>
                  </a:lnTo>
                  <a:lnTo>
                    <a:pt x="2032430" y="4114816"/>
                  </a:lnTo>
                  <a:lnTo>
                    <a:pt x="0" y="4114816"/>
                  </a:lnTo>
                  <a:close/>
                </a:path>
              </a:pathLst>
            </a:custGeom>
          </p:spPr>
        </p:pic>
        <p:pic>
          <p:nvPicPr>
            <p:cNvPr id="1063" name="图片 1062" descr="图片包含 图示&#10;&#10;AI 生成的内容可能不正确。"/>
            <p:cNvPicPr>
              <a:picLocks noChangeAspect="1"/>
            </p:cNvPicPr>
            <p:nvPr/>
          </p:nvPicPr>
          <p:blipFill>
            <a:blip r:embed="rId4" cstate="email">
              <a:alphaModFix amt="3000"/>
            </a:blip>
            <a:srcRect/>
            <a:stretch>
              <a:fillRect/>
            </a:stretch>
          </p:blipFill>
          <p:spPr>
            <a:xfrm>
              <a:off x="10147515" y="2614413"/>
              <a:ext cx="2044485" cy="4114816"/>
            </a:xfrm>
            <a:custGeom>
              <a:avLst/>
              <a:gdLst>
                <a:gd name="connsiteX0" fmla="*/ 0 w 2044485"/>
                <a:gd name="connsiteY0" fmla="*/ 0 h 4114816"/>
                <a:gd name="connsiteX1" fmla="*/ 2044485 w 2044485"/>
                <a:gd name="connsiteY1" fmla="*/ 0 h 4114816"/>
                <a:gd name="connsiteX2" fmla="*/ 2044485 w 2044485"/>
                <a:gd name="connsiteY2" fmla="*/ 4114816 h 4114816"/>
                <a:gd name="connsiteX3" fmla="*/ 0 w 2044485"/>
                <a:gd name="connsiteY3" fmla="*/ 4114816 h 4114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44485" h="4114816">
                  <a:moveTo>
                    <a:pt x="0" y="0"/>
                  </a:moveTo>
                  <a:lnTo>
                    <a:pt x="2044485" y="0"/>
                  </a:lnTo>
                  <a:lnTo>
                    <a:pt x="2044485" y="4114816"/>
                  </a:lnTo>
                  <a:lnTo>
                    <a:pt x="0" y="4114816"/>
                  </a:lnTo>
                  <a:close/>
                </a:path>
              </a:pathLst>
            </a:custGeom>
          </p:spPr>
        </p:pic>
      </p:grpSp>
      <p:grpSp>
        <p:nvGrpSpPr>
          <p:cNvPr id="60" name="组合 59"/>
          <p:cNvGrpSpPr/>
          <p:nvPr/>
        </p:nvGrpSpPr>
        <p:grpSpPr>
          <a:xfrm>
            <a:off x="932685" y="1275972"/>
            <a:ext cx="10671940" cy="3857308"/>
            <a:chOff x="1271814" y="1300694"/>
            <a:chExt cx="10237562" cy="4256608"/>
          </a:xfrm>
        </p:grpSpPr>
        <p:sp>
          <p:nvSpPr>
            <p:cNvPr id="56" name="缺角矩形 55"/>
            <p:cNvSpPr/>
            <p:nvPr/>
          </p:nvSpPr>
          <p:spPr>
            <a:xfrm rot="5400000" flipH="1">
              <a:off x="4262291" y="-1689783"/>
              <a:ext cx="4256608" cy="10237562"/>
            </a:xfrm>
            <a:prstGeom prst="plaque">
              <a:avLst>
                <a:gd name="adj" fmla="val 2661"/>
              </a:avLst>
            </a:prstGeom>
            <a:gradFill flip="none" rotWithShape="1">
              <a:gsLst>
                <a:gs pos="100000">
                  <a:sysClr val="window" lastClr="FFFFFF">
                    <a:alpha val="0"/>
                  </a:sysClr>
                </a:gs>
                <a:gs pos="59000">
                  <a:sysClr val="window" lastClr="FFFFFF"/>
                </a:gs>
              </a:gsLst>
              <a:lin ang="5400000" scaled="1"/>
              <a:tileRect/>
            </a:gradFill>
            <a:ln w="6350" cap="flat" cmpd="sng" algn="ctr">
              <a:gradFill flip="none" rotWithShape="1">
                <a:gsLst>
                  <a:gs pos="35000">
                    <a:srgbClr val="781F1C">
                      <a:alpha val="0"/>
                    </a:srgbClr>
                  </a:gs>
                  <a:gs pos="100000">
                    <a:srgbClr val="781F1C">
                      <a:alpha val="70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>
              <a:outerShdw blurRad="63500" dir="3600000" sx="101000" sy="101000" algn="tl" rotWithShape="0">
                <a:srgbClr val="781F1C">
                  <a:alpha val="17000"/>
                </a:srgbClr>
              </a:outerShdw>
            </a:effectLst>
          </p:spPr>
          <p:txBody>
            <a:bodyPr wrap="square"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8" name="缺角矩形 57"/>
            <p:cNvSpPr/>
            <p:nvPr/>
          </p:nvSpPr>
          <p:spPr>
            <a:xfrm rot="5400000" flipH="1">
              <a:off x="4553542" y="-1396919"/>
              <a:ext cx="4013072" cy="9651834"/>
            </a:xfrm>
            <a:prstGeom prst="plaque">
              <a:avLst>
                <a:gd name="adj" fmla="val 2661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ysClr val="window" lastClr="FFFFFF"/>
                </a:gs>
              </a:gsLst>
              <a:lin ang="16200000" scaled="1"/>
            </a:gradFill>
            <a:ln w="6350" cap="flat" cmpd="sng" algn="ctr">
              <a:gradFill flip="none" rotWithShape="1">
                <a:gsLst>
                  <a:gs pos="0">
                    <a:srgbClr val="94590E">
                      <a:alpha val="0"/>
                    </a:srgbClr>
                  </a:gs>
                  <a:gs pos="100000">
                    <a:srgbClr val="94590E">
                      <a:alpha val="64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wrap="square" lIns="0" rIns="0" rtlCol="0" anchor="ctr">
              <a:noAutofit/>
            </a:bodyPr>
            <a:lstStyle/>
            <a:p>
              <a:pPr algn="ctr"/>
              <a:endParaRPr lang="zh-CN" altLang="en-US" sz="1600" kern="0" dirty="0"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060" name="图片 1059"/>
          <p:cNvPicPr>
            <a:picLocks noChangeAspect="1"/>
          </p:cNvPicPr>
          <p:nvPr/>
        </p:nvPicPr>
        <p:blipFill>
          <a:blip r:embed="rId5" cstate="email">
            <a:alphaModFix amt="70000"/>
          </a:blip>
          <a:stretch>
            <a:fillRect/>
          </a:stretch>
        </p:blipFill>
        <p:spPr>
          <a:xfrm>
            <a:off x="8646424" y="3312279"/>
            <a:ext cx="870162" cy="222457"/>
          </a:xfrm>
          <a:prstGeom prst="rect">
            <a:avLst/>
          </a:prstGeom>
        </p:spPr>
      </p:pic>
      <p:sp>
        <p:nvSpPr>
          <p:cNvPr id="59" name="文本框 58"/>
          <p:cNvSpPr txBox="1"/>
          <p:nvPr/>
        </p:nvSpPr>
        <p:spPr>
          <a:xfrm>
            <a:off x="4985908" y="2637060"/>
            <a:ext cx="4286572" cy="1014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>
                <a:ln>
                  <a:noFill/>
                </a:ln>
                <a:solidFill>
                  <a:srgbClr val="781F1C"/>
                </a:solidFill>
                <a:effectLst/>
                <a:uLnTx/>
                <a:uFillTx/>
                <a:latin typeface="梦源宋体 CN W25" panose="02020200000000000000" pitchFamily="18" charset="-122"/>
                <a:ea typeface="梦源宋体 CN W25" panose="02020200000000000000" pitchFamily="18" charset="-122"/>
                <a:cs typeface="+mn-cs"/>
              </a:rPr>
              <a:t>输入标题</a:t>
            </a:r>
            <a:endParaRPr kumimoji="0" lang="zh-CN" altLang="en-US" sz="6000" b="0" i="0" u="none" strike="noStrike" kern="1200" cap="none" spc="0" normalizeH="0" baseline="0" noProof="0">
              <a:ln>
                <a:noFill/>
              </a:ln>
              <a:solidFill>
                <a:srgbClr val="781F1C"/>
              </a:solidFill>
              <a:effectLst/>
              <a:uLnTx/>
              <a:uFillTx/>
              <a:latin typeface="梦源宋体 CN W25" panose="02020200000000000000" pitchFamily="18" charset="-122"/>
              <a:ea typeface="梦源宋体 CN W25" panose="02020200000000000000" pitchFamily="18" charset="-122"/>
              <a:cs typeface="+mn-cs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46480" y="5813415"/>
            <a:ext cx="10299041" cy="582943"/>
            <a:chOff x="946480" y="3690590"/>
            <a:chExt cx="10299041" cy="582943"/>
          </a:xfrm>
        </p:grpSpPr>
        <p:grpSp>
          <p:nvGrpSpPr>
            <p:cNvPr id="3" name="组合 2"/>
            <p:cNvGrpSpPr/>
            <p:nvPr/>
          </p:nvGrpSpPr>
          <p:grpSpPr>
            <a:xfrm>
              <a:off x="4596130" y="3690590"/>
              <a:ext cx="2999740" cy="582943"/>
              <a:chOff x="4596130" y="3690590"/>
              <a:chExt cx="2999740" cy="582943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4596130" y="3690590"/>
                <a:ext cx="299974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kumimoji="0" lang="zh-CN" altLang="en-US" sz="2400" b="0" i="0" u="none" strike="noStrike" kern="0" cap="none" spc="0" normalizeH="0" baseline="0" noProof="0">
                    <a:ln w="1270">
                      <a:noFill/>
                    </a:ln>
                    <a:solidFill>
                      <a:srgbClr val="781F1C"/>
                    </a:solidFill>
                    <a:effectLst/>
                    <a:uLnTx/>
                    <a:uFillTx/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仁心仁术 </a:t>
                </a:r>
                <a:r>
                  <a:rPr lang="zh-CN" altLang="en-US" sz="2400" kern="0">
                    <a:ln w="1270">
                      <a:noFill/>
                    </a:ln>
                    <a:solidFill>
                      <a:srgbClr val="781F1C"/>
                    </a:solidFill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精诚为医 </a:t>
                </a:r>
                <a:endParaRPr lang="zh-CN" altLang="en-US" sz="2400" kern="0">
                  <a:ln w="1270">
                    <a:noFill/>
                  </a:ln>
                  <a:solidFill>
                    <a:srgbClr val="781F1C"/>
                  </a:solidFill>
                  <a:latin typeface="梦源宋体 CN W25" panose="02020200000000000000" pitchFamily="18" charset="-122"/>
                  <a:ea typeface="梦源宋体 CN W25" panose="02020200000000000000" pitchFamily="18" charset="-122"/>
                  <a:cs typeface="演示流云楷" panose="02000600000000000000" pitchFamily="2" charset="-122"/>
                </a:endParaRPr>
              </a:p>
            </p:txBody>
          </p:sp>
          <p:grpSp>
            <p:nvGrpSpPr>
              <p:cNvPr id="12" name="图形 2"/>
              <p:cNvGrpSpPr>
                <a:grpSpLocks noChangeAspect="1"/>
              </p:cNvGrpSpPr>
              <p:nvPr/>
            </p:nvGrpSpPr>
            <p:grpSpPr>
              <a:xfrm>
                <a:off x="4749802" y="4057882"/>
                <a:ext cx="2692398" cy="215651"/>
                <a:chOff x="2188521" y="13727260"/>
                <a:chExt cx="9616991" cy="911820"/>
              </a:xfrm>
              <a:gradFill>
                <a:gsLst>
                  <a:gs pos="0">
                    <a:srgbClr val="A16361">
                      <a:alpha val="50000"/>
                    </a:srgbClr>
                  </a:gs>
                  <a:gs pos="100000">
                    <a:srgbClr val="A16361">
                      <a:alpha val="0"/>
                    </a:srgbClr>
                  </a:gs>
                </a:gsLst>
                <a:lin ang="5400000" scaled="1"/>
              </a:gradFill>
            </p:grpSpPr>
            <p:sp>
              <p:nvSpPr>
                <p:cNvPr id="13" name="任意多边形: 形状 12"/>
                <p:cNvSpPr/>
                <p:nvPr/>
              </p:nvSpPr>
              <p:spPr>
                <a:xfrm>
                  <a:off x="2188521" y="13727260"/>
                  <a:ext cx="9616991" cy="407483"/>
                </a:xfrm>
                <a:custGeom>
                  <a:avLst/>
                  <a:gdLst>
                    <a:gd name="connsiteX0" fmla="*/ 1393436 w 1397935"/>
                    <a:gd name="connsiteY0" fmla="*/ 12465 h 90552"/>
                    <a:gd name="connsiteX1" fmla="*/ 1345876 w 1397935"/>
                    <a:gd name="connsiteY1" fmla="*/ 14393 h 90552"/>
                    <a:gd name="connsiteX2" fmla="*/ 1340092 w 1397935"/>
                    <a:gd name="connsiteY2" fmla="*/ 15036 h 90552"/>
                    <a:gd name="connsiteX3" fmla="*/ 1288033 w 1397935"/>
                    <a:gd name="connsiteY3" fmla="*/ 16321 h 90552"/>
                    <a:gd name="connsiteX4" fmla="*/ 1260397 w 1397935"/>
                    <a:gd name="connsiteY4" fmla="*/ 18249 h 90552"/>
                    <a:gd name="connsiteX5" fmla="*/ 1248829 w 1397935"/>
                    <a:gd name="connsiteY5" fmla="*/ 15678 h 90552"/>
                    <a:gd name="connsiteX6" fmla="*/ 1229547 w 1397935"/>
                    <a:gd name="connsiteY6" fmla="*/ 17606 h 90552"/>
                    <a:gd name="connsiteX7" fmla="*/ 1214123 w 1397935"/>
                    <a:gd name="connsiteY7" fmla="*/ 20177 h 90552"/>
                    <a:gd name="connsiteX8" fmla="*/ 1204482 w 1397935"/>
                    <a:gd name="connsiteY8" fmla="*/ 20177 h 90552"/>
                    <a:gd name="connsiteX9" fmla="*/ 1190343 w 1397935"/>
                    <a:gd name="connsiteY9" fmla="*/ 15036 h 90552"/>
                    <a:gd name="connsiteX10" fmla="*/ 1151138 w 1397935"/>
                    <a:gd name="connsiteY10" fmla="*/ 15678 h 90552"/>
                    <a:gd name="connsiteX11" fmla="*/ 1139569 w 1397935"/>
                    <a:gd name="connsiteY11" fmla="*/ 15036 h 90552"/>
                    <a:gd name="connsiteX12" fmla="*/ 1120931 w 1397935"/>
                    <a:gd name="connsiteY12" fmla="*/ 13108 h 90552"/>
                    <a:gd name="connsiteX13" fmla="*/ 1093295 w 1397935"/>
                    <a:gd name="connsiteY13" fmla="*/ 13750 h 90552"/>
                    <a:gd name="connsiteX14" fmla="*/ 1066944 w 1397935"/>
                    <a:gd name="connsiteY14" fmla="*/ 15678 h 90552"/>
                    <a:gd name="connsiteX15" fmla="*/ 1019385 w 1397935"/>
                    <a:gd name="connsiteY15" fmla="*/ 15678 h 90552"/>
                    <a:gd name="connsiteX16" fmla="*/ 991106 w 1397935"/>
                    <a:gd name="connsiteY16" fmla="*/ 16964 h 90552"/>
                    <a:gd name="connsiteX17" fmla="*/ 966040 w 1397935"/>
                    <a:gd name="connsiteY17" fmla="*/ 15036 h 90552"/>
                    <a:gd name="connsiteX18" fmla="*/ 923622 w 1397935"/>
                    <a:gd name="connsiteY18" fmla="*/ 15036 h 90552"/>
                    <a:gd name="connsiteX19" fmla="*/ 901770 w 1397935"/>
                    <a:gd name="connsiteY19" fmla="*/ 15678 h 90552"/>
                    <a:gd name="connsiteX20" fmla="*/ 880561 w 1397935"/>
                    <a:gd name="connsiteY20" fmla="*/ 15036 h 90552"/>
                    <a:gd name="connsiteX21" fmla="*/ 865136 w 1397935"/>
                    <a:gd name="connsiteY21" fmla="*/ 11822 h 90552"/>
                    <a:gd name="connsiteX22" fmla="*/ 861280 w 1397935"/>
                    <a:gd name="connsiteY22" fmla="*/ 13108 h 90552"/>
                    <a:gd name="connsiteX23" fmla="*/ 843284 w 1397935"/>
                    <a:gd name="connsiteY23" fmla="*/ 13108 h 90552"/>
                    <a:gd name="connsiteX24" fmla="*/ 823361 w 1397935"/>
                    <a:gd name="connsiteY24" fmla="*/ 9251 h 90552"/>
                    <a:gd name="connsiteX25" fmla="*/ 797010 w 1397935"/>
                    <a:gd name="connsiteY25" fmla="*/ 9251 h 90552"/>
                    <a:gd name="connsiteX26" fmla="*/ 671683 w 1397935"/>
                    <a:gd name="connsiteY26" fmla="*/ 5395 h 90552"/>
                    <a:gd name="connsiteX27" fmla="*/ 600344 w 1397935"/>
                    <a:gd name="connsiteY27" fmla="*/ 5395 h 90552"/>
                    <a:gd name="connsiteX28" fmla="*/ 525790 w 1397935"/>
                    <a:gd name="connsiteY28" fmla="*/ 6680 h 90552"/>
                    <a:gd name="connsiteX29" fmla="*/ 511008 w 1397935"/>
                    <a:gd name="connsiteY29" fmla="*/ 5395 h 90552"/>
                    <a:gd name="connsiteX30" fmla="*/ 499440 w 1397935"/>
                    <a:gd name="connsiteY30" fmla="*/ 4110 h 90552"/>
                    <a:gd name="connsiteX31" fmla="*/ 444810 w 1397935"/>
                    <a:gd name="connsiteY31" fmla="*/ 3467 h 90552"/>
                    <a:gd name="connsiteX32" fmla="*/ 377327 w 1397935"/>
                    <a:gd name="connsiteY32" fmla="*/ 1539 h 90552"/>
                    <a:gd name="connsiteX33" fmla="*/ 313057 w 1397935"/>
                    <a:gd name="connsiteY33" fmla="*/ 896 h 90552"/>
                    <a:gd name="connsiteX34" fmla="*/ 320769 w 1397935"/>
                    <a:gd name="connsiteY34" fmla="*/ 4110 h 90552"/>
                    <a:gd name="connsiteX35" fmla="*/ 365115 w 1397935"/>
                    <a:gd name="connsiteY35" fmla="*/ 4110 h 90552"/>
                    <a:gd name="connsiteX36" fmla="*/ 379897 w 1397935"/>
                    <a:gd name="connsiteY36" fmla="*/ 9251 h 90552"/>
                    <a:gd name="connsiteX37" fmla="*/ 386325 w 1397935"/>
                    <a:gd name="connsiteY37" fmla="*/ 11179 h 90552"/>
                    <a:gd name="connsiteX38" fmla="*/ 422958 w 1397935"/>
                    <a:gd name="connsiteY38" fmla="*/ 13108 h 90552"/>
                    <a:gd name="connsiteX39" fmla="*/ 433884 w 1397935"/>
                    <a:gd name="connsiteY39" fmla="*/ 16321 h 90552"/>
                    <a:gd name="connsiteX40" fmla="*/ 422316 w 1397935"/>
                    <a:gd name="connsiteY40" fmla="*/ 19534 h 90552"/>
                    <a:gd name="connsiteX41" fmla="*/ 309200 w 1397935"/>
                    <a:gd name="connsiteY41" fmla="*/ 16321 h 90552"/>
                    <a:gd name="connsiteX42" fmla="*/ 248787 w 1397935"/>
                    <a:gd name="connsiteY42" fmla="*/ 15036 h 90552"/>
                    <a:gd name="connsiteX43" fmla="*/ 176161 w 1397935"/>
                    <a:gd name="connsiteY43" fmla="*/ 15036 h 90552"/>
                    <a:gd name="connsiteX44" fmla="*/ 169735 w 1397935"/>
                    <a:gd name="connsiteY44" fmla="*/ 16964 h 90552"/>
                    <a:gd name="connsiteX45" fmla="*/ 207011 w 1397935"/>
                    <a:gd name="connsiteY45" fmla="*/ 20820 h 90552"/>
                    <a:gd name="connsiteX46" fmla="*/ 201870 w 1397935"/>
                    <a:gd name="connsiteY46" fmla="*/ 23390 h 90552"/>
                    <a:gd name="connsiteX47" fmla="*/ 156880 w 1397935"/>
                    <a:gd name="connsiteY47" fmla="*/ 24033 h 90552"/>
                    <a:gd name="connsiteX48" fmla="*/ 93253 w 1397935"/>
                    <a:gd name="connsiteY48" fmla="*/ 25961 h 90552"/>
                    <a:gd name="connsiteX49" fmla="*/ 65617 w 1397935"/>
                    <a:gd name="connsiteY49" fmla="*/ 28532 h 90552"/>
                    <a:gd name="connsiteX50" fmla="*/ 36696 w 1397935"/>
                    <a:gd name="connsiteY50" fmla="*/ 31103 h 90552"/>
                    <a:gd name="connsiteX51" fmla="*/ 9059 w 1397935"/>
                    <a:gd name="connsiteY51" fmla="*/ 35602 h 90552"/>
                    <a:gd name="connsiteX52" fmla="*/ 61 w 1397935"/>
                    <a:gd name="connsiteY52" fmla="*/ 42029 h 90552"/>
                    <a:gd name="connsiteX53" fmla="*/ 65617 w 1397935"/>
                    <a:gd name="connsiteY53" fmla="*/ 47813 h 90552"/>
                    <a:gd name="connsiteX54" fmla="*/ 73972 w 1397935"/>
                    <a:gd name="connsiteY54" fmla="*/ 49741 h 90552"/>
                    <a:gd name="connsiteX55" fmla="*/ 93896 w 1397935"/>
                    <a:gd name="connsiteY55" fmla="*/ 54240 h 90552"/>
                    <a:gd name="connsiteX56" fmla="*/ 129244 w 1397935"/>
                    <a:gd name="connsiteY56" fmla="*/ 56168 h 90552"/>
                    <a:gd name="connsiteX57" fmla="*/ 149811 w 1397935"/>
                    <a:gd name="connsiteY57" fmla="*/ 63238 h 90552"/>
                    <a:gd name="connsiteX58" fmla="*/ 178732 w 1397935"/>
                    <a:gd name="connsiteY58" fmla="*/ 72236 h 90552"/>
                    <a:gd name="connsiteX59" fmla="*/ 213438 w 1397935"/>
                    <a:gd name="connsiteY59" fmla="*/ 73521 h 90552"/>
                    <a:gd name="connsiteX60" fmla="*/ 304059 w 1397935"/>
                    <a:gd name="connsiteY60" fmla="*/ 80591 h 90552"/>
                    <a:gd name="connsiteX61" fmla="*/ 426172 w 1397935"/>
                    <a:gd name="connsiteY61" fmla="*/ 84447 h 90552"/>
                    <a:gd name="connsiteX62" fmla="*/ 548285 w 1397935"/>
                    <a:gd name="connsiteY62" fmla="*/ 86375 h 90552"/>
                    <a:gd name="connsiteX63" fmla="*/ 651117 w 1397935"/>
                    <a:gd name="connsiteY63" fmla="*/ 86375 h 90552"/>
                    <a:gd name="connsiteX64" fmla="*/ 672326 w 1397935"/>
                    <a:gd name="connsiteY64" fmla="*/ 88946 h 90552"/>
                    <a:gd name="connsiteX65" fmla="*/ 687108 w 1397935"/>
                    <a:gd name="connsiteY65" fmla="*/ 88303 h 90552"/>
                    <a:gd name="connsiteX66" fmla="*/ 699320 w 1397935"/>
                    <a:gd name="connsiteY66" fmla="*/ 87660 h 90552"/>
                    <a:gd name="connsiteX67" fmla="*/ 739810 w 1397935"/>
                    <a:gd name="connsiteY67" fmla="*/ 87660 h 90552"/>
                    <a:gd name="connsiteX68" fmla="*/ 793797 w 1397935"/>
                    <a:gd name="connsiteY68" fmla="*/ 85090 h 90552"/>
                    <a:gd name="connsiteX69" fmla="*/ 841356 w 1397935"/>
                    <a:gd name="connsiteY69" fmla="*/ 81876 h 90552"/>
                    <a:gd name="connsiteX70" fmla="*/ 811792 w 1397935"/>
                    <a:gd name="connsiteY70" fmla="*/ 79948 h 90552"/>
                    <a:gd name="connsiteX71" fmla="*/ 835572 w 1397935"/>
                    <a:gd name="connsiteY71" fmla="*/ 75449 h 90552"/>
                    <a:gd name="connsiteX72" fmla="*/ 875419 w 1397935"/>
                    <a:gd name="connsiteY72" fmla="*/ 74807 h 90552"/>
                    <a:gd name="connsiteX73" fmla="*/ 910768 w 1397935"/>
                    <a:gd name="connsiteY73" fmla="*/ 81234 h 90552"/>
                    <a:gd name="connsiteX74" fmla="*/ 918481 w 1397935"/>
                    <a:gd name="connsiteY74" fmla="*/ 83162 h 90552"/>
                    <a:gd name="connsiteX75" fmla="*/ 1022598 w 1397935"/>
                    <a:gd name="connsiteY75" fmla="*/ 81876 h 90552"/>
                    <a:gd name="connsiteX76" fmla="*/ 1090082 w 1397935"/>
                    <a:gd name="connsiteY76" fmla="*/ 79948 h 90552"/>
                    <a:gd name="connsiteX77" fmla="*/ 1140212 w 1397935"/>
                    <a:gd name="connsiteY77" fmla="*/ 76735 h 90552"/>
                    <a:gd name="connsiteX78" fmla="*/ 1155637 w 1397935"/>
                    <a:gd name="connsiteY78" fmla="*/ 75449 h 90552"/>
                    <a:gd name="connsiteX79" fmla="*/ 1142783 w 1397935"/>
                    <a:gd name="connsiteY79" fmla="*/ 73521 h 90552"/>
                    <a:gd name="connsiteX80" fmla="*/ 1097794 w 1397935"/>
                    <a:gd name="connsiteY80" fmla="*/ 72236 h 90552"/>
                    <a:gd name="connsiteX81" fmla="*/ 1038023 w 1397935"/>
                    <a:gd name="connsiteY81" fmla="*/ 74807 h 90552"/>
                    <a:gd name="connsiteX82" fmla="*/ 985321 w 1397935"/>
                    <a:gd name="connsiteY82" fmla="*/ 74807 h 90552"/>
                    <a:gd name="connsiteX83" fmla="*/ 928121 w 1397935"/>
                    <a:gd name="connsiteY83" fmla="*/ 74164 h 90552"/>
                    <a:gd name="connsiteX84" fmla="*/ 954472 w 1397935"/>
                    <a:gd name="connsiteY84" fmla="*/ 69022 h 90552"/>
                    <a:gd name="connsiteX85" fmla="*/ 991106 w 1397935"/>
                    <a:gd name="connsiteY85" fmla="*/ 70950 h 90552"/>
                    <a:gd name="connsiteX86" fmla="*/ 1051520 w 1397935"/>
                    <a:gd name="connsiteY86" fmla="*/ 68380 h 90552"/>
                    <a:gd name="connsiteX87" fmla="*/ 1145354 w 1397935"/>
                    <a:gd name="connsiteY87" fmla="*/ 67094 h 90552"/>
                    <a:gd name="connsiteX88" fmla="*/ 1259754 w 1397935"/>
                    <a:gd name="connsiteY88" fmla="*/ 63238 h 90552"/>
                    <a:gd name="connsiteX89" fmla="*/ 1309885 w 1397935"/>
                    <a:gd name="connsiteY89" fmla="*/ 60024 h 90552"/>
                    <a:gd name="connsiteX90" fmla="*/ 1284820 w 1397935"/>
                    <a:gd name="connsiteY90" fmla="*/ 44600 h 90552"/>
                    <a:gd name="connsiteX91" fmla="*/ 1305386 w 1397935"/>
                    <a:gd name="connsiteY91" fmla="*/ 51669 h 90552"/>
                    <a:gd name="connsiteX92" fmla="*/ 1313099 w 1397935"/>
                    <a:gd name="connsiteY92" fmla="*/ 52312 h 90552"/>
                    <a:gd name="connsiteX93" fmla="*/ 1317598 w 1397935"/>
                    <a:gd name="connsiteY93" fmla="*/ 48456 h 90552"/>
                    <a:gd name="connsiteX94" fmla="*/ 1316955 w 1397935"/>
                    <a:gd name="connsiteY94" fmla="*/ 37530 h 90552"/>
                    <a:gd name="connsiteX95" fmla="*/ 1304743 w 1397935"/>
                    <a:gd name="connsiteY95" fmla="*/ 40744 h 90552"/>
                    <a:gd name="connsiteX96" fmla="*/ 1295103 w 1397935"/>
                    <a:gd name="connsiteY96" fmla="*/ 38173 h 90552"/>
                    <a:gd name="connsiteX97" fmla="*/ 1249471 w 1397935"/>
                    <a:gd name="connsiteY97" fmla="*/ 42029 h 90552"/>
                    <a:gd name="connsiteX98" fmla="*/ 1228262 w 1397935"/>
                    <a:gd name="connsiteY98" fmla="*/ 36245 h 90552"/>
                    <a:gd name="connsiteX99" fmla="*/ 1257184 w 1397935"/>
                    <a:gd name="connsiteY99" fmla="*/ 31103 h 90552"/>
                    <a:gd name="connsiteX100" fmla="*/ 1295746 w 1397935"/>
                    <a:gd name="connsiteY100" fmla="*/ 28532 h 90552"/>
                    <a:gd name="connsiteX101" fmla="*/ 1325953 w 1397935"/>
                    <a:gd name="connsiteY101" fmla="*/ 27889 h 90552"/>
                    <a:gd name="connsiteX102" fmla="*/ 1343948 w 1397935"/>
                    <a:gd name="connsiteY102" fmla="*/ 25961 h 90552"/>
                    <a:gd name="connsiteX103" fmla="*/ 1335593 w 1397935"/>
                    <a:gd name="connsiteY103" fmla="*/ 20177 h 90552"/>
                    <a:gd name="connsiteX104" fmla="*/ 1352304 w 1397935"/>
                    <a:gd name="connsiteY104" fmla="*/ 20177 h 90552"/>
                    <a:gd name="connsiteX105" fmla="*/ 1351018 w 1397935"/>
                    <a:gd name="connsiteY105" fmla="*/ 26604 h 90552"/>
                    <a:gd name="connsiteX106" fmla="*/ 1361944 w 1397935"/>
                    <a:gd name="connsiteY106" fmla="*/ 24033 h 90552"/>
                    <a:gd name="connsiteX107" fmla="*/ 1369656 w 1397935"/>
                    <a:gd name="connsiteY107" fmla="*/ 19534 h 90552"/>
                    <a:gd name="connsiteX108" fmla="*/ 1397935 w 1397935"/>
                    <a:gd name="connsiteY108" fmla="*/ 16321 h 90552"/>
                    <a:gd name="connsiteX109" fmla="*/ 1393436 w 1397935"/>
                    <a:gd name="connsiteY109" fmla="*/ 12465 h 90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1397935" h="90552">
                      <a:moveTo>
                        <a:pt x="1393436" y="12465"/>
                      </a:moveTo>
                      <a:cubicBezTo>
                        <a:pt x="1377369" y="13108"/>
                        <a:pt x="1361301" y="10537"/>
                        <a:pt x="1345876" y="14393"/>
                      </a:cubicBezTo>
                      <a:cubicBezTo>
                        <a:pt x="1343948" y="15036"/>
                        <a:pt x="1342020" y="15036"/>
                        <a:pt x="1340092" y="15036"/>
                      </a:cubicBezTo>
                      <a:cubicBezTo>
                        <a:pt x="1322739" y="13750"/>
                        <a:pt x="1305386" y="15678"/>
                        <a:pt x="1288033" y="16321"/>
                      </a:cubicBezTo>
                      <a:cubicBezTo>
                        <a:pt x="1279036" y="16321"/>
                        <a:pt x="1269395" y="15036"/>
                        <a:pt x="1260397" y="18249"/>
                      </a:cubicBezTo>
                      <a:cubicBezTo>
                        <a:pt x="1255898" y="20177"/>
                        <a:pt x="1253328" y="13108"/>
                        <a:pt x="1248829" y="15678"/>
                      </a:cubicBezTo>
                      <a:cubicBezTo>
                        <a:pt x="1242401" y="18892"/>
                        <a:pt x="1236617" y="17606"/>
                        <a:pt x="1229547" y="17606"/>
                      </a:cubicBezTo>
                      <a:cubicBezTo>
                        <a:pt x="1225049" y="16964"/>
                        <a:pt x="1217979" y="15678"/>
                        <a:pt x="1214123" y="20177"/>
                      </a:cubicBezTo>
                      <a:cubicBezTo>
                        <a:pt x="1210909" y="23390"/>
                        <a:pt x="1207053" y="22105"/>
                        <a:pt x="1204482" y="20177"/>
                      </a:cubicBezTo>
                      <a:cubicBezTo>
                        <a:pt x="1200626" y="16964"/>
                        <a:pt x="1196770" y="15036"/>
                        <a:pt x="1190343" y="15036"/>
                      </a:cubicBezTo>
                      <a:cubicBezTo>
                        <a:pt x="1177489" y="15678"/>
                        <a:pt x="1163992" y="14393"/>
                        <a:pt x="1151138" y="15678"/>
                      </a:cubicBezTo>
                      <a:cubicBezTo>
                        <a:pt x="1147282" y="16321"/>
                        <a:pt x="1142140" y="16321"/>
                        <a:pt x="1139569" y="15036"/>
                      </a:cubicBezTo>
                      <a:cubicBezTo>
                        <a:pt x="1133142" y="11822"/>
                        <a:pt x="1127358" y="13108"/>
                        <a:pt x="1120931" y="13108"/>
                      </a:cubicBezTo>
                      <a:cubicBezTo>
                        <a:pt x="1111291" y="13108"/>
                        <a:pt x="1102293" y="14393"/>
                        <a:pt x="1093295" y="13750"/>
                      </a:cubicBezTo>
                      <a:cubicBezTo>
                        <a:pt x="1084297" y="13108"/>
                        <a:pt x="1075942" y="17606"/>
                        <a:pt x="1066944" y="15678"/>
                      </a:cubicBezTo>
                      <a:cubicBezTo>
                        <a:pt x="1050877" y="13108"/>
                        <a:pt x="1034809" y="15678"/>
                        <a:pt x="1019385" y="15678"/>
                      </a:cubicBezTo>
                      <a:cubicBezTo>
                        <a:pt x="1009744" y="15678"/>
                        <a:pt x="998818" y="18249"/>
                        <a:pt x="991106" y="16964"/>
                      </a:cubicBezTo>
                      <a:cubicBezTo>
                        <a:pt x="982751" y="15678"/>
                        <a:pt x="974395" y="15036"/>
                        <a:pt x="966040" y="15036"/>
                      </a:cubicBezTo>
                      <a:cubicBezTo>
                        <a:pt x="951901" y="15678"/>
                        <a:pt x="937761" y="13108"/>
                        <a:pt x="923622" y="15036"/>
                      </a:cubicBezTo>
                      <a:cubicBezTo>
                        <a:pt x="916552" y="16321"/>
                        <a:pt x="908840" y="15036"/>
                        <a:pt x="901770" y="15678"/>
                      </a:cubicBezTo>
                      <a:cubicBezTo>
                        <a:pt x="894058" y="16321"/>
                        <a:pt x="886988" y="14393"/>
                        <a:pt x="880561" y="15036"/>
                      </a:cubicBezTo>
                      <a:cubicBezTo>
                        <a:pt x="874134" y="15036"/>
                        <a:pt x="867707" y="20820"/>
                        <a:pt x="865136" y="11822"/>
                      </a:cubicBezTo>
                      <a:cubicBezTo>
                        <a:pt x="863851" y="12465"/>
                        <a:pt x="862566" y="12465"/>
                        <a:pt x="861280" y="13108"/>
                      </a:cubicBezTo>
                      <a:cubicBezTo>
                        <a:pt x="855496" y="14393"/>
                        <a:pt x="848426" y="16321"/>
                        <a:pt x="843284" y="13108"/>
                      </a:cubicBezTo>
                      <a:cubicBezTo>
                        <a:pt x="837500" y="8609"/>
                        <a:pt x="829788" y="7966"/>
                        <a:pt x="823361" y="9251"/>
                      </a:cubicBezTo>
                      <a:cubicBezTo>
                        <a:pt x="814363" y="10537"/>
                        <a:pt x="805365" y="10537"/>
                        <a:pt x="797010" y="9251"/>
                      </a:cubicBezTo>
                      <a:cubicBezTo>
                        <a:pt x="755234" y="5395"/>
                        <a:pt x="713459" y="6038"/>
                        <a:pt x="671683" y="5395"/>
                      </a:cubicBezTo>
                      <a:cubicBezTo>
                        <a:pt x="647904" y="4752"/>
                        <a:pt x="624124" y="3467"/>
                        <a:pt x="600344" y="5395"/>
                      </a:cubicBezTo>
                      <a:cubicBezTo>
                        <a:pt x="575921" y="7323"/>
                        <a:pt x="550856" y="4752"/>
                        <a:pt x="525790" y="6680"/>
                      </a:cubicBezTo>
                      <a:cubicBezTo>
                        <a:pt x="520649" y="7323"/>
                        <a:pt x="516150" y="6038"/>
                        <a:pt x="511008" y="5395"/>
                      </a:cubicBezTo>
                      <a:cubicBezTo>
                        <a:pt x="507152" y="4752"/>
                        <a:pt x="503939" y="3467"/>
                        <a:pt x="499440" y="4110"/>
                      </a:cubicBezTo>
                      <a:cubicBezTo>
                        <a:pt x="481444" y="5395"/>
                        <a:pt x="462806" y="4752"/>
                        <a:pt x="444810" y="3467"/>
                      </a:cubicBezTo>
                      <a:cubicBezTo>
                        <a:pt x="422316" y="1539"/>
                        <a:pt x="399821" y="4110"/>
                        <a:pt x="377327" y="1539"/>
                      </a:cubicBezTo>
                      <a:cubicBezTo>
                        <a:pt x="356118" y="-390"/>
                        <a:pt x="334909" y="-390"/>
                        <a:pt x="313057" y="896"/>
                      </a:cubicBezTo>
                      <a:cubicBezTo>
                        <a:pt x="314985" y="4110"/>
                        <a:pt x="318198" y="4110"/>
                        <a:pt x="320769" y="4110"/>
                      </a:cubicBezTo>
                      <a:cubicBezTo>
                        <a:pt x="335551" y="2824"/>
                        <a:pt x="350333" y="3467"/>
                        <a:pt x="365115" y="4110"/>
                      </a:cubicBezTo>
                      <a:cubicBezTo>
                        <a:pt x="370900" y="4110"/>
                        <a:pt x="378612" y="2181"/>
                        <a:pt x="379897" y="9251"/>
                      </a:cubicBezTo>
                      <a:cubicBezTo>
                        <a:pt x="380540" y="11179"/>
                        <a:pt x="383754" y="11179"/>
                        <a:pt x="386325" y="11179"/>
                      </a:cubicBezTo>
                      <a:cubicBezTo>
                        <a:pt x="398536" y="11822"/>
                        <a:pt x="410747" y="12465"/>
                        <a:pt x="422958" y="13108"/>
                      </a:cubicBezTo>
                      <a:cubicBezTo>
                        <a:pt x="426815" y="13108"/>
                        <a:pt x="434527" y="10537"/>
                        <a:pt x="433884" y="16321"/>
                      </a:cubicBezTo>
                      <a:cubicBezTo>
                        <a:pt x="433242" y="21462"/>
                        <a:pt x="426172" y="19534"/>
                        <a:pt x="422316" y="19534"/>
                      </a:cubicBezTo>
                      <a:cubicBezTo>
                        <a:pt x="384396" y="19534"/>
                        <a:pt x="346477" y="18249"/>
                        <a:pt x="309200" y="16321"/>
                      </a:cubicBezTo>
                      <a:cubicBezTo>
                        <a:pt x="289277" y="15678"/>
                        <a:pt x="269353" y="15036"/>
                        <a:pt x="248787" y="15036"/>
                      </a:cubicBezTo>
                      <a:cubicBezTo>
                        <a:pt x="224364" y="15036"/>
                        <a:pt x="199941" y="15036"/>
                        <a:pt x="176161" y="15036"/>
                      </a:cubicBezTo>
                      <a:cubicBezTo>
                        <a:pt x="174233" y="15036"/>
                        <a:pt x="171663" y="15036"/>
                        <a:pt x="169735" y="16964"/>
                      </a:cubicBezTo>
                      <a:cubicBezTo>
                        <a:pt x="181946" y="18892"/>
                        <a:pt x="194800" y="15678"/>
                        <a:pt x="207011" y="20820"/>
                      </a:cubicBezTo>
                      <a:cubicBezTo>
                        <a:pt x="205083" y="23390"/>
                        <a:pt x="203798" y="23390"/>
                        <a:pt x="201870" y="23390"/>
                      </a:cubicBezTo>
                      <a:cubicBezTo>
                        <a:pt x="186445" y="23390"/>
                        <a:pt x="171020" y="22105"/>
                        <a:pt x="156880" y="24033"/>
                      </a:cubicBezTo>
                      <a:cubicBezTo>
                        <a:pt x="134386" y="27889"/>
                        <a:pt x="113819" y="25961"/>
                        <a:pt x="93253" y="25961"/>
                      </a:cubicBezTo>
                      <a:cubicBezTo>
                        <a:pt x="83613" y="25961"/>
                        <a:pt x="74615" y="26604"/>
                        <a:pt x="65617" y="28532"/>
                      </a:cubicBezTo>
                      <a:cubicBezTo>
                        <a:pt x="55976" y="30460"/>
                        <a:pt x="46336" y="31103"/>
                        <a:pt x="36696" y="31103"/>
                      </a:cubicBezTo>
                      <a:cubicBezTo>
                        <a:pt x="27055" y="31103"/>
                        <a:pt x="19343" y="37530"/>
                        <a:pt x="9059" y="35602"/>
                      </a:cubicBezTo>
                      <a:cubicBezTo>
                        <a:pt x="3918" y="34959"/>
                        <a:pt x="-581" y="36245"/>
                        <a:pt x="61" y="42029"/>
                      </a:cubicBezTo>
                      <a:cubicBezTo>
                        <a:pt x="21913" y="42029"/>
                        <a:pt x="43122" y="47171"/>
                        <a:pt x="65617" y="47813"/>
                      </a:cubicBezTo>
                      <a:cubicBezTo>
                        <a:pt x="68188" y="47813"/>
                        <a:pt x="72044" y="48456"/>
                        <a:pt x="73972" y="49741"/>
                      </a:cubicBezTo>
                      <a:cubicBezTo>
                        <a:pt x="79756" y="54883"/>
                        <a:pt x="86826" y="53597"/>
                        <a:pt x="93896" y="54240"/>
                      </a:cubicBezTo>
                      <a:cubicBezTo>
                        <a:pt x="105464" y="54883"/>
                        <a:pt x="117676" y="54883"/>
                        <a:pt x="129244" y="56168"/>
                      </a:cubicBezTo>
                      <a:cubicBezTo>
                        <a:pt x="136957" y="56811"/>
                        <a:pt x="145312" y="58096"/>
                        <a:pt x="149811" y="63238"/>
                      </a:cubicBezTo>
                      <a:cubicBezTo>
                        <a:pt x="156880" y="71593"/>
                        <a:pt x="166521" y="72236"/>
                        <a:pt x="178732" y="72236"/>
                      </a:cubicBezTo>
                      <a:cubicBezTo>
                        <a:pt x="190301" y="72879"/>
                        <a:pt x="202512" y="72236"/>
                        <a:pt x="213438" y="73521"/>
                      </a:cubicBezTo>
                      <a:cubicBezTo>
                        <a:pt x="243002" y="78020"/>
                        <a:pt x="273852" y="78663"/>
                        <a:pt x="304059" y="80591"/>
                      </a:cubicBezTo>
                      <a:cubicBezTo>
                        <a:pt x="344549" y="83804"/>
                        <a:pt x="385039" y="82519"/>
                        <a:pt x="426172" y="84447"/>
                      </a:cubicBezTo>
                      <a:cubicBezTo>
                        <a:pt x="466662" y="85732"/>
                        <a:pt x="507152" y="85732"/>
                        <a:pt x="548285" y="86375"/>
                      </a:cubicBezTo>
                      <a:cubicBezTo>
                        <a:pt x="582348" y="86375"/>
                        <a:pt x="617054" y="86375"/>
                        <a:pt x="651117" y="86375"/>
                      </a:cubicBezTo>
                      <a:cubicBezTo>
                        <a:pt x="658187" y="86375"/>
                        <a:pt x="665257" y="85732"/>
                        <a:pt x="672326" y="88946"/>
                      </a:cubicBezTo>
                      <a:cubicBezTo>
                        <a:pt x="676182" y="90874"/>
                        <a:pt x="682609" y="91517"/>
                        <a:pt x="687108" y="88303"/>
                      </a:cubicBezTo>
                      <a:cubicBezTo>
                        <a:pt x="690322" y="85732"/>
                        <a:pt x="694821" y="86375"/>
                        <a:pt x="699320" y="87660"/>
                      </a:cubicBezTo>
                      <a:cubicBezTo>
                        <a:pt x="712816" y="90874"/>
                        <a:pt x="726956" y="88946"/>
                        <a:pt x="739810" y="87660"/>
                      </a:cubicBezTo>
                      <a:cubicBezTo>
                        <a:pt x="757805" y="86375"/>
                        <a:pt x="775801" y="85732"/>
                        <a:pt x="793797" y="85090"/>
                      </a:cubicBezTo>
                      <a:cubicBezTo>
                        <a:pt x="809864" y="85090"/>
                        <a:pt x="825289" y="85090"/>
                        <a:pt x="841356" y="81876"/>
                      </a:cubicBezTo>
                      <a:cubicBezTo>
                        <a:pt x="831716" y="81234"/>
                        <a:pt x="822076" y="80591"/>
                        <a:pt x="811792" y="79948"/>
                      </a:cubicBezTo>
                      <a:cubicBezTo>
                        <a:pt x="818219" y="76735"/>
                        <a:pt x="829145" y="74164"/>
                        <a:pt x="835572" y="75449"/>
                      </a:cubicBezTo>
                      <a:cubicBezTo>
                        <a:pt x="849069" y="79306"/>
                        <a:pt x="861923" y="75449"/>
                        <a:pt x="875419" y="74807"/>
                      </a:cubicBezTo>
                      <a:cubicBezTo>
                        <a:pt x="888274" y="73521"/>
                        <a:pt x="901127" y="72879"/>
                        <a:pt x="910768" y="81234"/>
                      </a:cubicBezTo>
                      <a:cubicBezTo>
                        <a:pt x="913339" y="83162"/>
                        <a:pt x="915910" y="83162"/>
                        <a:pt x="918481" y="83162"/>
                      </a:cubicBezTo>
                      <a:cubicBezTo>
                        <a:pt x="953186" y="83804"/>
                        <a:pt x="987892" y="79948"/>
                        <a:pt x="1022598" y="81876"/>
                      </a:cubicBezTo>
                      <a:cubicBezTo>
                        <a:pt x="1045092" y="83162"/>
                        <a:pt x="1067587" y="81234"/>
                        <a:pt x="1090082" y="79948"/>
                      </a:cubicBezTo>
                      <a:cubicBezTo>
                        <a:pt x="1106792" y="79306"/>
                        <a:pt x="1123502" y="78020"/>
                        <a:pt x="1140212" y="76735"/>
                      </a:cubicBezTo>
                      <a:cubicBezTo>
                        <a:pt x="1145354" y="76092"/>
                        <a:pt x="1151138" y="78020"/>
                        <a:pt x="1155637" y="75449"/>
                      </a:cubicBezTo>
                      <a:cubicBezTo>
                        <a:pt x="1153066" y="69665"/>
                        <a:pt x="1147282" y="74164"/>
                        <a:pt x="1142783" y="73521"/>
                      </a:cubicBezTo>
                      <a:cubicBezTo>
                        <a:pt x="1128001" y="69665"/>
                        <a:pt x="1112576" y="72236"/>
                        <a:pt x="1097794" y="72236"/>
                      </a:cubicBezTo>
                      <a:cubicBezTo>
                        <a:pt x="1077870" y="72879"/>
                        <a:pt x="1057947" y="74807"/>
                        <a:pt x="1038023" y="74807"/>
                      </a:cubicBezTo>
                      <a:cubicBezTo>
                        <a:pt x="1020670" y="75449"/>
                        <a:pt x="1002674" y="73521"/>
                        <a:pt x="985321" y="74807"/>
                      </a:cubicBezTo>
                      <a:cubicBezTo>
                        <a:pt x="967326" y="75449"/>
                        <a:pt x="949330" y="76735"/>
                        <a:pt x="928121" y="74164"/>
                      </a:cubicBezTo>
                      <a:cubicBezTo>
                        <a:pt x="938404" y="70950"/>
                        <a:pt x="948045" y="67094"/>
                        <a:pt x="954472" y="69022"/>
                      </a:cubicBezTo>
                      <a:cubicBezTo>
                        <a:pt x="967326" y="72879"/>
                        <a:pt x="978894" y="71593"/>
                        <a:pt x="991106" y="70950"/>
                      </a:cubicBezTo>
                      <a:cubicBezTo>
                        <a:pt x="1011029" y="69665"/>
                        <a:pt x="1030953" y="69022"/>
                        <a:pt x="1051520" y="68380"/>
                      </a:cubicBezTo>
                      <a:cubicBezTo>
                        <a:pt x="1083012" y="67737"/>
                        <a:pt x="1114504" y="68380"/>
                        <a:pt x="1145354" y="67094"/>
                      </a:cubicBezTo>
                      <a:cubicBezTo>
                        <a:pt x="1183273" y="65166"/>
                        <a:pt x="1221835" y="65809"/>
                        <a:pt x="1259754" y="63238"/>
                      </a:cubicBezTo>
                      <a:cubicBezTo>
                        <a:pt x="1276465" y="61952"/>
                        <a:pt x="1293175" y="61310"/>
                        <a:pt x="1309885" y="60024"/>
                      </a:cubicBezTo>
                      <a:cubicBezTo>
                        <a:pt x="1301530" y="54883"/>
                        <a:pt x="1290604" y="52955"/>
                        <a:pt x="1284820" y="44600"/>
                      </a:cubicBezTo>
                      <a:cubicBezTo>
                        <a:pt x="1293175" y="46528"/>
                        <a:pt x="1302815" y="42029"/>
                        <a:pt x="1305386" y="51669"/>
                      </a:cubicBezTo>
                      <a:cubicBezTo>
                        <a:pt x="1306029" y="53597"/>
                        <a:pt x="1310528" y="53597"/>
                        <a:pt x="1313099" y="52312"/>
                      </a:cubicBezTo>
                      <a:cubicBezTo>
                        <a:pt x="1315027" y="51669"/>
                        <a:pt x="1319526" y="51669"/>
                        <a:pt x="1317598" y="48456"/>
                      </a:cubicBezTo>
                      <a:cubicBezTo>
                        <a:pt x="1315670" y="45243"/>
                        <a:pt x="1319526" y="41386"/>
                        <a:pt x="1316955" y="37530"/>
                      </a:cubicBezTo>
                      <a:cubicBezTo>
                        <a:pt x="1312456" y="43957"/>
                        <a:pt x="1312456" y="43957"/>
                        <a:pt x="1304743" y="40744"/>
                      </a:cubicBezTo>
                      <a:cubicBezTo>
                        <a:pt x="1301530" y="39458"/>
                        <a:pt x="1298959" y="37530"/>
                        <a:pt x="1295103" y="38173"/>
                      </a:cubicBezTo>
                      <a:cubicBezTo>
                        <a:pt x="1279678" y="39458"/>
                        <a:pt x="1264253" y="39458"/>
                        <a:pt x="1249471" y="42029"/>
                      </a:cubicBezTo>
                      <a:cubicBezTo>
                        <a:pt x="1237902" y="44600"/>
                        <a:pt x="1237902" y="44600"/>
                        <a:pt x="1228262" y="36245"/>
                      </a:cubicBezTo>
                      <a:cubicBezTo>
                        <a:pt x="1237260" y="31103"/>
                        <a:pt x="1247543" y="30460"/>
                        <a:pt x="1257184" y="31103"/>
                      </a:cubicBezTo>
                      <a:cubicBezTo>
                        <a:pt x="1270680" y="32388"/>
                        <a:pt x="1282892" y="29175"/>
                        <a:pt x="1295746" y="28532"/>
                      </a:cubicBezTo>
                      <a:cubicBezTo>
                        <a:pt x="1313099" y="27246"/>
                        <a:pt x="1313099" y="26604"/>
                        <a:pt x="1325953" y="27889"/>
                      </a:cubicBezTo>
                      <a:cubicBezTo>
                        <a:pt x="1331737" y="28532"/>
                        <a:pt x="1338806" y="29175"/>
                        <a:pt x="1343948" y="25961"/>
                      </a:cubicBezTo>
                      <a:cubicBezTo>
                        <a:pt x="1343948" y="22105"/>
                        <a:pt x="1338806" y="22105"/>
                        <a:pt x="1335593" y="20177"/>
                      </a:cubicBezTo>
                      <a:cubicBezTo>
                        <a:pt x="1342020" y="20177"/>
                        <a:pt x="1347805" y="18249"/>
                        <a:pt x="1352304" y="20177"/>
                      </a:cubicBezTo>
                      <a:cubicBezTo>
                        <a:pt x="1352946" y="22748"/>
                        <a:pt x="1347162" y="24033"/>
                        <a:pt x="1351018" y="26604"/>
                      </a:cubicBezTo>
                      <a:cubicBezTo>
                        <a:pt x="1354874" y="25318"/>
                        <a:pt x="1361301" y="28532"/>
                        <a:pt x="1361944" y="24033"/>
                      </a:cubicBezTo>
                      <a:cubicBezTo>
                        <a:pt x="1362586" y="19534"/>
                        <a:pt x="1365800" y="19534"/>
                        <a:pt x="1369656" y="19534"/>
                      </a:cubicBezTo>
                      <a:cubicBezTo>
                        <a:pt x="1379297" y="20177"/>
                        <a:pt x="1388295" y="16321"/>
                        <a:pt x="1397935" y="16321"/>
                      </a:cubicBezTo>
                      <a:cubicBezTo>
                        <a:pt x="1397292" y="13108"/>
                        <a:pt x="1395364" y="12465"/>
                        <a:pt x="1393436" y="1246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4" name="任意多边形: 形状 13"/>
                <p:cNvSpPr/>
                <p:nvPr/>
              </p:nvSpPr>
              <p:spPr>
                <a:xfrm>
                  <a:off x="3453814" y="14387001"/>
                  <a:ext cx="2519064" cy="99563"/>
                </a:xfrm>
                <a:custGeom>
                  <a:avLst/>
                  <a:gdLst>
                    <a:gd name="connsiteX0" fmla="*/ 512232 w 559792"/>
                    <a:gd name="connsiteY0" fmla="*/ 11029 h 22125"/>
                    <a:gd name="connsiteX1" fmla="*/ 467886 w 559792"/>
                    <a:gd name="connsiteY1" fmla="*/ 12957 h 22125"/>
                    <a:gd name="connsiteX2" fmla="*/ 450533 w 559792"/>
                    <a:gd name="connsiteY2" fmla="*/ 11671 h 22125"/>
                    <a:gd name="connsiteX3" fmla="*/ 444749 w 559792"/>
                    <a:gd name="connsiteY3" fmla="*/ 11671 h 22125"/>
                    <a:gd name="connsiteX4" fmla="*/ 415827 w 559792"/>
                    <a:gd name="connsiteY4" fmla="*/ 11671 h 22125"/>
                    <a:gd name="connsiteX5" fmla="*/ 399117 w 559792"/>
                    <a:gd name="connsiteY5" fmla="*/ 9101 h 22125"/>
                    <a:gd name="connsiteX6" fmla="*/ 382407 w 559792"/>
                    <a:gd name="connsiteY6" fmla="*/ 2674 h 22125"/>
                    <a:gd name="connsiteX7" fmla="*/ 379836 w 559792"/>
                    <a:gd name="connsiteY7" fmla="*/ 1388 h 22125"/>
                    <a:gd name="connsiteX8" fmla="*/ 334204 w 559792"/>
                    <a:gd name="connsiteY8" fmla="*/ 2674 h 22125"/>
                    <a:gd name="connsiteX9" fmla="*/ 313638 w 559792"/>
                    <a:gd name="connsiteY9" fmla="*/ 2031 h 22125"/>
                    <a:gd name="connsiteX10" fmla="*/ 298213 w 559792"/>
                    <a:gd name="connsiteY10" fmla="*/ 6530 h 22125"/>
                    <a:gd name="connsiteX11" fmla="*/ 293714 w 559792"/>
                    <a:gd name="connsiteY11" fmla="*/ 9101 h 22125"/>
                    <a:gd name="connsiteX12" fmla="*/ 243584 w 559792"/>
                    <a:gd name="connsiteY12" fmla="*/ 10386 h 22125"/>
                    <a:gd name="connsiteX13" fmla="*/ 201808 w 559792"/>
                    <a:gd name="connsiteY13" fmla="*/ 12957 h 22125"/>
                    <a:gd name="connsiteX14" fmla="*/ 196666 w 559792"/>
                    <a:gd name="connsiteY14" fmla="*/ 12957 h 22125"/>
                    <a:gd name="connsiteX15" fmla="*/ 183170 w 559792"/>
                    <a:gd name="connsiteY15" fmla="*/ 11029 h 22125"/>
                    <a:gd name="connsiteX16" fmla="*/ 134324 w 559792"/>
                    <a:gd name="connsiteY16" fmla="*/ 10386 h 22125"/>
                    <a:gd name="connsiteX17" fmla="*/ 68126 w 559792"/>
                    <a:gd name="connsiteY17" fmla="*/ 7815 h 22125"/>
                    <a:gd name="connsiteX18" fmla="*/ 57200 w 559792"/>
                    <a:gd name="connsiteY18" fmla="*/ 9743 h 22125"/>
                    <a:gd name="connsiteX19" fmla="*/ 44989 w 559792"/>
                    <a:gd name="connsiteY19" fmla="*/ 12957 h 22125"/>
                    <a:gd name="connsiteX20" fmla="*/ 29564 w 559792"/>
                    <a:gd name="connsiteY20" fmla="*/ 12314 h 22125"/>
                    <a:gd name="connsiteX21" fmla="*/ 0 w 559792"/>
                    <a:gd name="connsiteY21" fmla="*/ 12957 h 22125"/>
                    <a:gd name="connsiteX22" fmla="*/ 63627 w 559792"/>
                    <a:gd name="connsiteY22" fmla="*/ 15528 h 22125"/>
                    <a:gd name="connsiteX23" fmla="*/ 69412 w 559792"/>
                    <a:gd name="connsiteY23" fmla="*/ 14885 h 22125"/>
                    <a:gd name="connsiteX24" fmla="*/ 140751 w 559792"/>
                    <a:gd name="connsiteY24" fmla="*/ 18741 h 22125"/>
                    <a:gd name="connsiteX25" fmla="*/ 228801 w 559792"/>
                    <a:gd name="connsiteY25" fmla="*/ 21955 h 22125"/>
                    <a:gd name="connsiteX26" fmla="*/ 255152 w 559792"/>
                    <a:gd name="connsiteY26" fmla="*/ 21312 h 22125"/>
                    <a:gd name="connsiteX27" fmla="*/ 277647 w 559792"/>
                    <a:gd name="connsiteY27" fmla="*/ 20669 h 22125"/>
                    <a:gd name="connsiteX28" fmla="*/ 281503 w 559792"/>
                    <a:gd name="connsiteY28" fmla="*/ 19384 h 22125"/>
                    <a:gd name="connsiteX29" fmla="*/ 296285 w 559792"/>
                    <a:gd name="connsiteY29" fmla="*/ 16813 h 22125"/>
                    <a:gd name="connsiteX30" fmla="*/ 312352 w 559792"/>
                    <a:gd name="connsiteY30" fmla="*/ 21312 h 22125"/>
                    <a:gd name="connsiteX31" fmla="*/ 336132 w 559792"/>
                    <a:gd name="connsiteY31" fmla="*/ 21955 h 22125"/>
                    <a:gd name="connsiteX32" fmla="*/ 435751 w 559792"/>
                    <a:gd name="connsiteY32" fmla="*/ 20027 h 22125"/>
                    <a:gd name="connsiteX33" fmla="*/ 446034 w 559792"/>
                    <a:gd name="connsiteY33" fmla="*/ 20027 h 22125"/>
                    <a:gd name="connsiteX34" fmla="*/ 493594 w 559792"/>
                    <a:gd name="connsiteY34" fmla="*/ 18098 h 22125"/>
                    <a:gd name="connsiteX35" fmla="*/ 525086 w 559792"/>
                    <a:gd name="connsiteY35" fmla="*/ 18741 h 22125"/>
                    <a:gd name="connsiteX36" fmla="*/ 559792 w 559792"/>
                    <a:gd name="connsiteY36" fmla="*/ 15528 h 22125"/>
                    <a:gd name="connsiteX37" fmla="*/ 536655 w 559792"/>
                    <a:gd name="connsiteY37" fmla="*/ 12314 h 22125"/>
                    <a:gd name="connsiteX38" fmla="*/ 512232 w 559792"/>
                    <a:gd name="connsiteY38" fmla="*/ 11029 h 22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559792" h="22125">
                      <a:moveTo>
                        <a:pt x="512232" y="11029"/>
                      </a:moveTo>
                      <a:cubicBezTo>
                        <a:pt x="497450" y="12314"/>
                        <a:pt x="482668" y="11029"/>
                        <a:pt x="467886" y="12957"/>
                      </a:cubicBezTo>
                      <a:cubicBezTo>
                        <a:pt x="462744" y="13599"/>
                        <a:pt x="455675" y="17456"/>
                        <a:pt x="450533" y="11671"/>
                      </a:cubicBezTo>
                      <a:cubicBezTo>
                        <a:pt x="449890" y="11029"/>
                        <a:pt x="446677" y="12314"/>
                        <a:pt x="444749" y="11671"/>
                      </a:cubicBezTo>
                      <a:cubicBezTo>
                        <a:pt x="435108" y="11029"/>
                        <a:pt x="424825" y="14885"/>
                        <a:pt x="415827" y="11671"/>
                      </a:cubicBezTo>
                      <a:cubicBezTo>
                        <a:pt x="410043" y="9743"/>
                        <a:pt x="404901" y="9743"/>
                        <a:pt x="399117" y="9101"/>
                      </a:cubicBezTo>
                      <a:cubicBezTo>
                        <a:pt x="392047" y="8458"/>
                        <a:pt x="383049" y="11671"/>
                        <a:pt x="382407" y="2674"/>
                      </a:cubicBezTo>
                      <a:cubicBezTo>
                        <a:pt x="382407" y="2031"/>
                        <a:pt x="380479" y="1388"/>
                        <a:pt x="379836" y="1388"/>
                      </a:cubicBezTo>
                      <a:cubicBezTo>
                        <a:pt x="364411" y="1388"/>
                        <a:pt x="348986" y="-2468"/>
                        <a:pt x="334204" y="2674"/>
                      </a:cubicBezTo>
                      <a:cubicBezTo>
                        <a:pt x="327777" y="4602"/>
                        <a:pt x="320708" y="6530"/>
                        <a:pt x="313638" y="2031"/>
                      </a:cubicBezTo>
                      <a:cubicBezTo>
                        <a:pt x="309782" y="103"/>
                        <a:pt x="302069" y="2674"/>
                        <a:pt x="298213" y="6530"/>
                      </a:cubicBezTo>
                      <a:cubicBezTo>
                        <a:pt x="296928" y="7815"/>
                        <a:pt x="296285" y="9101"/>
                        <a:pt x="293714" y="9101"/>
                      </a:cubicBezTo>
                      <a:cubicBezTo>
                        <a:pt x="277004" y="9743"/>
                        <a:pt x="260294" y="10386"/>
                        <a:pt x="243584" y="10386"/>
                      </a:cubicBezTo>
                      <a:cubicBezTo>
                        <a:pt x="229444" y="10386"/>
                        <a:pt x="215305" y="10386"/>
                        <a:pt x="201808" y="12957"/>
                      </a:cubicBezTo>
                      <a:cubicBezTo>
                        <a:pt x="199880" y="13599"/>
                        <a:pt x="197952" y="14242"/>
                        <a:pt x="196666" y="12957"/>
                      </a:cubicBezTo>
                      <a:cubicBezTo>
                        <a:pt x="192810" y="9743"/>
                        <a:pt x="187668" y="11029"/>
                        <a:pt x="183170" y="11029"/>
                      </a:cubicBezTo>
                      <a:cubicBezTo>
                        <a:pt x="167102" y="11029"/>
                        <a:pt x="150392" y="10386"/>
                        <a:pt x="134324" y="10386"/>
                      </a:cubicBezTo>
                      <a:cubicBezTo>
                        <a:pt x="112473" y="10386"/>
                        <a:pt x="90621" y="9743"/>
                        <a:pt x="68126" y="7815"/>
                      </a:cubicBezTo>
                      <a:cubicBezTo>
                        <a:pt x="64270" y="7815"/>
                        <a:pt x="59128" y="7172"/>
                        <a:pt x="57200" y="9743"/>
                      </a:cubicBezTo>
                      <a:cubicBezTo>
                        <a:pt x="54629" y="14885"/>
                        <a:pt x="50131" y="14242"/>
                        <a:pt x="44989" y="12957"/>
                      </a:cubicBezTo>
                      <a:cubicBezTo>
                        <a:pt x="39847" y="11671"/>
                        <a:pt x="34063" y="11029"/>
                        <a:pt x="29564" y="12314"/>
                      </a:cubicBezTo>
                      <a:cubicBezTo>
                        <a:pt x="20566" y="13599"/>
                        <a:pt x="11569" y="9101"/>
                        <a:pt x="0" y="12957"/>
                      </a:cubicBezTo>
                      <a:cubicBezTo>
                        <a:pt x="22494" y="14242"/>
                        <a:pt x="42418" y="18741"/>
                        <a:pt x="63627" y="15528"/>
                      </a:cubicBezTo>
                      <a:cubicBezTo>
                        <a:pt x="65555" y="15528"/>
                        <a:pt x="67484" y="14885"/>
                        <a:pt x="69412" y="14885"/>
                      </a:cubicBezTo>
                      <a:cubicBezTo>
                        <a:pt x="93192" y="19384"/>
                        <a:pt x="116971" y="18098"/>
                        <a:pt x="140751" y="18741"/>
                      </a:cubicBezTo>
                      <a:cubicBezTo>
                        <a:pt x="170316" y="19384"/>
                        <a:pt x="199237" y="21312"/>
                        <a:pt x="228801" y="21955"/>
                      </a:cubicBezTo>
                      <a:cubicBezTo>
                        <a:pt x="237799" y="21955"/>
                        <a:pt x="246797" y="22597"/>
                        <a:pt x="255152" y="21312"/>
                      </a:cubicBezTo>
                      <a:cubicBezTo>
                        <a:pt x="262865" y="20669"/>
                        <a:pt x="269934" y="15528"/>
                        <a:pt x="277647" y="20669"/>
                      </a:cubicBezTo>
                      <a:cubicBezTo>
                        <a:pt x="278932" y="21312"/>
                        <a:pt x="280217" y="20669"/>
                        <a:pt x="281503" y="19384"/>
                      </a:cubicBezTo>
                      <a:cubicBezTo>
                        <a:pt x="285359" y="15528"/>
                        <a:pt x="291143" y="17456"/>
                        <a:pt x="296285" y="16813"/>
                      </a:cubicBezTo>
                      <a:cubicBezTo>
                        <a:pt x="303355" y="16170"/>
                        <a:pt x="307211" y="21955"/>
                        <a:pt x="312352" y="21312"/>
                      </a:cubicBezTo>
                      <a:cubicBezTo>
                        <a:pt x="320708" y="20027"/>
                        <a:pt x="328420" y="21955"/>
                        <a:pt x="336132" y="21955"/>
                      </a:cubicBezTo>
                      <a:cubicBezTo>
                        <a:pt x="369553" y="22597"/>
                        <a:pt x="402330" y="21312"/>
                        <a:pt x="435751" y="20027"/>
                      </a:cubicBezTo>
                      <a:cubicBezTo>
                        <a:pt x="438965" y="20027"/>
                        <a:pt x="442178" y="19384"/>
                        <a:pt x="446034" y="20027"/>
                      </a:cubicBezTo>
                      <a:cubicBezTo>
                        <a:pt x="462102" y="21955"/>
                        <a:pt x="478169" y="20027"/>
                        <a:pt x="493594" y="18098"/>
                      </a:cubicBezTo>
                      <a:cubicBezTo>
                        <a:pt x="504520" y="16813"/>
                        <a:pt x="514803" y="16170"/>
                        <a:pt x="525086" y="18741"/>
                      </a:cubicBezTo>
                      <a:cubicBezTo>
                        <a:pt x="535370" y="20669"/>
                        <a:pt x="552722" y="19384"/>
                        <a:pt x="559792" y="15528"/>
                      </a:cubicBezTo>
                      <a:cubicBezTo>
                        <a:pt x="551437" y="14885"/>
                        <a:pt x="542439" y="15528"/>
                        <a:pt x="536655" y="12314"/>
                      </a:cubicBezTo>
                      <a:cubicBezTo>
                        <a:pt x="527014" y="9743"/>
                        <a:pt x="519944" y="10386"/>
                        <a:pt x="512232" y="1102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5" name="任意多边形: 形状 14"/>
                <p:cNvSpPr/>
                <p:nvPr/>
              </p:nvSpPr>
              <p:spPr>
                <a:xfrm>
                  <a:off x="4599100" y="13853096"/>
                  <a:ext cx="1038281" cy="63909"/>
                </a:xfrm>
                <a:custGeom>
                  <a:avLst/>
                  <a:gdLst>
                    <a:gd name="connsiteX0" fmla="*/ 144608 w 230729"/>
                    <a:gd name="connsiteY0" fmla="*/ 8203 h 14202"/>
                    <a:gd name="connsiteX1" fmla="*/ 115043 w 230729"/>
                    <a:gd name="connsiteY1" fmla="*/ 11417 h 14202"/>
                    <a:gd name="connsiteX2" fmla="*/ 116329 w 230729"/>
                    <a:gd name="connsiteY2" fmla="*/ 12060 h 14202"/>
                    <a:gd name="connsiteX3" fmla="*/ 157462 w 230729"/>
                    <a:gd name="connsiteY3" fmla="*/ 13988 h 14202"/>
                    <a:gd name="connsiteX4" fmla="*/ 169673 w 230729"/>
                    <a:gd name="connsiteY4" fmla="*/ 8203 h 14202"/>
                    <a:gd name="connsiteX5" fmla="*/ 176743 w 230729"/>
                    <a:gd name="connsiteY5" fmla="*/ 6275 h 14202"/>
                    <a:gd name="connsiteX6" fmla="*/ 206307 w 230729"/>
                    <a:gd name="connsiteY6" fmla="*/ 6918 h 14202"/>
                    <a:gd name="connsiteX7" fmla="*/ 230729 w 230729"/>
                    <a:gd name="connsiteY7" fmla="*/ 3704 h 14202"/>
                    <a:gd name="connsiteX8" fmla="*/ 0 w 230729"/>
                    <a:gd name="connsiteY8" fmla="*/ 2419 h 14202"/>
                    <a:gd name="connsiteX9" fmla="*/ 72625 w 230729"/>
                    <a:gd name="connsiteY9" fmla="*/ 4347 h 14202"/>
                    <a:gd name="connsiteX10" fmla="*/ 144608 w 230729"/>
                    <a:gd name="connsiteY10" fmla="*/ 8203 h 142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0729" h="14202">
                      <a:moveTo>
                        <a:pt x="144608" y="8203"/>
                      </a:moveTo>
                      <a:cubicBezTo>
                        <a:pt x="134967" y="11417"/>
                        <a:pt x="124684" y="9489"/>
                        <a:pt x="115043" y="11417"/>
                      </a:cubicBezTo>
                      <a:cubicBezTo>
                        <a:pt x="115686" y="12060"/>
                        <a:pt x="115686" y="12060"/>
                        <a:pt x="116329" y="12060"/>
                      </a:cubicBezTo>
                      <a:cubicBezTo>
                        <a:pt x="129826" y="12702"/>
                        <a:pt x="143965" y="13345"/>
                        <a:pt x="157462" y="13988"/>
                      </a:cubicBezTo>
                      <a:cubicBezTo>
                        <a:pt x="163246" y="13988"/>
                        <a:pt x="170316" y="15916"/>
                        <a:pt x="169673" y="8203"/>
                      </a:cubicBezTo>
                      <a:cubicBezTo>
                        <a:pt x="169673" y="6275"/>
                        <a:pt x="173529" y="5633"/>
                        <a:pt x="176743" y="6275"/>
                      </a:cubicBezTo>
                      <a:cubicBezTo>
                        <a:pt x="186383" y="6918"/>
                        <a:pt x="196024" y="6918"/>
                        <a:pt x="206307" y="6918"/>
                      </a:cubicBezTo>
                      <a:cubicBezTo>
                        <a:pt x="216590" y="6918"/>
                        <a:pt x="224303" y="6275"/>
                        <a:pt x="230729" y="3704"/>
                      </a:cubicBezTo>
                      <a:cubicBezTo>
                        <a:pt x="154248" y="491"/>
                        <a:pt x="77124" y="-2080"/>
                        <a:pt x="0" y="2419"/>
                      </a:cubicBezTo>
                      <a:cubicBezTo>
                        <a:pt x="24423" y="3062"/>
                        <a:pt x="48203" y="3062"/>
                        <a:pt x="72625" y="4347"/>
                      </a:cubicBezTo>
                      <a:cubicBezTo>
                        <a:pt x="96405" y="5633"/>
                        <a:pt x="120828" y="3062"/>
                        <a:pt x="144608" y="8203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6" name="任意多边形: 形状 15"/>
                <p:cNvSpPr/>
                <p:nvPr/>
              </p:nvSpPr>
              <p:spPr>
                <a:xfrm>
                  <a:off x="6458755" y="13882841"/>
                  <a:ext cx="911025" cy="60021"/>
                </a:xfrm>
                <a:custGeom>
                  <a:avLst/>
                  <a:gdLst>
                    <a:gd name="connsiteX0" fmla="*/ 93834 w 202450"/>
                    <a:gd name="connsiteY0" fmla="*/ 7379 h 13338"/>
                    <a:gd name="connsiteX1" fmla="*/ 101547 w 202450"/>
                    <a:gd name="connsiteY1" fmla="*/ 9307 h 13338"/>
                    <a:gd name="connsiteX2" fmla="*/ 116971 w 202450"/>
                    <a:gd name="connsiteY2" fmla="*/ 13164 h 13338"/>
                    <a:gd name="connsiteX3" fmla="*/ 133682 w 202450"/>
                    <a:gd name="connsiteY3" fmla="*/ 11878 h 13338"/>
                    <a:gd name="connsiteX4" fmla="*/ 120828 w 202450"/>
                    <a:gd name="connsiteY4" fmla="*/ 11235 h 13338"/>
                    <a:gd name="connsiteX5" fmla="*/ 108617 w 202450"/>
                    <a:gd name="connsiteY5" fmla="*/ 8022 h 13338"/>
                    <a:gd name="connsiteX6" fmla="*/ 202451 w 202450"/>
                    <a:gd name="connsiteY6" fmla="*/ 5451 h 13338"/>
                    <a:gd name="connsiteX7" fmla="*/ 182527 w 202450"/>
                    <a:gd name="connsiteY7" fmla="*/ 310 h 13338"/>
                    <a:gd name="connsiteX8" fmla="*/ 116971 w 202450"/>
                    <a:gd name="connsiteY8" fmla="*/ 953 h 13338"/>
                    <a:gd name="connsiteX9" fmla="*/ 101547 w 202450"/>
                    <a:gd name="connsiteY9" fmla="*/ 4166 h 13338"/>
                    <a:gd name="connsiteX10" fmla="*/ 96405 w 202450"/>
                    <a:gd name="connsiteY10" fmla="*/ 4166 h 13338"/>
                    <a:gd name="connsiteX11" fmla="*/ 82908 w 202450"/>
                    <a:gd name="connsiteY11" fmla="*/ 310 h 13338"/>
                    <a:gd name="connsiteX12" fmla="*/ 11569 w 202450"/>
                    <a:gd name="connsiteY12" fmla="*/ 2238 h 13338"/>
                    <a:gd name="connsiteX13" fmla="*/ 0 w 202450"/>
                    <a:gd name="connsiteY13" fmla="*/ 4166 h 13338"/>
                    <a:gd name="connsiteX14" fmla="*/ 35991 w 202450"/>
                    <a:gd name="connsiteY14" fmla="*/ 6094 h 13338"/>
                    <a:gd name="connsiteX15" fmla="*/ 93834 w 202450"/>
                    <a:gd name="connsiteY15" fmla="*/ 7379 h 13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02450" h="13338">
                      <a:moveTo>
                        <a:pt x="93834" y="7379"/>
                      </a:moveTo>
                      <a:cubicBezTo>
                        <a:pt x="97048" y="7379"/>
                        <a:pt x="100261" y="6737"/>
                        <a:pt x="101547" y="9307"/>
                      </a:cubicBezTo>
                      <a:cubicBezTo>
                        <a:pt x="104760" y="15092"/>
                        <a:pt x="111830" y="12521"/>
                        <a:pt x="116971" y="13164"/>
                      </a:cubicBezTo>
                      <a:cubicBezTo>
                        <a:pt x="119542" y="13806"/>
                        <a:pt x="132396" y="12521"/>
                        <a:pt x="133682" y="11878"/>
                      </a:cubicBezTo>
                      <a:cubicBezTo>
                        <a:pt x="129183" y="9950"/>
                        <a:pt x="125326" y="11235"/>
                        <a:pt x="120828" y="11235"/>
                      </a:cubicBezTo>
                      <a:cubicBezTo>
                        <a:pt x="116971" y="11235"/>
                        <a:pt x="111830" y="13164"/>
                        <a:pt x="108617" y="8022"/>
                      </a:cubicBezTo>
                      <a:cubicBezTo>
                        <a:pt x="140752" y="7379"/>
                        <a:pt x="171601" y="6737"/>
                        <a:pt x="202451" y="5451"/>
                      </a:cubicBezTo>
                      <a:cubicBezTo>
                        <a:pt x="196024" y="1595"/>
                        <a:pt x="189596" y="310"/>
                        <a:pt x="182527" y="310"/>
                      </a:cubicBezTo>
                      <a:cubicBezTo>
                        <a:pt x="160675" y="-975"/>
                        <a:pt x="138824" y="2238"/>
                        <a:pt x="116971" y="953"/>
                      </a:cubicBezTo>
                      <a:cubicBezTo>
                        <a:pt x="111830" y="953"/>
                        <a:pt x="105403" y="-975"/>
                        <a:pt x="101547" y="4166"/>
                      </a:cubicBezTo>
                      <a:cubicBezTo>
                        <a:pt x="100904" y="5451"/>
                        <a:pt x="97048" y="4809"/>
                        <a:pt x="96405" y="4166"/>
                      </a:cubicBezTo>
                      <a:cubicBezTo>
                        <a:pt x="93191" y="-975"/>
                        <a:pt x="88050" y="310"/>
                        <a:pt x="82908" y="310"/>
                      </a:cubicBezTo>
                      <a:cubicBezTo>
                        <a:pt x="59128" y="953"/>
                        <a:pt x="35349" y="1595"/>
                        <a:pt x="11569" y="2238"/>
                      </a:cubicBezTo>
                      <a:cubicBezTo>
                        <a:pt x="8355" y="2238"/>
                        <a:pt x="5142" y="2238"/>
                        <a:pt x="0" y="4166"/>
                      </a:cubicBezTo>
                      <a:cubicBezTo>
                        <a:pt x="13497" y="4166"/>
                        <a:pt x="25065" y="6737"/>
                        <a:pt x="35991" y="6094"/>
                      </a:cubicBezTo>
                      <a:cubicBezTo>
                        <a:pt x="55272" y="5451"/>
                        <a:pt x="74553" y="8665"/>
                        <a:pt x="93834" y="737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7" name="任意多边形: 形状 16"/>
                <p:cNvSpPr/>
                <p:nvPr/>
              </p:nvSpPr>
              <p:spPr>
                <a:xfrm>
                  <a:off x="4735031" y="14534083"/>
                  <a:ext cx="812691" cy="33831"/>
                </a:xfrm>
                <a:custGeom>
                  <a:avLst/>
                  <a:gdLst>
                    <a:gd name="connsiteX0" fmla="*/ 140751 w 180598"/>
                    <a:gd name="connsiteY0" fmla="*/ 5338 h 7518"/>
                    <a:gd name="connsiteX1" fmla="*/ 172244 w 180598"/>
                    <a:gd name="connsiteY1" fmla="*/ 6623 h 7518"/>
                    <a:gd name="connsiteX2" fmla="*/ 180599 w 180598"/>
                    <a:gd name="connsiteY2" fmla="*/ 196 h 7518"/>
                    <a:gd name="connsiteX3" fmla="*/ 154891 w 180598"/>
                    <a:gd name="connsiteY3" fmla="*/ 1481 h 7518"/>
                    <a:gd name="connsiteX4" fmla="*/ 129826 w 180598"/>
                    <a:gd name="connsiteY4" fmla="*/ 839 h 7518"/>
                    <a:gd name="connsiteX5" fmla="*/ 109259 w 180598"/>
                    <a:gd name="connsiteY5" fmla="*/ 839 h 7518"/>
                    <a:gd name="connsiteX6" fmla="*/ 23137 w 180598"/>
                    <a:gd name="connsiteY6" fmla="*/ 2124 h 7518"/>
                    <a:gd name="connsiteX7" fmla="*/ 0 w 180598"/>
                    <a:gd name="connsiteY7" fmla="*/ 5980 h 7518"/>
                    <a:gd name="connsiteX8" fmla="*/ 12854 w 180598"/>
                    <a:gd name="connsiteY8" fmla="*/ 7266 h 7518"/>
                    <a:gd name="connsiteX9" fmla="*/ 136252 w 180598"/>
                    <a:gd name="connsiteY9" fmla="*/ 4695 h 7518"/>
                    <a:gd name="connsiteX10" fmla="*/ 140751 w 180598"/>
                    <a:gd name="connsiteY10" fmla="*/ 5338 h 7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598" h="7518">
                      <a:moveTo>
                        <a:pt x="140751" y="5338"/>
                      </a:moveTo>
                      <a:cubicBezTo>
                        <a:pt x="151035" y="7266"/>
                        <a:pt x="161961" y="5980"/>
                        <a:pt x="172244" y="6623"/>
                      </a:cubicBezTo>
                      <a:cubicBezTo>
                        <a:pt x="178028" y="6623"/>
                        <a:pt x="178671" y="4052"/>
                        <a:pt x="180599" y="196"/>
                      </a:cubicBezTo>
                      <a:cubicBezTo>
                        <a:pt x="171601" y="1481"/>
                        <a:pt x="163246" y="-1732"/>
                        <a:pt x="154891" y="1481"/>
                      </a:cubicBezTo>
                      <a:cubicBezTo>
                        <a:pt x="146536" y="4695"/>
                        <a:pt x="138823" y="-447"/>
                        <a:pt x="129826" y="839"/>
                      </a:cubicBezTo>
                      <a:cubicBezTo>
                        <a:pt x="123398" y="2124"/>
                        <a:pt x="116329" y="196"/>
                        <a:pt x="109259" y="839"/>
                      </a:cubicBezTo>
                      <a:cubicBezTo>
                        <a:pt x="80338" y="4052"/>
                        <a:pt x="52059" y="2124"/>
                        <a:pt x="23137" y="2124"/>
                      </a:cubicBezTo>
                      <a:cubicBezTo>
                        <a:pt x="15425" y="2124"/>
                        <a:pt x="7070" y="1481"/>
                        <a:pt x="0" y="5980"/>
                      </a:cubicBezTo>
                      <a:cubicBezTo>
                        <a:pt x="5141" y="7266"/>
                        <a:pt x="8998" y="7909"/>
                        <a:pt x="12854" y="7266"/>
                      </a:cubicBezTo>
                      <a:cubicBezTo>
                        <a:pt x="53987" y="3410"/>
                        <a:pt x="95120" y="10480"/>
                        <a:pt x="136252" y="4695"/>
                      </a:cubicBezTo>
                      <a:cubicBezTo>
                        <a:pt x="137538" y="4695"/>
                        <a:pt x="139466" y="4695"/>
                        <a:pt x="140751" y="5338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8" name="任意多边形: 形状 17"/>
                <p:cNvSpPr/>
                <p:nvPr/>
              </p:nvSpPr>
              <p:spPr>
                <a:xfrm>
                  <a:off x="7236744" y="14575455"/>
                  <a:ext cx="757742" cy="63625"/>
                </a:xfrm>
                <a:custGeom>
                  <a:avLst/>
                  <a:gdLst>
                    <a:gd name="connsiteX0" fmla="*/ 52059 w 168387"/>
                    <a:gd name="connsiteY0" fmla="*/ 5785 h 14139"/>
                    <a:gd name="connsiteX1" fmla="*/ 28921 w 168387"/>
                    <a:gd name="connsiteY1" fmla="*/ 5142 h 14139"/>
                    <a:gd name="connsiteX2" fmla="*/ 22494 w 168387"/>
                    <a:gd name="connsiteY2" fmla="*/ 6427 h 14139"/>
                    <a:gd name="connsiteX3" fmla="*/ 0 w 168387"/>
                    <a:gd name="connsiteY3" fmla="*/ 14139 h 14139"/>
                    <a:gd name="connsiteX4" fmla="*/ 149106 w 168387"/>
                    <a:gd name="connsiteY4" fmla="*/ 4499 h 14139"/>
                    <a:gd name="connsiteX5" fmla="*/ 168387 w 168387"/>
                    <a:gd name="connsiteY5" fmla="*/ 0 h 14139"/>
                    <a:gd name="connsiteX6" fmla="*/ 111830 w 168387"/>
                    <a:gd name="connsiteY6" fmla="*/ 2571 h 14139"/>
                    <a:gd name="connsiteX7" fmla="*/ 52059 w 168387"/>
                    <a:gd name="connsiteY7" fmla="*/ 5785 h 14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8387" h="14139">
                      <a:moveTo>
                        <a:pt x="52059" y="5785"/>
                      </a:moveTo>
                      <a:cubicBezTo>
                        <a:pt x="44346" y="4499"/>
                        <a:pt x="36634" y="7070"/>
                        <a:pt x="28921" y="5142"/>
                      </a:cubicBezTo>
                      <a:cubicBezTo>
                        <a:pt x="26350" y="4499"/>
                        <a:pt x="23780" y="5142"/>
                        <a:pt x="22494" y="6427"/>
                      </a:cubicBezTo>
                      <a:cubicBezTo>
                        <a:pt x="17996" y="11569"/>
                        <a:pt x="9641" y="10926"/>
                        <a:pt x="0" y="14139"/>
                      </a:cubicBezTo>
                      <a:cubicBezTo>
                        <a:pt x="52059" y="10926"/>
                        <a:pt x="100261" y="7713"/>
                        <a:pt x="149106" y="4499"/>
                      </a:cubicBezTo>
                      <a:cubicBezTo>
                        <a:pt x="156176" y="3856"/>
                        <a:pt x="162603" y="3214"/>
                        <a:pt x="168387" y="0"/>
                      </a:cubicBezTo>
                      <a:cubicBezTo>
                        <a:pt x="149749" y="1928"/>
                        <a:pt x="130468" y="0"/>
                        <a:pt x="111830" y="2571"/>
                      </a:cubicBezTo>
                      <a:cubicBezTo>
                        <a:pt x="92549" y="5785"/>
                        <a:pt x="72625" y="8998"/>
                        <a:pt x="52059" y="578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9" name="任意多边形: 形状 18"/>
                <p:cNvSpPr/>
                <p:nvPr/>
              </p:nvSpPr>
              <p:spPr>
                <a:xfrm>
                  <a:off x="5287437" y="14581101"/>
                  <a:ext cx="506124" cy="32818"/>
                </a:xfrm>
                <a:custGeom>
                  <a:avLst/>
                  <a:gdLst>
                    <a:gd name="connsiteX0" fmla="*/ 95120 w 112472"/>
                    <a:gd name="connsiteY0" fmla="*/ 32 h 7293"/>
                    <a:gd name="connsiteX1" fmla="*/ 34063 w 112472"/>
                    <a:gd name="connsiteY1" fmla="*/ 674 h 7293"/>
                    <a:gd name="connsiteX2" fmla="*/ 0 w 112472"/>
                    <a:gd name="connsiteY2" fmla="*/ 1317 h 7293"/>
                    <a:gd name="connsiteX3" fmla="*/ 24423 w 112472"/>
                    <a:gd name="connsiteY3" fmla="*/ 5816 h 7293"/>
                    <a:gd name="connsiteX4" fmla="*/ 71340 w 112472"/>
                    <a:gd name="connsiteY4" fmla="*/ 6459 h 7293"/>
                    <a:gd name="connsiteX5" fmla="*/ 112472 w 112472"/>
                    <a:gd name="connsiteY5" fmla="*/ 3888 h 7293"/>
                    <a:gd name="connsiteX6" fmla="*/ 95120 w 112472"/>
                    <a:gd name="connsiteY6" fmla="*/ 32 h 7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2472" h="7293">
                      <a:moveTo>
                        <a:pt x="95120" y="32"/>
                      </a:moveTo>
                      <a:cubicBezTo>
                        <a:pt x="74553" y="32"/>
                        <a:pt x="53987" y="32"/>
                        <a:pt x="34063" y="674"/>
                      </a:cubicBezTo>
                      <a:cubicBezTo>
                        <a:pt x="22494" y="674"/>
                        <a:pt x="10926" y="1317"/>
                        <a:pt x="0" y="1317"/>
                      </a:cubicBezTo>
                      <a:cubicBezTo>
                        <a:pt x="7712" y="5816"/>
                        <a:pt x="16068" y="5173"/>
                        <a:pt x="24423" y="5816"/>
                      </a:cubicBezTo>
                      <a:cubicBezTo>
                        <a:pt x="39847" y="6459"/>
                        <a:pt x="55272" y="8387"/>
                        <a:pt x="71340" y="6459"/>
                      </a:cubicBezTo>
                      <a:cubicBezTo>
                        <a:pt x="84836" y="5173"/>
                        <a:pt x="98333" y="32"/>
                        <a:pt x="112472" y="3888"/>
                      </a:cubicBezTo>
                      <a:cubicBezTo>
                        <a:pt x="107331" y="-611"/>
                        <a:pt x="100904" y="32"/>
                        <a:pt x="95120" y="3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0" name="任意多边形: 形状 19"/>
                <p:cNvSpPr/>
                <p:nvPr/>
              </p:nvSpPr>
              <p:spPr>
                <a:xfrm>
                  <a:off x="8919976" y="13925590"/>
                  <a:ext cx="179311" cy="34218"/>
                </a:xfrm>
                <a:custGeom>
                  <a:avLst/>
                  <a:gdLst>
                    <a:gd name="connsiteX0" fmla="*/ 0 w 39847"/>
                    <a:gd name="connsiteY0" fmla="*/ 4306 h 7604"/>
                    <a:gd name="connsiteX1" fmla="*/ 39847 w 39847"/>
                    <a:gd name="connsiteY1" fmla="*/ 3664 h 7604"/>
                    <a:gd name="connsiteX2" fmla="*/ 0 w 39847"/>
                    <a:gd name="connsiteY2" fmla="*/ 4306 h 7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847" h="7604">
                      <a:moveTo>
                        <a:pt x="0" y="4306"/>
                      </a:moveTo>
                      <a:cubicBezTo>
                        <a:pt x="16710" y="8805"/>
                        <a:pt x="26993" y="8805"/>
                        <a:pt x="39847" y="3664"/>
                      </a:cubicBezTo>
                      <a:cubicBezTo>
                        <a:pt x="25708" y="-2763"/>
                        <a:pt x="12854" y="450"/>
                        <a:pt x="0" y="4306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1" name="任意多边形: 形状 20"/>
                <p:cNvSpPr/>
                <p:nvPr/>
              </p:nvSpPr>
              <p:spPr>
                <a:xfrm>
                  <a:off x="5677874" y="13872378"/>
                  <a:ext cx="219802" cy="11853"/>
                </a:xfrm>
                <a:custGeom>
                  <a:avLst/>
                  <a:gdLst>
                    <a:gd name="connsiteX0" fmla="*/ 0 w 48845"/>
                    <a:gd name="connsiteY0" fmla="*/ 1992 h 2634"/>
                    <a:gd name="connsiteX1" fmla="*/ 48845 w 48845"/>
                    <a:gd name="connsiteY1" fmla="*/ 2634 h 2634"/>
                    <a:gd name="connsiteX2" fmla="*/ 0 w 48845"/>
                    <a:gd name="connsiteY2" fmla="*/ 1992 h 2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8845" h="2634">
                      <a:moveTo>
                        <a:pt x="0" y="1992"/>
                      </a:moveTo>
                      <a:cubicBezTo>
                        <a:pt x="16068" y="1992"/>
                        <a:pt x="32778" y="2634"/>
                        <a:pt x="48845" y="2634"/>
                      </a:cubicBezTo>
                      <a:cubicBezTo>
                        <a:pt x="32778" y="-2507"/>
                        <a:pt x="16710" y="1349"/>
                        <a:pt x="0" y="199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2" name="任意多边形: 形状 21"/>
                <p:cNvSpPr/>
                <p:nvPr/>
              </p:nvSpPr>
              <p:spPr>
                <a:xfrm>
                  <a:off x="2860917" y="14404015"/>
                  <a:ext cx="144608" cy="18153"/>
                </a:xfrm>
                <a:custGeom>
                  <a:avLst/>
                  <a:gdLst>
                    <a:gd name="connsiteX0" fmla="*/ 0 w 32135"/>
                    <a:gd name="connsiteY0" fmla="*/ 2749 h 4034"/>
                    <a:gd name="connsiteX1" fmla="*/ 32135 w 32135"/>
                    <a:gd name="connsiteY1" fmla="*/ 4034 h 4034"/>
                    <a:gd name="connsiteX2" fmla="*/ 0 w 32135"/>
                    <a:gd name="connsiteY2" fmla="*/ 2749 h 4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2135" h="4034">
                      <a:moveTo>
                        <a:pt x="0" y="2749"/>
                      </a:moveTo>
                      <a:cubicBezTo>
                        <a:pt x="10926" y="5319"/>
                        <a:pt x="21209" y="2106"/>
                        <a:pt x="32135" y="4034"/>
                      </a:cubicBezTo>
                      <a:cubicBezTo>
                        <a:pt x="7070" y="-1107"/>
                        <a:pt x="7070" y="-1107"/>
                        <a:pt x="0" y="274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  <p:grpSp>
          <p:nvGrpSpPr>
            <p:cNvPr id="4" name="组合 3"/>
            <p:cNvGrpSpPr/>
            <p:nvPr/>
          </p:nvGrpSpPr>
          <p:grpSpPr>
            <a:xfrm>
              <a:off x="946480" y="3860800"/>
              <a:ext cx="10299041" cy="126092"/>
              <a:chOff x="1009039" y="3860800"/>
              <a:chExt cx="10299041" cy="126092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7584297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9" name="菱形 8"/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BA936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10" name="直接连接符 9"/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BA9363"/>
                      </a:gs>
                      <a:gs pos="100000">
                        <a:srgbClr val="BA936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" name="组合 5"/>
              <p:cNvGrpSpPr/>
              <p:nvPr/>
            </p:nvGrpSpPr>
            <p:grpSpPr>
              <a:xfrm flipH="1">
                <a:off x="1009039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7" name="菱形 6"/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BA936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8" name="直接连接符 7"/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BA9363"/>
                      </a:gs>
                      <a:gs pos="100000">
                        <a:srgbClr val="BA936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9" name="组合 28"/>
          <p:cNvGrpSpPr/>
          <p:nvPr/>
        </p:nvGrpSpPr>
        <p:grpSpPr>
          <a:xfrm>
            <a:off x="414446" y="1108900"/>
            <a:ext cx="4493338" cy="4238816"/>
            <a:chOff x="414446" y="1108900"/>
            <a:chExt cx="4493338" cy="4238816"/>
          </a:xfrm>
        </p:grpSpPr>
        <p:grpSp>
          <p:nvGrpSpPr>
            <p:cNvPr id="96" name="组合 95"/>
            <p:cNvGrpSpPr/>
            <p:nvPr/>
          </p:nvGrpSpPr>
          <p:grpSpPr>
            <a:xfrm>
              <a:off x="414446" y="1108900"/>
              <a:ext cx="4493338" cy="4238816"/>
              <a:chOff x="1292683" y="1130182"/>
              <a:chExt cx="1877691" cy="1771332"/>
            </a:xfrm>
          </p:grpSpPr>
          <p:sp>
            <p:nvSpPr>
              <p:cNvPr id="98" name="任意多边形: 形状 97"/>
              <p:cNvSpPr/>
              <p:nvPr/>
            </p:nvSpPr>
            <p:spPr>
              <a:xfrm>
                <a:off x="1361623" y="1195218"/>
                <a:ext cx="1739810" cy="1641261"/>
              </a:xfrm>
              <a:custGeom>
                <a:avLst/>
                <a:gdLst>
                  <a:gd name="connsiteX0" fmla="*/ 639735 w 1275291"/>
                  <a:gd name="connsiteY0" fmla="*/ 0 h 1203053"/>
                  <a:gd name="connsiteX1" fmla="*/ 991594 w 1275291"/>
                  <a:gd name="connsiteY1" fmla="*/ 233228 h 1203053"/>
                  <a:gd name="connsiteX2" fmla="*/ 1002766 w 1275291"/>
                  <a:gd name="connsiteY2" fmla="*/ 269216 h 1203053"/>
                  <a:gd name="connsiteX3" fmla="*/ 1042063 w 1275291"/>
                  <a:gd name="connsiteY3" fmla="*/ 281415 h 1203053"/>
                  <a:gd name="connsiteX4" fmla="*/ 1275291 w 1275291"/>
                  <a:gd name="connsiteY4" fmla="*/ 633274 h 1203053"/>
                  <a:gd name="connsiteX5" fmla="*/ 1042063 w 1275291"/>
                  <a:gd name="connsiteY5" fmla="*/ 985133 h 1203053"/>
                  <a:gd name="connsiteX6" fmla="*/ 971375 w 1275291"/>
                  <a:gd name="connsiteY6" fmla="*/ 1007076 h 1203053"/>
                  <a:gd name="connsiteX7" fmla="*/ 956386 w 1275291"/>
                  <a:gd name="connsiteY7" fmla="*/ 1034691 h 1203053"/>
                  <a:gd name="connsiteX8" fmla="*/ 639735 w 1275291"/>
                  <a:gd name="connsiteY8" fmla="*/ 1203053 h 1203053"/>
                  <a:gd name="connsiteX9" fmla="*/ 323084 w 1275291"/>
                  <a:gd name="connsiteY9" fmla="*/ 1034691 h 1203053"/>
                  <a:gd name="connsiteX10" fmla="*/ 308456 w 1275291"/>
                  <a:gd name="connsiteY10" fmla="*/ 1007742 h 1203053"/>
                  <a:gd name="connsiteX11" fmla="*/ 304908 w 1275291"/>
                  <a:gd name="connsiteY11" fmla="*/ 1007384 h 1203053"/>
                  <a:gd name="connsiteX12" fmla="*/ 0 w 1275291"/>
                  <a:gd name="connsiteY12" fmla="*/ 633274 h 1203053"/>
                  <a:gd name="connsiteX13" fmla="*/ 233228 w 1275291"/>
                  <a:gd name="connsiteY13" fmla="*/ 281415 h 1203053"/>
                  <a:gd name="connsiteX14" fmla="*/ 277150 w 1275291"/>
                  <a:gd name="connsiteY14" fmla="*/ 267781 h 1203053"/>
                  <a:gd name="connsiteX15" fmla="*/ 287876 w 1275291"/>
                  <a:gd name="connsiteY15" fmla="*/ 233228 h 1203053"/>
                  <a:gd name="connsiteX16" fmla="*/ 639735 w 1275291"/>
                  <a:gd name="connsiteY16" fmla="*/ 0 h 1203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75291" h="1203053">
                    <a:moveTo>
                      <a:pt x="639735" y="0"/>
                    </a:moveTo>
                    <a:cubicBezTo>
                      <a:pt x="797910" y="0"/>
                      <a:pt x="933623" y="96169"/>
                      <a:pt x="991594" y="233228"/>
                    </a:cubicBezTo>
                    <a:lnTo>
                      <a:pt x="1002766" y="269216"/>
                    </a:lnTo>
                    <a:lnTo>
                      <a:pt x="1042063" y="281415"/>
                    </a:lnTo>
                    <a:cubicBezTo>
                      <a:pt x="1179122" y="339386"/>
                      <a:pt x="1275291" y="475099"/>
                      <a:pt x="1275291" y="633274"/>
                    </a:cubicBezTo>
                    <a:cubicBezTo>
                      <a:pt x="1275291" y="791449"/>
                      <a:pt x="1179122" y="927162"/>
                      <a:pt x="1042063" y="985133"/>
                    </a:cubicBezTo>
                    <a:lnTo>
                      <a:pt x="971375" y="1007076"/>
                    </a:lnTo>
                    <a:lnTo>
                      <a:pt x="956386" y="1034691"/>
                    </a:lnTo>
                    <a:cubicBezTo>
                      <a:pt x="887762" y="1136269"/>
                      <a:pt x="771548" y="1203053"/>
                      <a:pt x="639735" y="1203053"/>
                    </a:cubicBezTo>
                    <a:cubicBezTo>
                      <a:pt x="507922" y="1203053"/>
                      <a:pt x="391708" y="1136269"/>
                      <a:pt x="323084" y="1034691"/>
                    </a:cubicBezTo>
                    <a:lnTo>
                      <a:pt x="308456" y="1007742"/>
                    </a:lnTo>
                    <a:lnTo>
                      <a:pt x="304908" y="1007384"/>
                    </a:lnTo>
                    <a:cubicBezTo>
                      <a:pt x="130897" y="971776"/>
                      <a:pt x="0" y="817812"/>
                      <a:pt x="0" y="633274"/>
                    </a:cubicBezTo>
                    <a:cubicBezTo>
                      <a:pt x="0" y="475099"/>
                      <a:pt x="96169" y="339386"/>
                      <a:pt x="233228" y="281415"/>
                    </a:cubicBezTo>
                    <a:lnTo>
                      <a:pt x="277150" y="267781"/>
                    </a:lnTo>
                    <a:lnTo>
                      <a:pt x="287876" y="233228"/>
                    </a:lnTo>
                    <a:cubicBezTo>
                      <a:pt x="345847" y="96169"/>
                      <a:pt x="481560" y="0"/>
                      <a:pt x="639735" y="0"/>
                    </a:cubicBezTo>
                    <a:close/>
                  </a:path>
                </a:pathLst>
              </a:custGeom>
              <a:noFill/>
              <a:ln w="12700" cap="flat" cmpd="sng" algn="ctr">
                <a:solidFill>
                  <a:srgbClr val="781F1C"/>
                </a:soli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E3453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9" name="任意多边形: 形状 98"/>
              <p:cNvSpPr/>
              <p:nvPr/>
            </p:nvSpPr>
            <p:spPr>
              <a:xfrm>
                <a:off x="1292683" y="1130182"/>
                <a:ext cx="1877691" cy="1771332"/>
              </a:xfrm>
              <a:custGeom>
                <a:avLst/>
                <a:gdLst>
                  <a:gd name="connsiteX0" fmla="*/ 639735 w 1275291"/>
                  <a:gd name="connsiteY0" fmla="*/ 0 h 1203053"/>
                  <a:gd name="connsiteX1" fmla="*/ 991594 w 1275291"/>
                  <a:gd name="connsiteY1" fmla="*/ 233228 h 1203053"/>
                  <a:gd name="connsiteX2" fmla="*/ 1002766 w 1275291"/>
                  <a:gd name="connsiteY2" fmla="*/ 269216 h 1203053"/>
                  <a:gd name="connsiteX3" fmla="*/ 1042063 w 1275291"/>
                  <a:gd name="connsiteY3" fmla="*/ 281415 h 1203053"/>
                  <a:gd name="connsiteX4" fmla="*/ 1275291 w 1275291"/>
                  <a:gd name="connsiteY4" fmla="*/ 633274 h 1203053"/>
                  <a:gd name="connsiteX5" fmla="*/ 1042063 w 1275291"/>
                  <a:gd name="connsiteY5" fmla="*/ 985133 h 1203053"/>
                  <a:gd name="connsiteX6" fmla="*/ 971375 w 1275291"/>
                  <a:gd name="connsiteY6" fmla="*/ 1007076 h 1203053"/>
                  <a:gd name="connsiteX7" fmla="*/ 956386 w 1275291"/>
                  <a:gd name="connsiteY7" fmla="*/ 1034691 h 1203053"/>
                  <a:gd name="connsiteX8" fmla="*/ 639735 w 1275291"/>
                  <a:gd name="connsiteY8" fmla="*/ 1203053 h 1203053"/>
                  <a:gd name="connsiteX9" fmla="*/ 323084 w 1275291"/>
                  <a:gd name="connsiteY9" fmla="*/ 1034691 h 1203053"/>
                  <a:gd name="connsiteX10" fmla="*/ 308456 w 1275291"/>
                  <a:gd name="connsiteY10" fmla="*/ 1007742 h 1203053"/>
                  <a:gd name="connsiteX11" fmla="*/ 304908 w 1275291"/>
                  <a:gd name="connsiteY11" fmla="*/ 1007384 h 1203053"/>
                  <a:gd name="connsiteX12" fmla="*/ 0 w 1275291"/>
                  <a:gd name="connsiteY12" fmla="*/ 633274 h 1203053"/>
                  <a:gd name="connsiteX13" fmla="*/ 233228 w 1275291"/>
                  <a:gd name="connsiteY13" fmla="*/ 281415 h 1203053"/>
                  <a:gd name="connsiteX14" fmla="*/ 277150 w 1275291"/>
                  <a:gd name="connsiteY14" fmla="*/ 267781 h 1203053"/>
                  <a:gd name="connsiteX15" fmla="*/ 287876 w 1275291"/>
                  <a:gd name="connsiteY15" fmla="*/ 233228 h 1203053"/>
                  <a:gd name="connsiteX16" fmla="*/ 639735 w 1275291"/>
                  <a:gd name="connsiteY16" fmla="*/ 0 h 1203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75291" h="1203053">
                    <a:moveTo>
                      <a:pt x="639735" y="0"/>
                    </a:moveTo>
                    <a:cubicBezTo>
                      <a:pt x="797910" y="0"/>
                      <a:pt x="933623" y="96169"/>
                      <a:pt x="991594" y="233228"/>
                    </a:cubicBezTo>
                    <a:lnTo>
                      <a:pt x="1002766" y="269216"/>
                    </a:lnTo>
                    <a:lnTo>
                      <a:pt x="1042063" y="281415"/>
                    </a:lnTo>
                    <a:cubicBezTo>
                      <a:pt x="1179122" y="339386"/>
                      <a:pt x="1275291" y="475099"/>
                      <a:pt x="1275291" y="633274"/>
                    </a:cubicBezTo>
                    <a:cubicBezTo>
                      <a:pt x="1275291" y="791449"/>
                      <a:pt x="1179122" y="927162"/>
                      <a:pt x="1042063" y="985133"/>
                    </a:cubicBezTo>
                    <a:lnTo>
                      <a:pt x="971375" y="1007076"/>
                    </a:lnTo>
                    <a:lnTo>
                      <a:pt x="956386" y="1034691"/>
                    </a:lnTo>
                    <a:cubicBezTo>
                      <a:pt x="887762" y="1136269"/>
                      <a:pt x="771548" y="1203053"/>
                      <a:pt x="639735" y="1203053"/>
                    </a:cubicBezTo>
                    <a:cubicBezTo>
                      <a:pt x="507922" y="1203053"/>
                      <a:pt x="391708" y="1136269"/>
                      <a:pt x="323084" y="1034691"/>
                    </a:cubicBezTo>
                    <a:lnTo>
                      <a:pt x="308456" y="1007742"/>
                    </a:lnTo>
                    <a:lnTo>
                      <a:pt x="304908" y="1007384"/>
                    </a:lnTo>
                    <a:cubicBezTo>
                      <a:pt x="130897" y="971776"/>
                      <a:pt x="0" y="817812"/>
                      <a:pt x="0" y="633274"/>
                    </a:cubicBezTo>
                    <a:cubicBezTo>
                      <a:pt x="0" y="475099"/>
                      <a:pt x="96169" y="339386"/>
                      <a:pt x="233228" y="281415"/>
                    </a:cubicBezTo>
                    <a:lnTo>
                      <a:pt x="277150" y="267781"/>
                    </a:lnTo>
                    <a:lnTo>
                      <a:pt x="287876" y="233228"/>
                    </a:lnTo>
                    <a:cubicBezTo>
                      <a:pt x="345847" y="96169"/>
                      <a:pt x="481560" y="0"/>
                      <a:pt x="639735" y="0"/>
                    </a:cubicBezTo>
                    <a:close/>
                  </a:path>
                </a:pathLst>
              </a:custGeom>
              <a:noFill/>
              <a:ln w="12700" cap="flat" cmpd="sng" algn="ctr">
                <a:solidFill>
                  <a:srgbClr val="781F1C">
                    <a:alpha val="20000"/>
                  </a:srgbClr>
                </a:soli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E3453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pic>
          <p:nvPicPr>
            <p:cNvPr id="28" name="图片 27"/>
            <p:cNvPicPr/>
            <p:nvPr/>
          </p:nvPicPr>
          <p:blipFill>
            <a:blip r:embed="rId6" r:link="rId7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336" y="1444909"/>
              <a:ext cx="3831559" cy="3614525"/>
            </a:xfrm>
            <a:prstGeom prst="rect">
              <a:avLst/>
            </a:prstGeom>
          </p:spPr>
        </p:pic>
        <p:sp>
          <p:nvSpPr>
            <p:cNvPr id="95" name="任意多边形: 形状 94"/>
            <p:cNvSpPr/>
            <p:nvPr/>
          </p:nvSpPr>
          <p:spPr>
            <a:xfrm>
              <a:off x="745336" y="1444909"/>
              <a:ext cx="3831559" cy="3614525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gradFill flip="none" rotWithShape="1">
              <a:gsLst>
                <a:gs pos="68000">
                  <a:srgbClr val="781F1C">
                    <a:alpha val="0"/>
                  </a:srgbClr>
                </a:gs>
                <a:gs pos="0">
                  <a:srgbClr val="781F1C"/>
                </a:gs>
                <a:gs pos="33000">
                  <a:srgbClr val="A16361"/>
                </a:gs>
              </a:gsLst>
              <a:lin ang="54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3" name="文本框 92"/>
            <p:cNvSpPr txBox="1"/>
            <p:nvPr/>
          </p:nvSpPr>
          <p:spPr>
            <a:xfrm>
              <a:off x="2568750" y="1419222"/>
              <a:ext cx="184731" cy="186204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500" b="0" i="0" u="none" strike="noStrike" kern="1200" cap="none" spc="0" normalizeH="0" baseline="0" noProof="0" dirty="0">
                <a:ln w="1270">
                  <a:solidFill>
                    <a:prstClr val="white"/>
                  </a:solidFill>
                </a:ln>
                <a:blipFill dpi="0" rotWithShape="1">
                  <a:blip r:embed="rId8"/>
                  <a:srcRect/>
                  <a:tile tx="25400" ty="63500" sx="100000" sy="100000" flip="none" algn="tl"/>
                </a:blip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演示流云楷" panose="02000600000000000000" pitchFamily="2" charset="-122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1798101" y="1896984"/>
              <a:ext cx="1726028" cy="1726027"/>
              <a:chOff x="1660654" y="3165453"/>
              <a:chExt cx="1158324" cy="1158323"/>
            </a:xfrm>
          </p:grpSpPr>
          <p:pic>
            <p:nvPicPr>
              <p:cNvPr id="39" name="Picture 2" descr="查看图片"/>
              <p:cNvPicPr>
                <a:picLocks noChangeAspect="1" noChangeArrowheads="1"/>
              </p:cNvPicPr>
              <p:nvPr/>
            </p:nvPicPr>
            <p:blipFill>
              <a:blip r:embed="rId9" cstate="email">
                <a:alphaModFix amt="53000"/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rightnessContrast bright="10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0654" y="3165453"/>
                <a:ext cx="1158324" cy="11583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0" name="文本框 39"/>
              <p:cNvSpPr txBox="1"/>
              <p:nvPr/>
            </p:nvSpPr>
            <p:spPr>
              <a:xfrm>
                <a:off x="1837300" y="3350080"/>
                <a:ext cx="805032" cy="887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+mn-cs"/>
                  </a:rPr>
                  <a:t>贰</a:t>
                </a:r>
                <a:endParaRPr kumimoji="0" lang="zh-CN" altLang="en-US" sz="8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梦源宋体 CN W25" panose="02020200000000000000" pitchFamily="18" charset="-122"/>
                  <a:ea typeface="梦源宋体 CN W25" panose="02020200000000000000" pitchFamily="18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组合 141"/>
          <p:cNvGrpSpPr/>
          <p:nvPr/>
        </p:nvGrpSpPr>
        <p:grpSpPr>
          <a:xfrm>
            <a:off x="0" y="6698481"/>
            <a:ext cx="12192000" cy="159519"/>
            <a:chOff x="0" y="5703084"/>
            <a:chExt cx="12192000" cy="1185642"/>
          </a:xfrm>
        </p:grpSpPr>
        <p:sp>
          <p:nvSpPr>
            <p:cNvPr id="143" name="矩形 142"/>
            <p:cNvSpPr/>
            <p:nvPr/>
          </p:nvSpPr>
          <p:spPr>
            <a:xfrm>
              <a:off x="0" y="5703084"/>
              <a:ext cx="12192000" cy="487481"/>
            </a:xfrm>
            <a:prstGeom prst="rect">
              <a:avLst/>
            </a:prstGeom>
            <a:gradFill>
              <a:gsLst>
                <a:gs pos="0">
                  <a:srgbClr val="A16361"/>
                </a:gs>
                <a:gs pos="85000">
                  <a:srgbClr val="781F1C"/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 panose="00020600040101010101" charset="-122"/>
                <a:ea typeface="OPPOSans M" panose="00020600040101010101" charset="-122"/>
                <a:cs typeface="+mn-cs"/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 flipH="1">
              <a:off x="0" y="6183946"/>
              <a:ext cx="12192000" cy="232451"/>
            </a:xfrm>
            <a:prstGeom prst="rect">
              <a:avLst/>
            </a:prstGeom>
            <a:gradFill>
              <a:gsLst>
                <a:gs pos="0">
                  <a:srgbClr val="CAA846">
                    <a:lumMod val="5000"/>
                    <a:lumOff val="95000"/>
                  </a:srgbClr>
                </a:gs>
                <a:gs pos="74000">
                  <a:srgbClr val="CAA846">
                    <a:lumMod val="45000"/>
                    <a:lumOff val="55000"/>
                  </a:srgbClr>
                </a:gs>
                <a:gs pos="83000">
                  <a:srgbClr val="CAA846">
                    <a:lumMod val="45000"/>
                    <a:lumOff val="55000"/>
                  </a:srgbClr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 panose="00020600040101010101" charset="-122"/>
                <a:ea typeface="OPPOSans M" panose="00020600040101010101" charset="-122"/>
                <a:cs typeface="+mn-cs"/>
              </a:endParaRPr>
            </a:p>
          </p:txBody>
        </p:sp>
        <p:sp>
          <p:nvSpPr>
            <p:cNvPr id="145" name="矩形 144"/>
            <p:cNvSpPr/>
            <p:nvPr/>
          </p:nvSpPr>
          <p:spPr>
            <a:xfrm>
              <a:off x="0" y="6401245"/>
              <a:ext cx="12192000" cy="487481"/>
            </a:xfrm>
            <a:prstGeom prst="rect">
              <a:avLst/>
            </a:prstGeom>
            <a:gradFill flip="none" rotWithShape="1">
              <a:gsLst>
                <a:gs pos="0">
                  <a:srgbClr val="A16361"/>
                </a:gs>
                <a:gs pos="54000">
                  <a:srgbClr val="781F1C"/>
                </a:gs>
              </a:gsLst>
              <a:lin ang="81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 panose="00020600040101010101" charset="-122"/>
                <a:ea typeface="OPPOSans M" panose="00020600040101010101" charset="-122"/>
                <a:cs typeface="+mn-cs"/>
              </a:endParaRPr>
            </a:p>
          </p:txBody>
        </p:sp>
      </p:grpSp>
      <p:grpSp>
        <p:nvGrpSpPr>
          <p:cNvPr id="177" name="组合 176"/>
          <p:cNvGrpSpPr/>
          <p:nvPr/>
        </p:nvGrpSpPr>
        <p:grpSpPr>
          <a:xfrm>
            <a:off x="0" y="6547358"/>
            <a:ext cx="12191991" cy="158874"/>
            <a:chOff x="-93343" y="-2634071"/>
            <a:chExt cx="24070144" cy="313658"/>
          </a:xfrm>
          <a:solidFill>
            <a:srgbClr val="781F1C"/>
          </a:solidFill>
        </p:grpSpPr>
        <p:sp>
          <p:nvSpPr>
            <p:cNvPr id="178" name="任意多边形: 形状 177"/>
            <p:cNvSpPr/>
            <p:nvPr/>
          </p:nvSpPr>
          <p:spPr>
            <a:xfrm>
              <a:off x="-93343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79" name="任意多边形: 形状 178"/>
            <p:cNvSpPr/>
            <p:nvPr/>
          </p:nvSpPr>
          <p:spPr>
            <a:xfrm>
              <a:off x="2580387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80" name="任意多边形: 形状 179"/>
            <p:cNvSpPr/>
            <p:nvPr/>
          </p:nvSpPr>
          <p:spPr>
            <a:xfrm>
              <a:off x="5252530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81" name="任意多边形: 形状 180"/>
            <p:cNvSpPr/>
            <p:nvPr/>
          </p:nvSpPr>
          <p:spPr>
            <a:xfrm>
              <a:off x="7938960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82" name="任意多边形: 形状 181"/>
            <p:cNvSpPr/>
            <p:nvPr/>
          </p:nvSpPr>
          <p:spPr>
            <a:xfrm>
              <a:off x="10611103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83" name="任意多边形: 形状 182"/>
            <p:cNvSpPr/>
            <p:nvPr/>
          </p:nvSpPr>
          <p:spPr>
            <a:xfrm>
              <a:off x="13275867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84" name="任意多边形: 形状 183"/>
            <p:cNvSpPr/>
            <p:nvPr/>
          </p:nvSpPr>
          <p:spPr>
            <a:xfrm>
              <a:off x="15959833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85" name="任意多边形: 形状 184"/>
            <p:cNvSpPr/>
            <p:nvPr/>
          </p:nvSpPr>
          <p:spPr>
            <a:xfrm>
              <a:off x="18624596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87" name="任意多边形: 形状 186"/>
            <p:cNvSpPr/>
            <p:nvPr/>
          </p:nvSpPr>
          <p:spPr>
            <a:xfrm>
              <a:off x="21295133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098" name="图片 1097" descr="穿着白色衬衫的男人&#10;&#10;AI 生成的内容可能不正确。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>
          <a:xfrm>
            <a:off x="15884202" y="-2104388"/>
            <a:ext cx="157135" cy="1438970"/>
          </a:xfrm>
          <a:custGeom>
            <a:avLst/>
            <a:gdLst>
              <a:gd name="connsiteX0" fmla="*/ 0 w 157135"/>
              <a:gd name="connsiteY0" fmla="*/ 0 h 1438970"/>
              <a:gd name="connsiteX1" fmla="*/ 20350 w 157135"/>
              <a:gd name="connsiteY1" fmla="*/ 42228 h 1438970"/>
              <a:gd name="connsiteX2" fmla="*/ 157135 w 157135"/>
              <a:gd name="connsiteY2" fmla="*/ 719485 h 1438970"/>
              <a:gd name="connsiteX3" fmla="*/ 20350 w 157135"/>
              <a:gd name="connsiteY3" fmla="*/ 1396742 h 1438970"/>
              <a:gd name="connsiteX4" fmla="*/ 0 w 157135"/>
              <a:gd name="connsiteY4" fmla="*/ 1438970 h 1438970"/>
              <a:gd name="connsiteX5" fmla="*/ 0 w 157135"/>
              <a:gd name="connsiteY5" fmla="*/ 0 h 143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135" h="1438970">
                <a:moveTo>
                  <a:pt x="0" y="0"/>
                </a:moveTo>
                <a:lnTo>
                  <a:pt x="20350" y="42228"/>
                </a:lnTo>
                <a:cubicBezTo>
                  <a:pt x="108429" y="250390"/>
                  <a:pt x="157135" y="479252"/>
                  <a:pt x="157135" y="719485"/>
                </a:cubicBezTo>
                <a:cubicBezTo>
                  <a:pt x="157135" y="959719"/>
                  <a:pt x="108429" y="1188581"/>
                  <a:pt x="20350" y="1396742"/>
                </a:cubicBezTo>
                <a:lnTo>
                  <a:pt x="0" y="143897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097" name="图片 1096" descr="穿着白色衬衫的男人&#10;&#10;AI 生成的内容可能不正确。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12560137" y="-1818455"/>
            <a:ext cx="56686" cy="867104"/>
          </a:xfrm>
          <a:custGeom>
            <a:avLst/>
            <a:gdLst>
              <a:gd name="connsiteX0" fmla="*/ 56686 w 56686"/>
              <a:gd name="connsiteY0" fmla="*/ 0 h 867104"/>
              <a:gd name="connsiteX1" fmla="*/ 56686 w 56686"/>
              <a:gd name="connsiteY1" fmla="*/ 867104 h 867104"/>
              <a:gd name="connsiteX2" fmla="*/ 35363 w 56686"/>
              <a:gd name="connsiteY2" fmla="*/ 784208 h 867104"/>
              <a:gd name="connsiteX3" fmla="*/ 0 w 56686"/>
              <a:gd name="connsiteY3" fmla="*/ 433552 h 867104"/>
              <a:gd name="connsiteX4" fmla="*/ 35363 w 56686"/>
              <a:gd name="connsiteY4" fmla="*/ 82896 h 867104"/>
              <a:gd name="connsiteX5" fmla="*/ 56686 w 56686"/>
              <a:gd name="connsiteY5" fmla="*/ 0 h 867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686" h="867104">
                <a:moveTo>
                  <a:pt x="56686" y="0"/>
                </a:moveTo>
                <a:lnTo>
                  <a:pt x="56686" y="867104"/>
                </a:lnTo>
                <a:lnTo>
                  <a:pt x="35363" y="784208"/>
                </a:lnTo>
                <a:cubicBezTo>
                  <a:pt x="12176" y="670943"/>
                  <a:pt x="0" y="553669"/>
                  <a:pt x="0" y="433552"/>
                </a:cubicBezTo>
                <a:cubicBezTo>
                  <a:pt x="0" y="313435"/>
                  <a:pt x="12176" y="196161"/>
                  <a:pt x="35363" y="82896"/>
                </a:cubicBezTo>
                <a:lnTo>
                  <a:pt x="56686" y="0"/>
                </a:lnTo>
                <a:close/>
              </a:path>
            </a:pathLst>
          </a:custGeom>
        </p:spPr>
      </p:pic>
      <p:sp>
        <p:nvSpPr>
          <p:cNvPr id="2" name="文本框 1"/>
          <p:cNvSpPr txBox="1"/>
          <p:nvPr/>
        </p:nvSpPr>
        <p:spPr>
          <a:xfrm>
            <a:off x="6624597" y="464675"/>
            <a:ext cx="403450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spc="60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/>
                <a:ea typeface="思源宋体 CN Heavy"/>
              </a:defRPr>
            </a:lvl1pPr>
          </a:lstStyle>
          <a:p>
            <a:pPr algn="r">
              <a:defRPr/>
            </a:pPr>
            <a:r>
              <a:rPr kumimoji="0" lang="zh-CN" altLang="en-US" sz="2600" b="0" i="0" u="none" strike="noStrike" kern="0" cap="none" spc="30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梦源宋体 CN W27" panose="02020200000000000000" pitchFamily="18" charset="-122"/>
                <a:ea typeface="梦源宋体 CN W27" panose="02020200000000000000" pitchFamily="18" charset="-122"/>
                <a:cs typeface="+mn-cs"/>
              </a:rPr>
              <a:t>输入标题</a:t>
            </a:r>
            <a:endParaRPr kumimoji="0" lang="zh-CN" altLang="en-US" sz="2600" b="0" i="0" u="none" strike="noStrike" kern="0" cap="none" spc="30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梦源宋体 CN W27" panose="02020200000000000000" pitchFamily="18" charset="-122"/>
              <a:ea typeface="梦源宋体 CN W27" panose="02020200000000000000" pitchFamily="18" charset="-122"/>
              <a:cs typeface="+mn-cs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10684872" y="504339"/>
            <a:ext cx="0" cy="413115"/>
          </a:xfrm>
          <a:prstGeom prst="line">
            <a:avLst/>
          </a:prstGeom>
          <a:noFill/>
          <a:ln w="9525" cap="flat" cmpd="sng" algn="ctr">
            <a:solidFill>
              <a:srgbClr val="781F1C">
                <a:alpha val="30000"/>
              </a:srgbClr>
            </a:solidFill>
            <a:prstDash val="solid"/>
            <a:miter lim="800000"/>
          </a:ln>
          <a:effectLst/>
        </p:spPr>
      </p:cxnSp>
      <p:grpSp>
        <p:nvGrpSpPr>
          <p:cNvPr id="4" name="组合 3"/>
          <p:cNvGrpSpPr/>
          <p:nvPr/>
        </p:nvGrpSpPr>
        <p:grpSpPr>
          <a:xfrm>
            <a:off x="10831850" y="367731"/>
            <a:ext cx="727541" cy="686330"/>
            <a:chOff x="5750576" y="1152864"/>
            <a:chExt cx="1116953" cy="1053684"/>
          </a:xfrm>
        </p:grpSpPr>
        <p:sp>
          <p:nvSpPr>
            <p:cNvPr id="5" name="任意多边形: 形状 4"/>
            <p:cNvSpPr/>
            <p:nvPr/>
          </p:nvSpPr>
          <p:spPr>
            <a:xfrm>
              <a:off x="5832828" y="1230457"/>
              <a:ext cx="952448" cy="898498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A16361">
                    <a:alpha val="0"/>
                  </a:srgbClr>
                </a:gs>
                <a:gs pos="100000">
                  <a:srgbClr val="A16361">
                    <a:alpha val="38000"/>
                  </a:srgbClr>
                </a:gs>
              </a:gsLst>
              <a:lin ang="54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" name="任意多边形: 形状 5"/>
            <p:cNvSpPr/>
            <p:nvPr/>
          </p:nvSpPr>
          <p:spPr>
            <a:xfrm>
              <a:off x="5791585" y="1191551"/>
              <a:ext cx="1034934" cy="976311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9525" cap="flat" cmpd="sng" algn="ctr">
              <a:gradFill>
                <a:gsLst>
                  <a:gs pos="0">
                    <a:srgbClr val="781F1C"/>
                  </a:gs>
                  <a:gs pos="87000">
                    <a:srgbClr val="781F1C">
                      <a:alpha val="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" name="任意多边形: 形状 6"/>
            <p:cNvSpPr/>
            <p:nvPr/>
          </p:nvSpPr>
          <p:spPr>
            <a:xfrm>
              <a:off x="5750576" y="1152864"/>
              <a:ext cx="1116953" cy="1053684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6350" cap="flat" cmpd="sng" algn="ctr">
              <a:gradFill flip="none" rotWithShape="1">
                <a:gsLst>
                  <a:gs pos="0">
                    <a:srgbClr val="A16361">
                      <a:alpha val="50000"/>
                    </a:srgbClr>
                  </a:gs>
                  <a:gs pos="87000">
                    <a:srgbClr val="A16361">
                      <a:alpha val="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6018163" y="1295540"/>
              <a:ext cx="581805" cy="8032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0" cap="none" spc="0" normalizeH="0" baseline="0" noProof="0">
                  <a:ln w="1270">
                    <a:noFill/>
                  </a:ln>
                  <a:solidFill>
                    <a:srgbClr val="781F1C"/>
                  </a:solidFill>
                  <a:effectLst/>
                  <a:uLnTx/>
                  <a:uFillTx/>
                  <a:latin typeface="梦源宋体 CN W25" panose="02020200000000000000" pitchFamily="18" charset="-122"/>
                  <a:ea typeface="梦源宋体 CN W25" panose="02020200000000000000" pitchFamily="18" charset="-122"/>
                  <a:cs typeface="演示流云楷" panose="02000600000000000000" pitchFamily="2" charset="-122"/>
                </a:rPr>
                <a:t>贰</a:t>
              </a:r>
              <a:endParaRPr kumimoji="0" lang="zh-CN" altLang="en-US" sz="2800" b="0" i="0" u="none" strike="noStrike" kern="0" cap="none" spc="0" normalizeH="0" baseline="0" noProof="0">
                <a:ln w="1270">
                  <a:noFill/>
                </a:ln>
                <a:solidFill>
                  <a:srgbClr val="781F1C"/>
                </a:solidFill>
                <a:effectLst/>
                <a:uLnTx/>
                <a:uFillTx/>
                <a:latin typeface="梦源宋体 CN W25" panose="02020200000000000000" pitchFamily="18" charset="-122"/>
                <a:ea typeface="梦源宋体 CN W25" panose="02020200000000000000" pitchFamily="18" charset="-122"/>
                <a:cs typeface="演示流云楷" panose="02000600000000000000" pitchFamily="2" charset="-122"/>
              </a:endParaRPr>
            </a:p>
          </p:txBody>
        </p:sp>
      </p:grpSp>
      <p:cxnSp>
        <p:nvCxnSpPr>
          <p:cNvPr id="10" name="直接连接符 9"/>
          <p:cNvCxnSpPr/>
          <p:nvPr/>
        </p:nvCxnSpPr>
        <p:spPr>
          <a:xfrm flipH="1">
            <a:off x="587377" y="953128"/>
            <a:ext cx="10624987" cy="0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781F1C">
                    <a:alpha val="0"/>
                  </a:srgbClr>
                </a:gs>
                <a:gs pos="99000">
                  <a:srgbClr val="781F1C">
                    <a:alpha val="20000"/>
                  </a:srgbClr>
                </a:gs>
              </a:gsLst>
              <a:lin ang="0" scaled="1"/>
              <a:tileRect/>
            </a:gradFill>
            <a:prstDash val="solid"/>
            <a:miter lim="800000"/>
          </a:ln>
          <a:effectLst/>
        </p:spPr>
      </p:cxnSp>
      <p:grpSp>
        <p:nvGrpSpPr>
          <p:cNvPr id="9" name="组合 8"/>
          <p:cNvGrpSpPr/>
          <p:nvPr/>
        </p:nvGrpSpPr>
        <p:grpSpPr>
          <a:xfrm>
            <a:off x="946480" y="5813415"/>
            <a:ext cx="10299041" cy="582943"/>
            <a:chOff x="946480" y="3690590"/>
            <a:chExt cx="10299041" cy="582943"/>
          </a:xfrm>
        </p:grpSpPr>
        <p:grpSp>
          <p:nvGrpSpPr>
            <p:cNvPr id="11" name="组合 10"/>
            <p:cNvGrpSpPr/>
            <p:nvPr/>
          </p:nvGrpSpPr>
          <p:grpSpPr>
            <a:xfrm>
              <a:off x="4596130" y="3690590"/>
              <a:ext cx="2999740" cy="582943"/>
              <a:chOff x="4596130" y="3690590"/>
              <a:chExt cx="2999740" cy="582943"/>
            </a:xfrm>
          </p:grpSpPr>
          <p:sp>
            <p:nvSpPr>
              <p:cNvPr id="19" name="文本框 18"/>
              <p:cNvSpPr txBox="1"/>
              <p:nvPr/>
            </p:nvSpPr>
            <p:spPr>
              <a:xfrm>
                <a:off x="4596130" y="3690590"/>
                <a:ext cx="299974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kumimoji="0" lang="zh-CN" altLang="en-US" sz="2400" b="0" i="0" u="none" strike="noStrike" kern="0" cap="none" spc="0" normalizeH="0" baseline="0" noProof="0">
                    <a:ln w="1270">
                      <a:noFill/>
                    </a:ln>
                    <a:solidFill>
                      <a:srgbClr val="781F1C"/>
                    </a:solidFill>
                    <a:effectLst/>
                    <a:uLnTx/>
                    <a:uFillTx/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仁心仁术 </a:t>
                </a:r>
                <a:r>
                  <a:rPr lang="zh-CN" altLang="en-US" sz="2400" kern="0">
                    <a:ln w="1270">
                      <a:noFill/>
                    </a:ln>
                    <a:solidFill>
                      <a:srgbClr val="781F1C"/>
                    </a:solidFill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精诚为医 </a:t>
                </a:r>
                <a:endParaRPr lang="zh-CN" altLang="en-US" sz="2400" kern="0">
                  <a:ln w="1270">
                    <a:noFill/>
                  </a:ln>
                  <a:solidFill>
                    <a:srgbClr val="781F1C"/>
                  </a:solidFill>
                  <a:latin typeface="梦源宋体 CN W25" panose="02020200000000000000" pitchFamily="18" charset="-122"/>
                  <a:ea typeface="梦源宋体 CN W25" panose="02020200000000000000" pitchFamily="18" charset="-122"/>
                  <a:cs typeface="演示流云楷" panose="02000600000000000000" pitchFamily="2" charset="-122"/>
                </a:endParaRPr>
              </a:p>
            </p:txBody>
          </p:sp>
          <p:grpSp>
            <p:nvGrpSpPr>
              <p:cNvPr id="20" name="图形 2"/>
              <p:cNvGrpSpPr>
                <a:grpSpLocks noChangeAspect="1"/>
              </p:cNvGrpSpPr>
              <p:nvPr/>
            </p:nvGrpSpPr>
            <p:grpSpPr>
              <a:xfrm>
                <a:off x="4749802" y="4057882"/>
                <a:ext cx="2692398" cy="215651"/>
                <a:chOff x="2188521" y="13727260"/>
                <a:chExt cx="9616991" cy="911820"/>
              </a:xfrm>
              <a:gradFill>
                <a:gsLst>
                  <a:gs pos="0">
                    <a:srgbClr val="A16361">
                      <a:alpha val="50000"/>
                    </a:srgbClr>
                  </a:gs>
                  <a:gs pos="100000">
                    <a:srgbClr val="A16361">
                      <a:alpha val="0"/>
                    </a:srgbClr>
                  </a:gs>
                </a:gsLst>
                <a:lin ang="5400000" scaled="1"/>
              </a:gradFill>
            </p:grpSpPr>
            <p:sp>
              <p:nvSpPr>
                <p:cNvPr id="21" name="任意多边形: 形状 20"/>
                <p:cNvSpPr/>
                <p:nvPr/>
              </p:nvSpPr>
              <p:spPr>
                <a:xfrm>
                  <a:off x="2188521" y="13727260"/>
                  <a:ext cx="9616991" cy="407483"/>
                </a:xfrm>
                <a:custGeom>
                  <a:avLst/>
                  <a:gdLst>
                    <a:gd name="connsiteX0" fmla="*/ 1393436 w 1397935"/>
                    <a:gd name="connsiteY0" fmla="*/ 12465 h 90552"/>
                    <a:gd name="connsiteX1" fmla="*/ 1345876 w 1397935"/>
                    <a:gd name="connsiteY1" fmla="*/ 14393 h 90552"/>
                    <a:gd name="connsiteX2" fmla="*/ 1340092 w 1397935"/>
                    <a:gd name="connsiteY2" fmla="*/ 15036 h 90552"/>
                    <a:gd name="connsiteX3" fmla="*/ 1288033 w 1397935"/>
                    <a:gd name="connsiteY3" fmla="*/ 16321 h 90552"/>
                    <a:gd name="connsiteX4" fmla="*/ 1260397 w 1397935"/>
                    <a:gd name="connsiteY4" fmla="*/ 18249 h 90552"/>
                    <a:gd name="connsiteX5" fmla="*/ 1248829 w 1397935"/>
                    <a:gd name="connsiteY5" fmla="*/ 15678 h 90552"/>
                    <a:gd name="connsiteX6" fmla="*/ 1229547 w 1397935"/>
                    <a:gd name="connsiteY6" fmla="*/ 17606 h 90552"/>
                    <a:gd name="connsiteX7" fmla="*/ 1214123 w 1397935"/>
                    <a:gd name="connsiteY7" fmla="*/ 20177 h 90552"/>
                    <a:gd name="connsiteX8" fmla="*/ 1204482 w 1397935"/>
                    <a:gd name="connsiteY8" fmla="*/ 20177 h 90552"/>
                    <a:gd name="connsiteX9" fmla="*/ 1190343 w 1397935"/>
                    <a:gd name="connsiteY9" fmla="*/ 15036 h 90552"/>
                    <a:gd name="connsiteX10" fmla="*/ 1151138 w 1397935"/>
                    <a:gd name="connsiteY10" fmla="*/ 15678 h 90552"/>
                    <a:gd name="connsiteX11" fmla="*/ 1139569 w 1397935"/>
                    <a:gd name="connsiteY11" fmla="*/ 15036 h 90552"/>
                    <a:gd name="connsiteX12" fmla="*/ 1120931 w 1397935"/>
                    <a:gd name="connsiteY12" fmla="*/ 13108 h 90552"/>
                    <a:gd name="connsiteX13" fmla="*/ 1093295 w 1397935"/>
                    <a:gd name="connsiteY13" fmla="*/ 13750 h 90552"/>
                    <a:gd name="connsiteX14" fmla="*/ 1066944 w 1397935"/>
                    <a:gd name="connsiteY14" fmla="*/ 15678 h 90552"/>
                    <a:gd name="connsiteX15" fmla="*/ 1019385 w 1397935"/>
                    <a:gd name="connsiteY15" fmla="*/ 15678 h 90552"/>
                    <a:gd name="connsiteX16" fmla="*/ 991106 w 1397935"/>
                    <a:gd name="connsiteY16" fmla="*/ 16964 h 90552"/>
                    <a:gd name="connsiteX17" fmla="*/ 966040 w 1397935"/>
                    <a:gd name="connsiteY17" fmla="*/ 15036 h 90552"/>
                    <a:gd name="connsiteX18" fmla="*/ 923622 w 1397935"/>
                    <a:gd name="connsiteY18" fmla="*/ 15036 h 90552"/>
                    <a:gd name="connsiteX19" fmla="*/ 901770 w 1397935"/>
                    <a:gd name="connsiteY19" fmla="*/ 15678 h 90552"/>
                    <a:gd name="connsiteX20" fmla="*/ 880561 w 1397935"/>
                    <a:gd name="connsiteY20" fmla="*/ 15036 h 90552"/>
                    <a:gd name="connsiteX21" fmla="*/ 865136 w 1397935"/>
                    <a:gd name="connsiteY21" fmla="*/ 11822 h 90552"/>
                    <a:gd name="connsiteX22" fmla="*/ 861280 w 1397935"/>
                    <a:gd name="connsiteY22" fmla="*/ 13108 h 90552"/>
                    <a:gd name="connsiteX23" fmla="*/ 843284 w 1397935"/>
                    <a:gd name="connsiteY23" fmla="*/ 13108 h 90552"/>
                    <a:gd name="connsiteX24" fmla="*/ 823361 w 1397935"/>
                    <a:gd name="connsiteY24" fmla="*/ 9251 h 90552"/>
                    <a:gd name="connsiteX25" fmla="*/ 797010 w 1397935"/>
                    <a:gd name="connsiteY25" fmla="*/ 9251 h 90552"/>
                    <a:gd name="connsiteX26" fmla="*/ 671683 w 1397935"/>
                    <a:gd name="connsiteY26" fmla="*/ 5395 h 90552"/>
                    <a:gd name="connsiteX27" fmla="*/ 600344 w 1397935"/>
                    <a:gd name="connsiteY27" fmla="*/ 5395 h 90552"/>
                    <a:gd name="connsiteX28" fmla="*/ 525790 w 1397935"/>
                    <a:gd name="connsiteY28" fmla="*/ 6680 h 90552"/>
                    <a:gd name="connsiteX29" fmla="*/ 511008 w 1397935"/>
                    <a:gd name="connsiteY29" fmla="*/ 5395 h 90552"/>
                    <a:gd name="connsiteX30" fmla="*/ 499440 w 1397935"/>
                    <a:gd name="connsiteY30" fmla="*/ 4110 h 90552"/>
                    <a:gd name="connsiteX31" fmla="*/ 444810 w 1397935"/>
                    <a:gd name="connsiteY31" fmla="*/ 3467 h 90552"/>
                    <a:gd name="connsiteX32" fmla="*/ 377327 w 1397935"/>
                    <a:gd name="connsiteY32" fmla="*/ 1539 h 90552"/>
                    <a:gd name="connsiteX33" fmla="*/ 313057 w 1397935"/>
                    <a:gd name="connsiteY33" fmla="*/ 896 h 90552"/>
                    <a:gd name="connsiteX34" fmla="*/ 320769 w 1397935"/>
                    <a:gd name="connsiteY34" fmla="*/ 4110 h 90552"/>
                    <a:gd name="connsiteX35" fmla="*/ 365115 w 1397935"/>
                    <a:gd name="connsiteY35" fmla="*/ 4110 h 90552"/>
                    <a:gd name="connsiteX36" fmla="*/ 379897 w 1397935"/>
                    <a:gd name="connsiteY36" fmla="*/ 9251 h 90552"/>
                    <a:gd name="connsiteX37" fmla="*/ 386325 w 1397935"/>
                    <a:gd name="connsiteY37" fmla="*/ 11179 h 90552"/>
                    <a:gd name="connsiteX38" fmla="*/ 422958 w 1397935"/>
                    <a:gd name="connsiteY38" fmla="*/ 13108 h 90552"/>
                    <a:gd name="connsiteX39" fmla="*/ 433884 w 1397935"/>
                    <a:gd name="connsiteY39" fmla="*/ 16321 h 90552"/>
                    <a:gd name="connsiteX40" fmla="*/ 422316 w 1397935"/>
                    <a:gd name="connsiteY40" fmla="*/ 19534 h 90552"/>
                    <a:gd name="connsiteX41" fmla="*/ 309200 w 1397935"/>
                    <a:gd name="connsiteY41" fmla="*/ 16321 h 90552"/>
                    <a:gd name="connsiteX42" fmla="*/ 248787 w 1397935"/>
                    <a:gd name="connsiteY42" fmla="*/ 15036 h 90552"/>
                    <a:gd name="connsiteX43" fmla="*/ 176161 w 1397935"/>
                    <a:gd name="connsiteY43" fmla="*/ 15036 h 90552"/>
                    <a:gd name="connsiteX44" fmla="*/ 169735 w 1397935"/>
                    <a:gd name="connsiteY44" fmla="*/ 16964 h 90552"/>
                    <a:gd name="connsiteX45" fmla="*/ 207011 w 1397935"/>
                    <a:gd name="connsiteY45" fmla="*/ 20820 h 90552"/>
                    <a:gd name="connsiteX46" fmla="*/ 201870 w 1397935"/>
                    <a:gd name="connsiteY46" fmla="*/ 23390 h 90552"/>
                    <a:gd name="connsiteX47" fmla="*/ 156880 w 1397935"/>
                    <a:gd name="connsiteY47" fmla="*/ 24033 h 90552"/>
                    <a:gd name="connsiteX48" fmla="*/ 93253 w 1397935"/>
                    <a:gd name="connsiteY48" fmla="*/ 25961 h 90552"/>
                    <a:gd name="connsiteX49" fmla="*/ 65617 w 1397935"/>
                    <a:gd name="connsiteY49" fmla="*/ 28532 h 90552"/>
                    <a:gd name="connsiteX50" fmla="*/ 36696 w 1397935"/>
                    <a:gd name="connsiteY50" fmla="*/ 31103 h 90552"/>
                    <a:gd name="connsiteX51" fmla="*/ 9059 w 1397935"/>
                    <a:gd name="connsiteY51" fmla="*/ 35602 h 90552"/>
                    <a:gd name="connsiteX52" fmla="*/ 61 w 1397935"/>
                    <a:gd name="connsiteY52" fmla="*/ 42029 h 90552"/>
                    <a:gd name="connsiteX53" fmla="*/ 65617 w 1397935"/>
                    <a:gd name="connsiteY53" fmla="*/ 47813 h 90552"/>
                    <a:gd name="connsiteX54" fmla="*/ 73972 w 1397935"/>
                    <a:gd name="connsiteY54" fmla="*/ 49741 h 90552"/>
                    <a:gd name="connsiteX55" fmla="*/ 93896 w 1397935"/>
                    <a:gd name="connsiteY55" fmla="*/ 54240 h 90552"/>
                    <a:gd name="connsiteX56" fmla="*/ 129244 w 1397935"/>
                    <a:gd name="connsiteY56" fmla="*/ 56168 h 90552"/>
                    <a:gd name="connsiteX57" fmla="*/ 149811 w 1397935"/>
                    <a:gd name="connsiteY57" fmla="*/ 63238 h 90552"/>
                    <a:gd name="connsiteX58" fmla="*/ 178732 w 1397935"/>
                    <a:gd name="connsiteY58" fmla="*/ 72236 h 90552"/>
                    <a:gd name="connsiteX59" fmla="*/ 213438 w 1397935"/>
                    <a:gd name="connsiteY59" fmla="*/ 73521 h 90552"/>
                    <a:gd name="connsiteX60" fmla="*/ 304059 w 1397935"/>
                    <a:gd name="connsiteY60" fmla="*/ 80591 h 90552"/>
                    <a:gd name="connsiteX61" fmla="*/ 426172 w 1397935"/>
                    <a:gd name="connsiteY61" fmla="*/ 84447 h 90552"/>
                    <a:gd name="connsiteX62" fmla="*/ 548285 w 1397935"/>
                    <a:gd name="connsiteY62" fmla="*/ 86375 h 90552"/>
                    <a:gd name="connsiteX63" fmla="*/ 651117 w 1397935"/>
                    <a:gd name="connsiteY63" fmla="*/ 86375 h 90552"/>
                    <a:gd name="connsiteX64" fmla="*/ 672326 w 1397935"/>
                    <a:gd name="connsiteY64" fmla="*/ 88946 h 90552"/>
                    <a:gd name="connsiteX65" fmla="*/ 687108 w 1397935"/>
                    <a:gd name="connsiteY65" fmla="*/ 88303 h 90552"/>
                    <a:gd name="connsiteX66" fmla="*/ 699320 w 1397935"/>
                    <a:gd name="connsiteY66" fmla="*/ 87660 h 90552"/>
                    <a:gd name="connsiteX67" fmla="*/ 739810 w 1397935"/>
                    <a:gd name="connsiteY67" fmla="*/ 87660 h 90552"/>
                    <a:gd name="connsiteX68" fmla="*/ 793797 w 1397935"/>
                    <a:gd name="connsiteY68" fmla="*/ 85090 h 90552"/>
                    <a:gd name="connsiteX69" fmla="*/ 841356 w 1397935"/>
                    <a:gd name="connsiteY69" fmla="*/ 81876 h 90552"/>
                    <a:gd name="connsiteX70" fmla="*/ 811792 w 1397935"/>
                    <a:gd name="connsiteY70" fmla="*/ 79948 h 90552"/>
                    <a:gd name="connsiteX71" fmla="*/ 835572 w 1397935"/>
                    <a:gd name="connsiteY71" fmla="*/ 75449 h 90552"/>
                    <a:gd name="connsiteX72" fmla="*/ 875419 w 1397935"/>
                    <a:gd name="connsiteY72" fmla="*/ 74807 h 90552"/>
                    <a:gd name="connsiteX73" fmla="*/ 910768 w 1397935"/>
                    <a:gd name="connsiteY73" fmla="*/ 81234 h 90552"/>
                    <a:gd name="connsiteX74" fmla="*/ 918481 w 1397935"/>
                    <a:gd name="connsiteY74" fmla="*/ 83162 h 90552"/>
                    <a:gd name="connsiteX75" fmla="*/ 1022598 w 1397935"/>
                    <a:gd name="connsiteY75" fmla="*/ 81876 h 90552"/>
                    <a:gd name="connsiteX76" fmla="*/ 1090082 w 1397935"/>
                    <a:gd name="connsiteY76" fmla="*/ 79948 h 90552"/>
                    <a:gd name="connsiteX77" fmla="*/ 1140212 w 1397935"/>
                    <a:gd name="connsiteY77" fmla="*/ 76735 h 90552"/>
                    <a:gd name="connsiteX78" fmla="*/ 1155637 w 1397935"/>
                    <a:gd name="connsiteY78" fmla="*/ 75449 h 90552"/>
                    <a:gd name="connsiteX79" fmla="*/ 1142783 w 1397935"/>
                    <a:gd name="connsiteY79" fmla="*/ 73521 h 90552"/>
                    <a:gd name="connsiteX80" fmla="*/ 1097794 w 1397935"/>
                    <a:gd name="connsiteY80" fmla="*/ 72236 h 90552"/>
                    <a:gd name="connsiteX81" fmla="*/ 1038023 w 1397935"/>
                    <a:gd name="connsiteY81" fmla="*/ 74807 h 90552"/>
                    <a:gd name="connsiteX82" fmla="*/ 985321 w 1397935"/>
                    <a:gd name="connsiteY82" fmla="*/ 74807 h 90552"/>
                    <a:gd name="connsiteX83" fmla="*/ 928121 w 1397935"/>
                    <a:gd name="connsiteY83" fmla="*/ 74164 h 90552"/>
                    <a:gd name="connsiteX84" fmla="*/ 954472 w 1397935"/>
                    <a:gd name="connsiteY84" fmla="*/ 69022 h 90552"/>
                    <a:gd name="connsiteX85" fmla="*/ 991106 w 1397935"/>
                    <a:gd name="connsiteY85" fmla="*/ 70950 h 90552"/>
                    <a:gd name="connsiteX86" fmla="*/ 1051520 w 1397935"/>
                    <a:gd name="connsiteY86" fmla="*/ 68380 h 90552"/>
                    <a:gd name="connsiteX87" fmla="*/ 1145354 w 1397935"/>
                    <a:gd name="connsiteY87" fmla="*/ 67094 h 90552"/>
                    <a:gd name="connsiteX88" fmla="*/ 1259754 w 1397935"/>
                    <a:gd name="connsiteY88" fmla="*/ 63238 h 90552"/>
                    <a:gd name="connsiteX89" fmla="*/ 1309885 w 1397935"/>
                    <a:gd name="connsiteY89" fmla="*/ 60024 h 90552"/>
                    <a:gd name="connsiteX90" fmla="*/ 1284820 w 1397935"/>
                    <a:gd name="connsiteY90" fmla="*/ 44600 h 90552"/>
                    <a:gd name="connsiteX91" fmla="*/ 1305386 w 1397935"/>
                    <a:gd name="connsiteY91" fmla="*/ 51669 h 90552"/>
                    <a:gd name="connsiteX92" fmla="*/ 1313099 w 1397935"/>
                    <a:gd name="connsiteY92" fmla="*/ 52312 h 90552"/>
                    <a:gd name="connsiteX93" fmla="*/ 1317598 w 1397935"/>
                    <a:gd name="connsiteY93" fmla="*/ 48456 h 90552"/>
                    <a:gd name="connsiteX94" fmla="*/ 1316955 w 1397935"/>
                    <a:gd name="connsiteY94" fmla="*/ 37530 h 90552"/>
                    <a:gd name="connsiteX95" fmla="*/ 1304743 w 1397935"/>
                    <a:gd name="connsiteY95" fmla="*/ 40744 h 90552"/>
                    <a:gd name="connsiteX96" fmla="*/ 1295103 w 1397935"/>
                    <a:gd name="connsiteY96" fmla="*/ 38173 h 90552"/>
                    <a:gd name="connsiteX97" fmla="*/ 1249471 w 1397935"/>
                    <a:gd name="connsiteY97" fmla="*/ 42029 h 90552"/>
                    <a:gd name="connsiteX98" fmla="*/ 1228262 w 1397935"/>
                    <a:gd name="connsiteY98" fmla="*/ 36245 h 90552"/>
                    <a:gd name="connsiteX99" fmla="*/ 1257184 w 1397935"/>
                    <a:gd name="connsiteY99" fmla="*/ 31103 h 90552"/>
                    <a:gd name="connsiteX100" fmla="*/ 1295746 w 1397935"/>
                    <a:gd name="connsiteY100" fmla="*/ 28532 h 90552"/>
                    <a:gd name="connsiteX101" fmla="*/ 1325953 w 1397935"/>
                    <a:gd name="connsiteY101" fmla="*/ 27889 h 90552"/>
                    <a:gd name="connsiteX102" fmla="*/ 1343948 w 1397935"/>
                    <a:gd name="connsiteY102" fmla="*/ 25961 h 90552"/>
                    <a:gd name="connsiteX103" fmla="*/ 1335593 w 1397935"/>
                    <a:gd name="connsiteY103" fmla="*/ 20177 h 90552"/>
                    <a:gd name="connsiteX104" fmla="*/ 1352304 w 1397935"/>
                    <a:gd name="connsiteY104" fmla="*/ 20177 h 90552"/>
                    <a:gd name="connsiteX105" fmla="*/ 1351018 w 1397935"/>
                    <a:gd name="connsiteY105" fmla="*/ 26604 h 90552"/>
                    <a:gd name="connsiteX106" fmla="*/ 1361944 w 1397935"/>
                    <a:gd name="connsiteY106" fmla="*/ 24033 h 90552"/>
                    <a:gd name="connsiteX107" fmla="*/ 1369656 w 1397935"/>
                    <a:gd name="connsiteY107" fmla="*/ 19534 h 90552"/>
                    <a:gd name="connsiteX108" fmla="*/ 1397935 w 1397935"/>
                    <a:gd name="connsiteY108" fmla="*/ 16321 h 90552"/>
                    <a:gd name="connsiteX109" fmla="*/ 1393436 w 1397935"/>
                    <a:gd name="connsiteY109" fmla="*/ 12465 h 90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1397935" h="90552">
                      <a:moveTo>
                        <a:pt x="1393436" y="12465"/>
                      </a:moveTo>
                      <a:cubicBezTo>
                        <a:pt x="1377369" y="13108"/>
                        <a:pt x="1361301" y="10537"/>
                        <a:pt x="1345876" y="14393"/>
                      </a:cubicBezTo>
                      <a:cubicBezTo>
                        <a:pt x="1343948" y="15036"/>
                        <a:pt x="1342020" y="15036"/>
                        <a:pt x="1340092" y="15036"/>
                      </a:cubicBezTo>
                      <a:cubicBezTo>
                        <a:pt x="1322739" y="13750"/>
                        <a:pt x="1305386" y="15678"/>
                        <a:pt x="1288033" y="16321"/>
                      </a:cubicBezTo>
                      <a:cubicBezTo>
                        <a:pt x="1279036" y="16321"/>
                        <a:pt x="1269395" y="15036"/>
                        <a:pt x="1260397" y="18249"/>
                      </a:cubicBezTo>
                      <a:cubicBezTo>
                        <a:pt x="1255898" y="20177"/>
                        <a:pt x="1253328" y="13108"/>
                        <a:pt x="1248829" y="15678"/>
                      </a:cubicBezTo>
                      <a:cubicBezTo>
                        <a:pt x="1242401" y="18892"/>
                        <a:pt x="1236617" y="17606"/>
                        <a:pt x="1229547" y="17606"/>
                      </a:cubicBezTo>
                      <a:cubicBezTo>
                        <a:pt x="1225049" y="16964"/>
                        <a:pt x="1217979" y="15678"/>
                        <a:pt x="1214123" y="20177"/>
                      </a:cubicBezTo>
                      <a:cubicBezTo>
                        <a:pt x="1210909" y="23390"/>
                        <a:pt x="1207053" y="22105"/>
                        <a:pt x="1204482" y="20177"/>
                      </a:cubicBezTo>
                      <a:cubicBezTo>
                        <a:pt x="1200626" y="16964"/>
                        <a:pt x="1196770" y="15036"/>
                        <a:pt x="1190343" y="15036"/>
                      </a:cubicBezTo>
                      <a:cubicBezTo>
                        <a:pt x="1177489" y="15678"/>
                        <a:pt x="1163992" y="14393"/>
                        <a:pt x="1151138" y="15678"/>
                      </a:cubicBezTo>
                      <a:cubicBezTo>
                        <a:pt x="1147282" y="16321"/>
                        <a:pt x="1142140" y="16321"/>
                        <a:pt x="1139569" y="15036"/>
                      </a:cubicBezTo>
                      <a:cubicBezTo>
                        <a:pt x="1133142" y="11822"/>
                        <a:pt x="1127358" y="13108"/>
                        <a:pt x="1120931" y="13108"/>
                      </a:cubicBezTo>
                      <a:cubicBezTo>
                        <a:pt x="1111291" y="13108"/>
                        <a:pt x="1102293" y="14393"/>
                        <a:pt x="1093295" y="13750"/>
                      </a:cubicBezTo>
                      <a:cubicBezTo>
                        <a:pt x="1084297" y="13108"/>
                        <a:pt x="1075942" y="17606"/>
                        <a:pt x="1066944" y="15678"/>
                      </a:cubicBezTo>
                      <a:cubicBezTo>
                        <a:pt x="1050877" y="13108"/>
                        <a:pt x="1034809" y="15678"/>
                        <a:pt x="1019385" y="15678"/>
                      </a:cubicBezTo>
                      <a:cubicBezTo>
                        <a:pt x="1009744" y="15678"/>
                        <a:pt x="998818" y="18249"/>
                        <a:pt x="991106" y="16964"/>
                      </a:cubicBezTo>
                      <a:cubicBezTo>
                        <a:pt x="982751" y="15678"/>
                        <a:pt x="974395" y="15036"/>
                        <a:pt x="966040" y="15036"/>
                      </a:cubicBezTo>
                      <a:cubicBezTo>
                        <a:pt x="951901" y="15678"/>
                        <a:pt x="937761" y="13108"/>
                        <a:pt x="923622" y="15036"/>
                      </a:cubicBezTo>
                      <a:cubicBezTo>
                        <a:pt x="916552" y="16321"/>
                        <a:pt x="908840" y="15036"/>
                        <a:pt x="901770" y="15678"/>
                      </a:cubicBezTo>
                      <a:cubicBezTo>
                        <a:pt x="894058" y="16321"/>
                        <a:pt x="886988" y="14393"/>
                        <a:pt x="880561" y="15036"/>
                      </a:cubicBezTo>
                      <a:cubicBezTo>
                        <a:pt x="874134" y="15036"/>
                        <a:pt x="867707" y="20820"/>
                        <a:pt x="865136" y="11822"/>
                      </a:cubicBezTo>
                      <a:cubicBezTo>
                        <a:pt x="863851" y="12465"/>
                        <a:pt x="862566" y="12465"/>
                        <a:pt x="861280" y="13108"/>
                      </a:cubicBezTo>
                      <a:cubicBezTo>
                        <a:pt x="855496" y="14393"/>
                        <a:pt x="848426" y="16321"/>
                        <a:pt x="843284" y="13108"/>
                      </a:cubicBezTo>
                      <a:cubicBezTo>
                        <a:pt x="837500" y="8609"/>
                        <a:pt x="829788" y="7966"/>
                        <a:pt x="823361" y="9251"/>
                      </a:cubicBezTo>
                      <a:cubicBezTo>
                        <a:pt x="814363" y="10537"/>
                        <a:pt x="805365" y="10537"/>
                        <a:pt x="797010" y="9251"/>
                      </a:cubicBezTo>
                      <a:cubicBezTo>
                        <a:pt x="755234" y="5395"/>
                        <a:pt x="713459" y="6038"/>
                        <a:pt x="671683" y="5395"/>
                      </a:cubicBezTo>
                      <a:cubicBezTo>
                        <a:pt x="647904" y="4752"/>
                        <a:pt x="624124" y="3467"/>
                        <a:pt x="600344" y="5395"/>
                      </a:cubicBezTo>
                      <a:cubicBezTo>
                        <a:pt x="575921" y="7323"/>
                        <a:pt x="550856" y="4752"/>
                        <a:pt x="525790" y="6680"/>
                      </a:cubicBezTo>
                      <a:cubicBezTo>
                        <a:pt x="520649" y="7323"/>
                        <a:pt x="516150" y="6038"/>
                        <a:pt x="511008" y="5395"/>
                      </a:cubicBezTo>
                      <a:cubicBezTo>
                        <a:pt x="507152" y="4752"/>
                        <a:pt x="503939" y="3467"/>
                        <a:pt x="499440" y="4110"/>
                      </a:cubicBezTo>
                      <a:cubicBezTo>
                        <a:pt x="481444" y="5395"/>
                        <a:pt x="462806" y="4752"/>
                        <a:pt x="444810" y="3467"/>
                      </a:cubicBezTo>
                      <a:cubicBezTo>
                        <a:pt x="422316" y="1539"/>
                        <a:pt x="399821" y="4110"/>
                        <a:pt x="377327" y="1539"/>
                      </a:cubicBezTo>
                      <a:cubicBezTo>
                        <a:pt x="356118" y="-390"/>
                        <a:pt x="334909" y="-390"/>
                        <a:pt x="313057" y="896"/>
                      </a:cubicBezTo>
                      <a:cubicBezTo>
                        <a:pt x="314985" y="4110"/>
                        <a:pt x="318198" y="4110"/>
                        <a:pt x="320769" y="4110"/>
                      </a:cubicBezTo>
                      <a:cubicBezTo>
                        <a:pt x="335551" y="2824"/>
                        <a:pt x="350333" y="3467"/>
                        <a:pt x="365115" y="4110"/>
                      </a:cubicBezTo>
                      <a:cubicBezTo>
                        <a:pt x="370900" y="4110"/>
                        <a:pt x="378612" y="2181"/>
                        <a:pt x="379897" y="9251"/>
                      </a:cubicBezTo>
                      <a:cubicBezTo>
                        <a:pt x="380540" y="11179"/>
                        <a:pt x="383754" y="11179"/>
                        <a:pt x="386325" y="11179"/>
                      </a:cubicBezTo>
                      <a:cubicBezTo>
                        <a:pt x="398536" y="11822"/>
                        <a:pt x="410747" y="12465"/>
                        <a:pt x="422958" y="13108"/>
                      </a:cubicBezTo>
                      <a:cubicBezTo>
                        <a:pt x="426815" y="13108"/>
                        <a:pt x="434527" y="10537"/>
                        <a:pt x="433884" y="16321"/>
                      </a:cubicBezTo>
                      <a:cubicBezTo>
                        <a:pt x="433242" y="21462"/>
                        <a:pt x="426172" y="19534"/>
                        <a:pt x="422316" y="19534"/>
                      </a:cubicBezTo>
                      <a:cubicBezTo>
                        <a:pt x="384396" y="19534"/>
                        <a:pt x="346477" y="18249"/>
                        <a:pt x="309200" y="16321"/>
                      </a:cubicBezTo>
                      <a:cubicBezTo>
                        <a:pt x="289277" y="15678"/>
                        <a:pt x="269353" y="15036"/>
                        <a:pt x="248787" y="15036"/>
                      </a:cubicBezTo>
                      <a:cubicBezTo>
                        <a:pt x="224364" y="15036"/>
                        <a:pt x="199941" y="15036"/>
                        <a:pt x="176161" y="15036"/>
                      </a:cubicBezTo>
                      <a:cubicBezTo>
                        <a:pt x="174233" y="15036"/>
                        <a:pt x="171663" y="15036"/>
                        <a:pt x="169735" y="16964"/>
                      </a:cubicBezTo>
                      <a:cubicBezTo>
                        <a:pt x="181946" y="18892"/>
                        <a:pt x="194800" y="15678"/>
                        <a:pt x="207011" y="20820"/>
                      </a:cubicBezTo>
                      <a:cubicBezTo>
                        <a:pt x="205083" y="23390"/>
                        <a:pt x="203798" y="23390"/>
                        <a:pt x="201870" y="23390"/>
                      </a:cubicBezTo>
                      <a:cubicBezTo>
                        <a:pt x="186445" y="23390"/>
                        <a:pt x="171020" y="22105"/>
                        <a:pt x="156880" y="24033"/>
                      </a:cubicBezTo>
                      <a:cubicBezTo>
                        <a:pt x="134386" y="27889"/>
                        <a:pt x="113819" y="25961"/>
                        <a:pt x="93253" y="25961"/>
                      </a:cubicBezTo>
                      <a:cubicBezTo>
                        <a:pt x="83613" y="25961"/>
                        <a:pt x="74615" y="26604"/>
                        <a:pt x="65617" y="28532"/>
                      </a:cubicBezTo>
                      <a:cubicBezTo>
                        <a:pt x="55976" y="30460"/>
                        <a:pt x="46336" y="31103"/>
                        <a:pt x="36696" y="31103"/>
                      </a:cubicBezTo>
                      <a:cubicBezTo>
                        <a:pt x="27055" y="31103"/>
                        <a:pt x="19343" y="37530"/>
                        <a:pt x="9059" y="35602"/>
                      </a:cubicBezTo>
                      <a:cubicBezTo>
                        <a:pt x="3918" y="34959"/>
                        <a:pt x="-581" y="36245"/>
                        <a:pt x="61" y="42029"/>
                      </a:cubicBezTo>
                      <a:cubicBezTo>
                        <a:pt x="21913" y="42029"/>
                        <a:pt x="43122" y="47171"/>
                        <a:pt x="65617" y="47813"/>
                      </a:cubicBezTo>
                      <a:cubicBezTo>
                        <a:pt x="68188" y="47813"/>
                        <a:pt x="72044" y="48456"/>
                        <a:pt x="73972" y="49741"/>
                      </a:cubicBezTo>
                      <a:cubicBezTo>
                        <a:pt x="79756" y="54883"/>
                        <a:pt x="86826" y="53597"/>
                        <a:pt x="93896" y="54240"/>
                      </a:cubicBezTo>
                      <a:cubicBezTo>
                        <a:pt x="105464" y="54883"/>
                        <a:pt x="117676" y="54883"/>
                        <a:pt x="129244" y="56168"/>
                      </a:cubicBezTo>
                      <a:cubicBezTo>
                        <a:pt x="136957" y="56811"/>
                        <a:pt x="145312" y="58096"/>
                        <a:pt x="149811" y="63238"/>
                      </a:cubicBezTo>
                      <a:cubicBezTo>
                        <a:pt x="156880" y="71593"/>
                        <a:pt x="166521" y="72236"/>
                        <a:pt x="178732" y="72236"/>
                      </a:cubicBezTo>
                      <a:cubicBezTo>
                        <a:pt x="190301" y="72879"/>
                        <a:pt x="202512" y="72236"/>
                        <a:pt x="213438" y="73521"/>
                      </a:cubicBezTo>
                      <a:cubicBezTo>
                        <a:pt x="243002" y="78020"/>
                        <a:pt x="273852" y="78663"/>
                        <a:pt x="304059" y="80591"/>
                      </a:cubicBezTo>
                      <a:cubicBezTo>
                        <a:pt x="344549" y="83804"/>
                        <a:pt x="385039" y="82519"/>
                        <a:pt x="426172" y="84447"/>
                      </a:cubicBezTo>
                      <a:cubicBezTo>
                        <a:pt x="466662" y="85732"/>
                        <a:pt x="507152" y="85732"/>
                        <a:pt x="548285" y="86375"/>
                      </a:cubicBezTo>
                      <a:cubicBezTo>
                        <a:pt x="582348" y="86375"/>
                        <a:pt x="617054" y="86375"/>
                        <a:pt x="651117" y="86375"/>
                      </a:cubicBezTo>
                      <a:cubicBezTo>
                        <a:pt x="658187" y="86375"/>
                        <a:pt x="665257" y="85732"/>
                        <a:pt x="672326" y="88946"/>
                      </a:cubicBezTo>
                      <a:cubicBezTo>
                        <a:pt x="676182" y="90874"/>
                        <a:pt x="682609" y="91517"/>
                        <a:pt x="687108" y="88303"/>
                      </a:cubicBezTo>
                      <a:cubicBezTo>
                        <a:pt x="690322" y="85732"/>
                        <a:pt x="694821" y="86375"/>
                        <a:pt x="699320" y="87660"/>
                      </a:cubicBezTo>
                      <a:cubicBezTo>
                        <a:pt x="712816" y="90874"/>
                        <a:pt x="726956" y="88946"/>
                        <a:pt x="739810" y="87660"/>
                      </a:cubicBezTo>
                      <a:cubicBezTo>
                        <a:pt x="757805" y="86375"/>
                        <a:pt x="775801" y="85732"/>
                        <a:pt x="793797" y="85090"/>
                      </a:cubicBezTo>
                      <a:cubicBezTo>
                        <a:pt x="809864" y="85090"/>
                        <a:pt x="825289" y="85090"/>
                        <a:pt x="841356" y="81876"/>
                      </a:cubicBezTo>
                      <a:cubicBezTo>
                        <a:pt x="831716" y="81234"/>
                        <a:pt x="822076" y="80591"/>
                        <a:pt x="811792" y="79948"/>
                      </a:cubicBezTo>
                      <a:cubicBezTo>
                        <a:pt x="818219" y="76735"/>
                        <a:pt x="829145" y="74164"/>
                        <a:pt x="835572" y="75449"/>
                      </a:cubicBezTo>
                      <a:cubicBezTo>
                        <a:pt x="849069" y="79306"/>
                        <a:pt x="861923" y="75449"/>
                        <a:pt x="875419" y="74807"/>
                      </a:cubicBezTo>
                      <a:cubicBezTo>
                        <a:pt x="888274" y="73521"/>
                        <a:pt x="901127" y="72879"/>
                        <a:pt x="910768" y="81234"/>
                      </a:cubicBezTo>
                      <a:cubicBezTo>
                        <a:pt x="913339" y="83162"/>
                        <a:pt x="915910" y="83162"/>
                        <a:pt x="918481" y="83162"/>
                      </a:cubicBezTo>
                      <a:cubicBezTo>
                        <a:pt x="953186" y="83804"/>
                        <a:pt x="987892" y="79948"/>
                        <a:pt x="1022598" y="81876"/>
                      </a:cubicBezTo>
                      <a:cubicBezTo>
                        <a:pt x="1045092" y="83162"/>
                        <a:pt x="1067587" y="81234"/>
                        <a:pt x="1090082" y="79948"/>
                      </a:cubicBezTo>
                      <a:cubicBezTo>
                        <a:pt x="1106792" y="79306"/>
                        <a:pt x="1123502" y="78020"/>
                        <a:pt x="1140212" y="76735"/>
                      </a:cubicBezTo>
                      <a:cubicBezTo>
                        <a:pt x="1145354" y="76092"/>
                        <a:pt x="1151138" y="78020"/>
                        <a:pt x="1155637" y="75449"/>
                      </a:cubicBezTo>
                      <a:cubicBezTo>
                        <a:pt x="1153066" y="69665"/>
                        <a:pt x="1147282" y="74164"/>
                        <a:pt x="1142783" y="73521"/>
                      </a:cubicBezTo>
                      <a:cubicBezTo>
                        <a:pt x="1128001" y="69665"/>
                        <a:pt x="1112576" y="72236"/>
                        <a:pt x="1097794" y="72236"/>
                      </a:cubicBezTo>
                      <a:cubicBezTo>
                        <a:pt x="1077870" y="72879"/>
                        <a:pt x="1057947" y="74807"/>
                        <a:pt x="1038023" y="74807"/>
                      </a:cubicBezTo>
                      <a:cubicBezTo>
                        <a:pt x="1020670" y="75449"/>
                        <a:pt x="1002674" y="73521"/>
                        <a:pt x="985321" y="74807"/>
                      </a:cubicBezTo>
                      <a:cubicBezTo>
                        <a:pt x="967326" y="75449"/>
                        <a:pt x="949330" y="76735"/>
                        <a:pt x="928121" y="74164"/>
                      </a:cubicBezTo>
                      <a:cubicBezTo>
                        <a:pt x="938404" y="70950"/>
                        <a:pt x="948045" y="67094"/>
                        <a:pt x="954472" y="69022"/>
                      </a:cubicBezTo>
                      <a:cubicBezTo>
                        <a:pt x="967326" y="72879"/>
                        <a:pt x="978894" y="71593"/>
                        <a:pt x="991106" y="70950"/>
                      </a:cubicBezTo>
                      <a:cubicBezTo>
                        <a:pt x="1011029" y="69665"/>
                        <a:pt x="1030953" y="69022"/>
                        <a:pt x="1051520" y="68380"/>
                      </a:cubicBezTo>
                      <a:cubicBezTo>
                        <a:pt x="1083012" y="67737"/>
                        <a:pt x="1114504" y="68380"/>
                        <a:pt x="1145354" y="67094"/>
                      </a:cubicBezTo>
                      <a:cubicBezTo>
                        <a:pt x="1183273" y="65166"/>
                        <a:pt x="1221835" y="65809"/>
                        <a:pt x="1259754" y="63238"/>
                      </a:cubicBezTo>
                      <a:cubicBezTo>
                        <a:pt x="1276465" y="61952"/>
                        <a:pt x="1293175" y="61310"/>
                        <a:pt x="1309885" y="60024"/>
                      </a:cubicBezTo>
                      <a:cubicBezTo>
                        <a:pt x="1301530" y="54883"/>
                        <a:pt x="1290604" y="52955"/>
                        <a:pt x="1284820" y="44600"/>
                      </a:cubicBezTo>
                      <a:cubicBezTo>
                        <a:pt x="1293175" y="46528"/>
                        <a:pt x="1302815" y="42029"/>
                        <a:pt x="1305386" y="51669"/>
                      </a:cubicBezTo>
                      <a:cubicBezTo>
                        <a:pt x="1306029" y="53597"/>
                        <a:pt x="1310528" y="53597"/>
                        <a:pt x="1313099" y="52312"/>
                      </a:cubicBezTo>
                      <a:cubicBezTo>
                        <a:pt x="1315027" y="51669"/>
                        <a:pt x="1319526" y="51669"/>
                        <a:pt x="1317598" y="48456"/>
                      </a:cubicBezTo>
                      <a:cubicBezTo>
                        <a:pt x="1315670" y="45243"/>
                        <a:pt x="1319526" y="41386"/>
                        <a:pt x="1316955" y="37530"/>
                      </a:cubicBezTo>
                      <a:cubicBezTo>
                        <a:pt x="1312456" y="43957"/>
                        <a:pt x="1312456" y="43957"/>
                        <a:pt x="1304743" y="40744"/>
                      </a:cubicBezTo>
                      <a:cubicBezTo>
                        <a:pt x="1301530" y="39458"/>
                        <a:pt x="1298959" y="37530"/>
                        <a:pt x="1295103" y="38173"/>
                      </a:cubicBezTo>
                      <a:cubicBezTo>
                        <a:pt x="1279678" y="39458"/>
                        <a:pt x="1264253" y="39458"/>
                        <a:pt x="1249471" y="42029"/>
                      </a:cubicBezTo>
                      <a:cubicBezTo>
                        <a:pt x="1237902" y="44600"/>
                        <a:pt x="1237902" y="44600"/>
                        <a:pt x="1228262" y="36245"/>
                      </a:cubicBezTo>
                      <a:cubicBezTo>
                        <a:pt x="1237260" y="31103"/>
                        <a:pt x="1247543" y="30460"/>
                        <a:pt x="1257184" y="31103"/>
                      </a:cubicBezTo>
                      <a:cubicBezTo>
                        <a:pt x="1270680" y="32388"/>
                        <a:pt x="1282892" y="29175"/>
                        <a:pt x="1295746" y="28532"/>
                      </a:cubicBezTo>
                      <a:cubicBezTo>
                        <a:pt x="1313099" y="27246"/>
                        <a:pt x="1313099" y="26604"/>
                        <a:pt x="1325953" y="27889"/>
                      </a:cubicBezTo>
                      <a:cubicBezTo>
                        <a:pt x="1331737" y="28532"/>
                        <a:pt x="1338806" y="29175"/>
                        <a:pt x="1343948" y="25961"/>
                      </a:cubicBezTo>
                      <a:cubicBezTo>
                        <a:pt x="1343948" y="22105"/>
                        <a:pt x="1338806" y="22105"/>
                        <a:pt x="1335593" y="20177"/>
                      </a:cubicBezTo>
                      <a:cubicBezTo>
                        <a:pt x="1342020" y="20177"/>
                        <a:pt x="1347805" y="18249"/>
                        <a:pt x="1352304" y="20177"/>
                      </a:cubicBezTo>
                      <a:cubicBezTo>
                        <a:pt x="1352946" y="22748"/>
                        <a:pt x="1347162" y="24033"/>
                        <a:pt x="1351018" y="26604"/>
                      </a:cubicBezTo>
                      <a:cubicBezTo>
                        <a:pt x="1354874" y="25318"/>
                        <a:pt x="1361301" y="28532"/>
                        <a:pt x="1361944" y="24033"/>
                      </a:cubicBezTo>
                      <a:cubicBezTo>
                        <a:pt x="1362586" y="19534"/>
                        <a:pt x="1365800" y="19534"/>
                        <a:pt x="1369656" y="19534"/>
                      </a:cubicBezTo>
                      <a:cubicBezTo>
                        <a:pt x="1379297" y="20177"/>
                        <a:pt x="1388295" y="16321"/>
                        <a:pt x="1397935" y="16321"/>
                      </a:cubicBezTo>
                      <a:cubicBezTo>
                        <a:pt x="1397292" y="13108"/>
                        <a:pt x="1395364" y="12465"/>
                        <a:pt x="1393436" y="1246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2" name="任意多边形: 形状 21"/>
                <p:cNvSpPr/>
                <p:nvPr/>
              </p:nvSpPr>
              <p:spPr>
                <a:xfrm>
                  <a:off x="3453814" y="14387001"/>
                  <a:ext cx="2519064" cy="99563"/>
                </a:xfrm>
                <a:custGeom>
                  <a:avLst/>
                  <a:gdLst>
                    <a:gd name="connsiteX0" fmla="*/ 512232 w 559792"/>
                    <a:gd name="connsiteY0" fmla="*/ 11029 h 22125"/>
                    <a:gd name="connsiteX1" fmla="*/ 467886 w 559792"/>
                    <a:gd name="connsiteY1" fmla="*/ 12957 h 22125"/>
                    <a:gd name="connsiteX2" fmla="*/ 450533 w 559792"/>
                    <a:gd name="connsiteY2" fmla="*/ 11671 h 22125"/>
                    <a:gd name="connsiteX3" fmla="*/ 444749 w 559792"/>
                    <a:gd name="connsiteY3" fmla="*/ 11671 h 22125"/>
                    <a:gd name="connsiteX4" fmla="*/ 415827 w 559792"/>
                    <a:gd name="connsiteY4" fmla="*/ 11671 h 22125"/>
                    <a:gd name="connsiteX5" fmla="*/ 399117 w 559792"/>
                    <a:gd name="connsiteY5" fmla="*/ 9101 h 22125"/>
                    <a:gd name="connsiteX6" fmla="*/ 382407 w 559792"/>
                    <a:gd name="connsiteY6" fmla="*/ 2674 h 22125"/>
                    <a:gd name="connsiteX7" fmla="*/ 379836 w 559792"/>
                    <a:gd name="connsiteY7" fmla="*/ 1388 h 22125"/>
                    <a:gd name="connsiteX8" fmla="*/ 334204 w 559792"/>
                    <a:gd name="connsiteY8" fmla="*/ 2674 h 22125"/>
                    <a:gd name="connsiteX9" fmla="*/ 313638 w 559792"/>
                    <a:gd name="connsiteY9" fmla="*/ 2031 h 22125"/>
                    <a:gd name="connsiteX10" fmla="*/ 298213 w 559792"/>
                    <a:gd name="connsiteY10" fmla="*/ 6530 h 22125"/>
                    <a:gd name="connsiteX11" fmla="*/ 293714 w 559792"/>
                    <a:gd name="connsiteY11" fmla="*/ 9101 h 22125"/>
                    <a:gd name="connsiteX12" fmla="*/ 243584 w 559792"/>
                    <a:gd name="connsiteY12" fmla="*/ 10386 h 22125"/>
                    <a:gd name="connsiteX13" fmla="*/ 201808 w 559792"/>
                    <a:gd name="connsiteY13" fmla="*/ 12957 h 22125"/>
                    <a:gd name="connsiteX14" fmla="*/ 196666 w 559792"/>
                    <a:gd name="connsiteY14" fmla="*/ 12957 h 22125"/>
                    <a:gd name="connsiteX15" fmla="*/ 183170 w 559792"/>
                    <a:gd name="connsiteY15" fmla="*/ 11029 h 22125"/>
                    <a:gd name="connsiteX16" fmla="*/ 134324 w 559792"/>
                    <a:gd name="connsiteY16" fmla="*/ 10386 h 22125"/>
                    <a:gd name="connsiteX17" fmla="*/ 68126 w 559792"/>
                    <a:gd name="connsiteY17" fmla="*/ 7815 h 22125"/>
                    <a:gd name="connsiteX18" fmla="*/ 57200 w 559792"/>
                    <a:gd name="connsiteY18" fmla="*/ 9743 h 22125"/>
                    <a:gd name="connsiteX19" fmla="*/ 44989 w 559792"/>
                    <a:gd name="connsiteY19" fmla="*/ 12957 h 22125"/>
                    <a:gd name="connsiteX20" fmla="*/ 29564 w 559792"/>
                    <a:gd name="connsiteY20" fmla="*/ 12314 h 22125"/>
                    <a:gd name="connsiteX21" fmla="*/ 0 w 559792"/>
                    <a:gd name="connsiteY21" fmla="*/ 12957 h 22125"/>
                    <a:gd name="connsiteX22" fmla="*/ 63627 w 559792"/>
                    <a:gd name="connsiteY22" fmla="*/ 15528 h 22125"/>
                    <a:gd name="connsiteX23" fmla="*/ 69412 w 559792"/>
                    <a:gd name="connsiteY23" fmla="*/ 14885 h 22125"/>
                    <a:gd name="connsiteX24" fmla="*/ 140751 w 559792"/>
                    <a:gd name="connsiteY24" fmla="*/ 18741 h 22125"/>
                    <a:gd name="connsiteX25" fmla="*/ 228801 w 559792"/>
                    <a:gd name="connsiteY25" fmla="*/ 21955 h 22125"/>
                    <a:gd name="connsiteX26" fmla="*/ 255152 w 559792"/>
                    <a:gd name="connsiteY26" fmla="*/ 21312 h 22125"/>
                    <a:gd name="connsiteX27" fmla="*/ 277647 w 559792"/>
                    <a:gd name="connsiteY27" fmla="*/ 20669 h 22125"/>
                    <a:gd name="connsiteX28" fmla="*/ 281503 w 559792"/>
                    <a:gd name="connsiteY28" fmla="*/ 19384 h 22125"/>
                    <a:gd name="connsiteX29" fmla="*/ 296285 w 559792"/>
                    <a:gd name="connsiteY29" fmla="*/ 16813 h 22125"/>
                    <a:gd name="connsiteX30" fmla="*/ 312352 w 559792"/>
                    <a:gd name="connsiteY30" fmla="*/ 21312 h 22125"/>
                    <a:gd name="connsiteX31" fmla="*/ 336132 w 559792"/>
                    <a:gd name="connsiteY31" fmla="*/ 21955 h 22125"/>
                    <a:gd name="connsiteX32" fmla="*/ 435751 w 559792"/>
                    <a:gd name="connsiteY32" fmla="*/ 20027 h 22125"/>
                    <a:gd name="connsiteX33" fmla="*/ 446034 w 559792"/>
                    <a:gd name="connsiteY33" fmla="*/ 20027 h 22125"/>
                    <a:gd name="connsiteX34" fmla="*/ 493594 w 559792"/>
                    <a:gd name="connsiteY34" fmla="*/ 18098 h 22125"/>
                    <a:gd name="connsiteX35" fmla="*/ 525086 w 559792"/>
                    <a:gd name="connsiteY35" fmla="*/ 18741 h 22125"/>
                    <a:gd name="connsiteX36" fmla="*/ 559792 w 559792"/>
                    <a:gd name="connsiteY36" fmla="*/ 15528 h 22125"/>
                    <a:gd name="connsiteX37" fmla="*/ 536655 w 559792"/>
                    <a:gd name="connsiteY37" fmla="*/ 12314 h 22125"/>
                    <a:gd name="connsiteX38" fmla="*/ 512232 w 559792"/>
                    <a:gd name="connsiteY38" fmla="*/ 11029 h 22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559792" h="22125">
                      <a:moveTo>
                        <a:pt x="512232" y="11029"/>
                      </a:moveTo>
                      <a:cubicBezTo>
                        <a:pt x="497450" y="12314"/>
                        <a:pt x="482668" y="11029"/>
                        <a:pt x="467886" y="12957"/>
                      </a:cubicBezTo>
                      <a:cubicBezTo>
                        <a:pt x="462744" y="13599"/>
                        <a:pt x="455675" y="17456"/>
                        <a:pt x="450533" y="11671"/>
                      </a:cubicBezTo>
                      <a:cubicBezTo>
                        <a:pt x="449890" y="11029"/>
                        <a:pt x="446677" y="12314"/>
                        <a:pt x="444749" y="11671"/>
                      </a:cubicBezTo>
                      <a:cubicBezTo>
                        <a:pt x="435108" y="11029"/>
                        <a:pt x="424825" y="14885"/>
                        <a:pt x="415827" y="11671"/>
                      </a:cubicBezTo>
                      <a:cubicBezTo>
                        <a:pt x="410043" y="9743"/>
                        <a:pt x="404901" y="9743"/>
                        <a:pt x="399117" y="9101"/>
                      </a:cubicBezTo>
                      <a:cubicBezTo>
                        <a:pt x="392047" y="8458"/>
                        <a:pt x="383049" y="11671"/>
                        <a:pt x="382407" y="2674"/>
                      </a:cubicBezTo>
                      <a:cubicBezTo>
                        <a:pt x="382407" y="2031"/>
                        <a:pt x="380479" y="1388"/>
                        <a:pt x="379836" y="1388"/>
                      </a:cubicBezTo>
                      <a:cubicBezTo>
                        <a:pt x="364411" y="1388"/>
                        <a:pt x="348986" y="-2468"/>
                        <a:pt x="334204" y="2674"/>
                      </a:cubicBezTo>
                      <a:cubicBezTo>
                        <a:pt x="327777" y="4602"/>
                        <a:pt x="320708" y="6530"/>
                        <a:pt x="313638" y="2031"/>
                      </a:cubicBezTo>
                      <a:cubicBezTo>
                        <a:pt x="309782" y="103"/>
                        <a:pt x="302069" y="2674"/>
                        <a:pt x="298213" y="6530"/>
                      </a:cubicBezTo>
                      <a:cubicBezTo>
                        <a:pt x="296928" y="7815"/>
                        <a:pt x="296285" y="9101"/>
                        <a:pt x="293714" y="9101"/>
                      </a:cubicBezTo>
                      <a:cubicBezTo>
                        <a:pt x="277004" y="9743"/>
                        <a:pt x="260294" y="10386"/>
                        <a:pt x="243584" y="10386"/>
                      </a:cubicBezTo>
                      <a:cubicBezTo>
                        <a:pt x="229444" y="10386"/>
                        <a:pt x="215305" y="10386"/>
                        <a:pt x="201808" y="12957"/>
                      </a:cubicBezTo>
                      <a:cubicBezTo>
                        <a:pt x="199880" y="13599"/>
                        <a:pt x="197952" y="14242"/>
                        <a:pt x="196666" y="12957"/>
                      </a:cubicBezTo>
                      <a:cubicBezTo>
                        <a:pt x="192810" y="9743"/>
                        <a:pt x="187668" y="11029"/>
                        <a:pt x="183170" y="11029"/>
                      </a:cubicBezTo>
                      <a:cubicBezTo>
                        <a:pt x="167102" y="11029"/>
                        <a:pt x="150392" y="10386"/>
                        <a:pt x="134324" y="10386"/>
                      </a:cubicBezTo>
                      <a:cubicBezTo>
                        <a:pt x="112473" y="10386"/>
                        <a:pt x="90621" y="9743"/>
                        <a:pt x="68126" y="7815"/>
                      </a:cubicBezTo>
                      <a:cubicBezTo>
                        <a:pt x="64270" y="7815"/>
                        <a:pt x="59128" y="7172"/>
                        <a:pt x="57200" y="9743"/>
                      </a:cubicBezTo>
                      <a:cubicBezTo>
                        <a:pt x="54629" y="14885"/>
                        <a:pt x="50131" y="14242"/>
                        <a:pt x="44989" y="12957"/>
                      </a:cubicBezTo>
                      <a:cubicBezTo>
                        <a:pt x="39847" y="11671"/>
                        <a:pt x="34063" y="11029"/>
                        <a:pt x="29564" y="12314"/>
                      </a:cubicBezTo>
                      <a:cubicBezTo>
                        <a:pt x="20566" y="13599"/>
                        <a:pt x="11569" y="9101"/>
                        <a:pt x="0" y="12957"/>
                      </a:cubicBezTo>
                      <a:cubicBezTo>
                        <a:pt x="22494" y="14242"/>
                        <a:pt x="42418" y="18741"/>
                        <a:pt x="63627" y="15528"/>
                      </a:cubicBezTo>
                      <a:cubicBezTo>
                        <a:pt x="65555" y="15528"/>
                        <a:pt x="67484" y="14885"/>
                        <a:pt x="69412" y="14885"/>
                      </a:cubicBezTo>
                      <a:cubicBezTo>
                        <a:pt x="93192" y="19384"/>
                        <a:pt x="116971" y="18098"/>
                        <a:pt x="140751" y="18741"/>
                      </a:cubicBezTo>
                      <a:cubicBezTo>
                        <a:pt x="170316" y="19384"/>
                        <a:pt x="199237" y="21312"/>
                        <a:pt x="228801" y="21955"/>
                      </a:cubicBezTo>
                      <a:cubicBezTo>
                        <a:pt x="237799" y="21955"/>
                        <a:pt x="246797" y="22597"/>
                        <a:pt x="255152" y="21312"/>
                      </a:cubicBezTo>
                      <a:cubicBezTo>
                        <a:pt x="262865" y="20669"/>
                        <a:pt x="269934" y="15528"/>
                        <a:pt x="277647" y="20669"/>
                      </a:cubicBezTo>
                      <a:cubicBezTo>
                        <a:pt x="278932" y="21312"/>
                        <a:pt x="280217" y="20669"/>
                        <a:pt x="281503" y="19384"/>
                      </a:cubicBezTo>
                      <a:cubicBezTo>
                        <a:pt x="285359" y="15528"/>
                        <a:pt x="291143" y="17456"/>
                        <a:pt x="296285" y="16813"/>
                      </a:cubicBezTo>
                      <a:cubicBezTo>
                        <a:pt x="303355" y="16170"/>
                        <a:pt x="307211" y="21955"/>
                        <a:pt x="312352" y="21312"/>
                      </a:cubicBezTo>
                      <a:cubicBezTo>
                        <a:pt x="320708" y="20027"/>
                        <a:pt x="328420" y="21955"/>
                        <a:pt x="336132" y="21955"/>
                      </a:cubicBezTo>
                      <a:cubicBezTo>
                        <a:pt x="369553" y="22597"/>
                        <a:pt x="402330" y="21312"/>
                        <a:pt x="435751" y="20027"/>
                      </a:cubicBezTo>
                      <a:cubicBezTo>
                        <a:pt x="438965" y="20027"/>
                        <a:pt x="442178" y="19384"/>
                        <a:pt x="446034" y="20027"/>
                      </a:cubicBezTo>
                      <a:cubicBezTo>
                        <a:pt x="462102" y="21955"/>
                        <a:pt x="478169" y="20027"/>
                        <a:pt x="493594" y="18098"/>
                      </a:cubicBezTo>
                      <a:cubicBezTo>
                        <a:pt x="504520" y="16813"/>
                        <a:pt x="514803" y="16170"/>
                        <a:pt x="525086" y="18741"/>
                      </a:cubicBezTo>
                      <a:cubicBezTo>
                        <a:pt x="535370" y="20669"/>
                        <a:pt x="552722" y="19384"/>
                        <a:pt x="559792" y="15528"/>
                      </a:cubicBezTo>
                      <a:cubicBezTo>
                        <a:pt x="551437" y="14885"/>
                        <a:pt x="542439" y="15528"/>
                        <a:pt x="536655" y="12314"/>
                      </a:cubicBezTo>
                      <a:cubicBezTo>
                        <a:pt x="527014" y="9743"/>
                        <a:pt x="519944" y="10386"/>
                        <a:pt x="512232" y="1102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3" name="任意多边形: 形状 22"/>
                <p:cNvSpPr/>
                <p:nvPr/>
              </p:nvSpPr>
              <p:spPr>
                <a:xfrm>
                  <a:off x="4599100" y="13853096"/>
                  <a:ext cx="1038281" cy="63909"/>
                </a:xfrm>
                <a:custGeom>
                  <a:avLst/>
                  <a:gdLst>
                    <a:gd name="connsiteX0" fmla="*/ 144608 w 230729"/>
                    <a:gd name="connsiteY0" fmla="*/ 8203 h 14202"/>
                    <a:gd name="connsiteX1" fmla="*/ 115043 w 230729"/>
                    <a:gd name="connsiteY1" fmla="*/ 11417 h 14202"/>
                    <a:gd name="connsiteX2" fmla="*/ 116329 w 230729"/>
                    <a:gd name="connsiteY2" fmla="*/ 12060 h 14202"/>
                    <a:gd name="connsiteX3" fmla="*/ 157462 w 230729"/>
                    <a:gd name="connsiteY3" fmla="*/ 13988 h 14202"/>
                    <a:gd name="connsiteX4" fmla="*/ 169673 w 230729"/>
                    <a:gd name="connsiteY4" fmla="*/ 8203 h 14202"/>
                    <a:gd name="connsiteX5" fmla="*/ 176743 w 230729"/>
                    <a:gd name="connsiteY5" fmla="*/ 6275 h 14202"/>
                    <a:gd name="connsiteX6" fmla="*/ 206307 w 230729"/>
                    <a:gd name="connsiteY6" fmla="*/ 6918 h 14202"/>
                    <a:gd name="connsiteX7" fmla="*/ 230729 w 230729"/>
                    <a:gd name="connsiteY7" fmla="*/ 3704 h 14202"/>
                    <a:gd name="connsiteX8" fmla="*/ 0 w 230729"/>
                    <a:gd name="connsiteY8" fmla="*/ 2419 h 14202"/>
                    <a:gd name="connsiteX9" fmla="*/ 72625 w 230729"/>
                    <a:gd name="connsiteY9" fmla="*/ 4347 h 14202"/>
                    <a:gd name="connsiteX10" fmla="*/ 144608 w 230729"/>
                    <a:gd name="connsiteY10" fmla="*/ 8203 h 142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0729" h="14202">
                      <a:moveTo>
                        <a:pt x="144608" y="8203"/>
                      </a:moveTo>
                      <a:cubicBezTo>
                        <a:pt x="134967" y="11417"/>
                        <a:pt x="124684" y="9489"/>
                        <a:pt x="115043" y="11417"/>
                      </a:cubicBezTo>
                      <a:cubicBezTo>
                        <a:pt x="115686" y="12060"/>
                        <a:pt x="115686" y="12060"/>
                        <a:pt x="116329" y="12060"/>
                      </a:cubicBezTo>
                      <a:cubicBezTo>
                        <a:pt x="129826" y="12702"/>
                        <a:pt x="143965" y="13345"/>
                        <a:pt x="157462" y="13988"/>
                      </a:cubicBezTo>
                      <a:cubicBezTo>
                        <a:pt x="163246" y="13988"/>
                        <a:pt x="170316" y="15916"/>
                        <a:pt x="169673" y="8203"/>
                      </a:cubicBezTo>
                      <a:cubicBezTo>
                        <a:pt x="169673" y="6275"/>
                        <a:pt x="173529" y="5633"/>
                        <a:pt x="176743" y="6275"/>
                      </a:cubicBezTo>
                      <a:cubicBezTo>
                        <a:pt x="186383" y="6918"/>
                        <a:pt x="196024" y="6918"/>
                        <a:pt x="206307" y="6918"/>
                      </a:cubicBezTo>
                      <a:cubicBezTo>
                        <a:pt x="216590" y="6918"/>
                        <a:pt x="224303" y="6275"/>
                        <a:pt x="230729" y="3704"/>
                      </a:cubicBezTo>
                      <a:cubicBezTo>
                        <a:pt x="154248" y="491"/>
                        <a:pt x="77124" y="-2080"/>
                        <a:pt x="0" y="2419"/>
                      </a:cubicBezTo>
                      <a:cubicBezTo>
                        <a:pt x="24423" y="3062"/>
                        <a:pt x="48203" y="3062"/>
                        <a:pt x="72625" y="4347"/>
                      </a:cubicBezTo>
                      <a:cubicBezTo>
                        <a:pt x="96405" y="5633"/>
                        <a:pt x="120828" y="3062"/>
                        <a:pt x="144608" y="8203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4" name="任意多边形: 形状 23"/>
                <p:cNvSpPr/>
                <p:nvPr/>
              </p:nvSpPr>
              <p:spPr>
                <a:xfrm>
                  <a:off x="6458755" y="13882841"/>
                  <a:ext cx="911025" cy="60021"/>
                </a:xfrm>
                <a:custGeom>
                  <a:avLst/>
                  <a:gdLst>
                    <a:gd name="connsiteX0" fmla="*/ 93834 w 202450"/>
                    <a:gd name="connsiteY0" fmla="*/ 7379 h 13338"/>
                    <a:gd name="connsiteX1" fmla="*/ 101547 w 202450"/>
                    <a:gd name="connsiteY1" fmla="*/ 9307 h 13338"/>
                    <a:gd name="connsiteX2" fmla="*/ 116971 w 202450"/>
                    <a:gd name="connsiteY2" fmla="*/ 13164 h 13338"/>
                    <a:gd name="connsiteX3" fmla="*/ 133682 w 202450"/>
                    <a:gd name="connsiteY3" fmla="*/ 11878 h 13338"/>
                    <a:gd name="connsiteX4" fmla="*/ 120828 w 202450"/>
                    <a:gd name="connsiteY4" fmla="*/ 11235 h 13338"/>
                    <a:gd name="connsiteX5" fmla="*/ 108617 w 202450"/>
                    <a:gd name="connsiteY5" fmla="*/ 8022 h 13338"/>
                    <a:gd name="connsiteX6" fmla="*/ 202451 w 202450"/>
                    <a:gd name="connsiteY6" fmla="*/ 5451 h 13338"/>
                    <a:gd name="connsiteX7" fmla="*/ 182527 w 202450"/>
                    <a:gd name="connsiteY7" fmla="*/ 310 h 13338"/>
                    <a:gd name="connsiteX8" fmla="*/ 116971 w 202450"/>
                    <a:gd name="connsiteY8" fmla="*/ 953 h 13338"/>
                    <a:gd name="connsiteX9" fmla="*/ 101547 w 202450"/>
                    <a:gd name="connsiteY9" fmla="*/ 4166 h 13338"/>
                    <a:gd name="connsiteX10" fmla="*/ 96405 w 202450"/>
                    <a:gd name="connsiteY10" fmla="*/ 4166 h 13338"/>
                    <a:gd name="connsiteX11" fmla="*/ 82908 w 202450"/>
                    <a:gd name="connsiteY11" fmla="*/ 310 h 13338"/>
                    <a:gd name="connsiteX12" fmla="*/ 11569 w 202450"/>
                    <a:gd name="connsiteY12" fmla="*/ 2238 h 13338"/>
                    <a:gd name="connsiteX13" fmla="*/ 0 w 202450"/>
                    <a:gd name="connsiteY13" fmla="*/ 4166 h 13338"/>
                    <a:gd name="connsiteX14" fmla="*/ 35991 w 202450"/>
                    <a:gd name="connsiteY14" fmla="*/ 6094 h 13338"/>
                    <a:gd name="connsiteX15" fmla="*/ 93834 w 202450"/>
                    <a:gd name="connsiteY15" fmla="*/ 7379 h 13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02450" h="13338">
                      <a:moveTo>
                        <a:pt x="93834" y="7379"/>
                      </a:moveTo>
                      <a:cubicBezTo>
                        <a:pt x="97048" y="7379"/>
                        <a:pt x="100261" y="6737"/>
                        <a:pt x="101547" y="9307"/>
                      </a:cubicBezTo>
                      <a:cubicBezTo>
                        <a:pt x="104760" y="15092"/>
                        <a:pt x="111830" y="12521"/>
                        <a:pt x="116971" y="13164"/>
                      </a:cubicBezTo>
                      <a:cubicBezTo>
                        <a:pt x="119542" y="13806"/>
                        <a:pt x="132396" y="12521"/>
                        <a:pt x="133682" y="11878"/>
                      </a:cubicBezTo>
                      <a:cubicBezTo>
                        <a:pt x="129183" y="9950"/>
                        <a:pt x="125326" y="11235"/>
                        <a:pt x="120828" y="11235"/>
                      </a:cubicBezTo>
                      <a:cubicBezTo>
                        <a:pt x="116971" y="11235"/>
                        <a:pt x="111830" y="13164"/>
                        <a:pt x="108617" y="8022"/>
                      </a:cubicBezTo>
                      <a:cubicBezTo>
                        <a:pt x="140752" y="7379"/>
                        <a:pt x="171601" y="6737"/>
                        <a:pt x="202451" y="5451"/>
                      </a:cubicBezTo>
                      <a:cubicBezTo>
                        <a:pt x="196024" y="1595"/>
                        <a:pt x="189596" y="310"/>
                        <a:pt x="182527" y="310"/>
                      </a:cubicBezTo>
                      <a:cubicBezTo>
                        <a:pt x="160675" y="-975"/>
                        <a:pt x="138824" y="2238"/>
                        <a:pt x="116971" y="953"/>
                      </a:cubicBezTo>
                      <a:cubicBezTo>
                        <a:pt x="111830" y="953"/>
                        <a:pt x="105403" y="-975"/>
                        <a:pt x="101547" y="4166"/>
                      </a:cubicBezTo>
                      <a:cubicBezTo>
                        <a:pt x="100904" y="5451"/>
                        <a:pt x="97048" y="4809"/>
                        <a:pt x="96405" y="4166"/>
                      </a:cubicBezTo>
                      <a:cubicBezTo>
                        <a:pt x="93191" y="-975"/>
                        <a:pt x="88050" y="310"/>
                        <a:pt x="82908" y="310"/>
                      </a:cubicBezTo>
                      <a:cubicBezTo>
                        <a:pt x="59128" y="953"/>
                        <a:pt x="35349" y="1595"/>
                        <a:pt x="11569" y="2238"/>
                      </a:cubicBezTo>
                      <a:cubicBezTo>
                        <a:pt x="8355" y="2238"/>
                        <a:pt x="5142" y="2238"/>
                        <a:pt x="0" y="4166"/>
                      </a:cubicBezTo>
                      <a:cubicBezTo>
                        <a:pt x="13497" y="4166"/>
                        <a:pt x="25065" y="6737"/>
                        <a:pt x="35991" y="6094"/>
                      </a:cubicBezTo>
                      <a:cubicBezTo>
                        <a:pt x="55272" y="5451"/>
                        <a:pt x="74553" y="8665"/>
                        <a:pt x="93834" y="737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5" name="任意多边形: 形状 24"/>
                <p:cNvSpPr/>
                <p:nvPr/>
              </p:nvSpPr>
              <p:spPr>
                <a:xfrm>
                  <a:off x="4735031" y="14534083"/>
                  <a:ext cx="812691" cy="33831"/>
                </a:xfrm>
                <a:custGeom>
                  <a:avLst/>
                  <a:gdLst>
                    <a:gd name="connsiteX0" fmla="*/ 140751 w 180598"/>
                    <a:gd name="connsiteY0" fmla="*/ 5338 h 7518"/>
                    <a:gd name="connsiteX1" fmla="*/ 172244 w 180598"/>
                    <a:gd name="connsiteY1" fmla="*/ 6623 h 7518"/>
                    <a:gd name="connsiteX2" fmla="*/ 180599 w 180598"/>
                    <a:gd name="connsiteY2" fmla="*/ 196 h 7518"/>
                    <a:gd name="connsiteX3" fmla="*/ 154891 w 180598"/>
                    <a:gd name="connsiteY3" fmla="*/ 1481 h 7518"/>
                    <a:gd name="connsiteX4" fmla="*/ 129826 w 180598"/>
                    <a:gd name="connsiteY4" fmla="*/ 839 h 7518"/>
                    <a:gd name="connsiteX5" fmla="*/ 109259 w 180598"/>
                    <a:gd name="connsiteY5" fmla="*/ 839 h 7518"/>
                    <a:gd name="connsiteX6" fmla="*/ 23137 w 180598"/>
                    <a:gd name="connsiteY6" fmla="*/ 2124 h 7518"/>
                    <a:gd name="connsiteX7" fmla="*/ 0 w 180598"/>
                    <a:gd name="connsiteY7" fmla="*/ 5980 h 7518"/>
                    <a:gd name="connsiteX8" fmla="*/ 12854 w 180598"/>
                    <a:gd name="connsiteY8" fmla="*/ 7266 h 7518"/>
                    <a:gd name="connsiteX9" fmla="*/ 136252 w 180598"/>
                    <a:gd name="connsiteY9" fmla="*/ 4695 h 7518"/>
                    <a:gd name="connsiteX10" fmla="*/ 140751 w 180598"/>
                    <a:gd name="connsiteY10" fmla="*/ 5338 h 7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598" h="7518">
                      <a:moveTo>
                        <a:pt x="140751" y="5338"/>
                      </a:moveTo>
                      <a:cubicBezTo>
                        <a:pt x="151035" y="7266"/>
                        <a:pt x="161961" y="5980"/>
                        <a:pt x="172244" y="6623"/>
                      </a:cubicBezTo>
                      <a:cubicBezTo>
                        <a:pt x="178028" y="6623"/>
                        <a:pt x="178671" y="4052"/>
                        <a:pt x="180599" y="196"/>
                      </a:cubicBezTo>
                      <a:cubicBezTo>
                        <a:pt x="171601" y="1481"/>
                        <a:pt x="163246" y="-1732"/>
                        <a:pt x="154891" y="1481"/>
                      </a:cubicBezTo>
                      <a:cubicBezTo>
                        <a:pt x="146536" y="4695"/>
                        <a:pt x="138823" y="-447"/>
                        <a:pt x="129826" y="839"/>
                      </a:cubicBezTo>
                      <a:cubicBezTo>
                        <a:pt x="123398" y="2124"/>
                        <a:pt x="116329" y="196"/>
                        <a:pt x="109259" y="839"/>
                      </a:cubicBezTo>
                      <a:cubicBezTo>
                        <a:pt x="80338" y="4052"/>
                        <a:pt x="52059" y="2124"/>
                        <a:pt x="23137" y="2124"/>
                      </a:cubicBezTo>
                      <a:cubicBezTo>
                        <a:pt x="15425" y="2124"/>
                        <a:pt x="7070" y="1481"/>
                        <a:pt x="0" y="5980"/>
                      </a:cubicBezTo>
                      <a:cubicBezTo>
                        <a:pt x="5141" y="7266"/>
                        <a:pt x="8998" y="7909"/>
                        <a:pt x="12854" y="7266"/>
                      </a:cubicBezTo>
                      <a:cubicBezTo>
                        <a:pt x="53987" y="3410"/>
                        <a:pt x="95120" y="10480"/>
                        <a:pt x="136252" y="4695"/>
                      </a:cubicBezTo>
                      <a:cubicBezTo>
                        <a:pt x="137538" y="4695"/>
                        <a:pt x="139466" y="4695"/>
                        <a:pt x="140751" y="5338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6" name="任意多边形: 形状 25"/>
                <p:cNvSpPr/>
                <p:nvPr/>
              </p:nvSpPr>
              <p:spPr>
                <a:xfrm>
                  <a:off x="7236744" y="14575455"/>
                  <a:ext cx="757742" cy="63625"/>
                </a:xfrm>
                <a:custGeom>
                  <a:avLst/>
                  <a:gdLst>
                    <a:gd name="connsiteX0" fmla="*/ 52059 w 168387"/>
                    <a:gd name="connsiteY0" fmla="*/ 5785 h 14139"/>
                    <a:gd name="connsiteX1" fmla="*/ 28921 w 168387"/>
                    <a:gd name="connsiteY1" fmla="*/ 5142 h 14139"/>
                    <a:gd name="connsiteX2" fmla="*/ 22494 w 168387"/>
                    <a:gd name="connsiteY2" fmla="*/ 6427 h 14139"/>
                    <a:gd name="connsiteX3" fmla="*/ 0 w 168387"/>
                    <a:gd name="connsiteY3" fmla="*/ 14139 h 14139"/>
                    <a:gd name="connsiteX4" fmla="*/ 149106 w 168387"/>
                    <a:gd name="connsiteY4" fmla="*/ 4499 h 14139"/>
                    <a:gd name="connsiteX5" fmla="*/ 168387 w 168387"/>
                    <a:gd name="connsiteY5" fmla="*/ 0 h 14139"/>
                    <a:gd name="connsiteX6" fmla="*/ 111830 w 168387"/>
                    <a:gd name="connsiteY6" fmla="*/ 2571 h 14139"/>
                    <a:gd name="connsiteX7" fmla="*/ 52059 w 168387"/>
                    <a:gd name="connsiteY7" fmla="*/ 5785 h 14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8387" h="14139">
                      <a:moveTo>
                        <a:pt x="52059" y="5785"/>
                      </a:moveTo>
                      <a:cubicBezTo>
                        <a:pt x="44346" y="4499"/>
                        <a:pt x="36634" y="7070"/>
                        <a:pt x="28921" y="5142"/>
                      </a:cubicBezTo>
                      <a:cubicBezTo>
                        <a:pt x="26350" y="4499"/>
                        <a:pt x="23780" y="5142"/>
                        <a:pt x="22494" y="6427"/>
                      </a:cubicBezTo>
                      <a:cubicBezTo>
                        <a:pt x="17996" y="11569"/>
                        <a:pt x="9641" y="10926"/>
                        <a:pt x="0" y="14139"/>
                      </a:cubicBezTo>
                      <a:cubicBezTo>
                        <a:pt x="52059" y="10926"/>
                        <a:pt x="100261" y="7713"/>
                        <a:pt x="149106" y="4499"/>
                      </a:cubicBezTo>
                      <a:cubicBezTo>
                        <a:pt x="156176" y="3856"/>
                        <a:pt x="162603" y="3214"/>
                        <a:pt x="168387" y="0"/>
                      </a:cubicBezTo>
                      <a:cubicBezTo>
                        <a:pt x="149749" y="1928"/>
                        <a:pt x="130468" y="0"/>
                        <a:pt x="111830" y="2571"/>
                      </a:cubicBezTo>
                      <a:cubicBezTo>
                        <a:pt x="92549" y="5785"/>
                        <a:pt x="72625" y="8998"/>
                        <a:pt x="52059" y="578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7" name="任意多边形: 形状 26"/>
                <p:cNvSpPr/>
                <p:nvPr/>
              </p:nvSpPr>
              <p:spPr>
                <a:xfrm>
                  <a:off x="5287437" y="14581101"/>
                  <a:ext cx="506124" cy="32818"/>
                </a:xfrm>
                <a:custGeom>
                  <a:avLst/>
                  <a:gdLst>
                    <a:gd name="connsiteX0" fmla="*/ 95120 w 112472"/>
                    <a:gd name="connsiteY0" fmla="*/ 32 h 7293"/>
                    <a:gd name="connsiteX1" fmla="*/ 34063 w 112472"/>
                    <a:gd name="connsiteY1" fmla="*/ 674 h 7293"/>
                    <a:gd name="connsiteX2" fmla="*/ 0 w 112472"/>
                    <a:gd name="connsiteY2" fmla="*/ 1317 h 7293"/>
                    <a:gd name="connsiteX3" fmla="*/ 24423 w 112472"/>
                    <a:gd name="connsiteY3" fmla="*/ 5816 h 7293"/>
                    <a:gd name="connsiteX4" fmla="*/ 71340 w 112472"/>
                    <a:gd name="connsiteY4" fmla="*/ 6459 h 7293"/>
                    <a:gd name="connsiteX5" fmla="*/ 112472 w 112472"/>
                    <a:gd name="connsiteY5" fmla="*/ 3888 h 7293"/>
                    <a:gd name="connsiteX6" fmla="*/ 95120 w 112472"/>
                    <a:gd name="connsiteY6" fmla="*/ 32 h 7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2472" h="7293">
                      <a:moveTo>
                        <a:pt x="95120" y="32"/>
                      </a:moveTo>
                      <a:cubicBezTo>
                        <a:pt x="74553" y="32"/>
                        <a:pt x="53987" y="32"/>
                        <a:pt x="34063" y="674"/>
                      </a:cubicBezTo>
                      <a:cubicBezTo>
                        <a:pt x="22494" y="674"/>
                        <a:pt x="10926" y="1317"/>
                        <a:pt x="0" y="1317"/>
                      </a:cubicBezTo>
                      <a:cubicBezTo>
                        <a:pt x="7712" y="5816"/>
                        <a:pt x="16068" y="5173"/>
                        <a:pt x="24423" y="5816"/>
                      </a:cubicBezTo>
                      <a:cubicBezTo>
                        <a:pt x="39847" y="6459"/>
                        <a:pt x="55272" y="8387"/>
                        <a:pt x="71340" y="6459"/>
                      </a:cubicBezTo>
                      <a:cubicBezTo>
                        <a:pt x="84836" y="5173"/>
                        <a:pt x="98333" y="32"/>
                        <a:pt x="112472" y="3888"/>
                      </a:cubicBezTo>
                      <a:cubicBezTo>
                        <a:pt x="107331" y="-611"/>
                        <a:pt x="100904" y="32"/>
                        <a:pt x="95120" y="3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8" name="任意多边形: 形状 27"/>
                <p:cNvSpPr/>
                <p:nvPr/>
              </p:nvSpPr>
              <p:spPr>
                <a:xfrm>
                  <a:off x="8919976" y="13925590"/>
                  <a:ext cx="179311" cy="34218"/>
                </a:xfrm>
                <a:custGeom>
                  <a:avLst/>
                  <a:gdLst>
                    <a:gd name="connsiteX0" fmla="*/ 0 w 39847"/>
                    <a:gd name="connsiteY0" fmla="*/ 4306 h 7604"/>
                    <a:gd name="connsiteX1" fmla="*/ 39847 w 39847"/>
                    <a:gd name="connsiteY1" fmla="*/ 3664 h 7604"/>
                    <a:gd name="connsiteX2" fmla="*/ 0 w 39847"/>
                    <a:gd name="connsiteY2" fmla="*/ 4306 h 7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847" h="7604">
                      <a:moveTo>
                        <a:pt x="0" y="4306"/>
                      </a:moveTo>
                      <a:cubicBezTo>
                        <a:pt x="16710" y="8805"/>
                        <a:pt x="26993" y="8805"/>
                        <a:pt x="39847" y="3664"/>
                      </a:cubicBezTo>
                      <a:cubicBezTo>
                        <a:pt x="25708" y="-2763"/>
                        <a:pt x="12854" y="450"/>
                        <a:pt x="0" y="4306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9" name="任意多边形: 形状 28"/>
                <p:cNvSpPr/>
                <p:nvPr/>
              </p:nvSpPr>
              <p:spPr>
                <a:xfrm>
                  <a:off x="5677874" y="13872378"/>
                  <a:ext cx="219802" cy="11853"/>
                </a:xfrm>
                <a:custGeom>
                  <a:avLst/>
                  <a:gdLst>
                    <a:gd name="connsiteX0" fmla="*/ 0 w 48845"/>
                    <a:gd name="connsiteY0" fmla="*/ 1992 h 2634"/>
                    <a:gd name="connsiteX1" fmla="*/ 48845 w 48845"/>
                    <a:gd name="connsiteY1" fmla="*/ 2634 h 2634"/>
                    <a:gd name="connsiteX2" fmla="*/ 0 w 48845"/>
                    <a:gd name="connsiteY2" fmla="*/ 1992 h 2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8845" h="2634">
                      <a:moveTo>
                        <a:pt x="0" y="1992"/>
                      </a:moveTo>
                      <a:cubicBezTo>
                        <a:pt x="16068" y="1992"/>
                        <a:pt x="32778" y="2634"/>
                        <a:pt x="48845" y="2634"/>
                      </a:cubicBezTo>
                      <a:cubicBezTo>
                        <a:pt x="32778" y="-2507"/>
                        <a:pt x="16710" y="1349"/>
                        <a:pt x="0" y="199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0" name="任意多边形: 形状 29"/>
                <p:cNvSpPr/>
                <p:nvPr/>
              </p:nvSpPr>
              <p:spPr>
                <a:xfrm>
                  <a:off x="2860917" y="14404015"/>
                  <a:ext cx="144608" cy="18153"/>
                </a:xfrm>
                <a:custGeom>
                  <a:avLst/>
                  <a:gdLst>
                    <a:gd name="connsiteX0" fmla="*/ 0 w 32135"/>
                    <a:gd name="connsiteY0" fmla="*/ 2749 h 4034"/>
                    <a:gd name="connsiteX1" fmla="*/ 32135 w 32135"/>
                    <a:gd name="connsiteY1" fmla="*/ 4034 h 4034"/>
                    <a:gd name="connsiteX2" fmla="*/ 0 w 32135"/>
                    <a:gd name="connsiteY2" fmla="*/ 2749 h 4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2135" h="4034">
                      <a:moveTo>
                        <a:pt x="0" y="2749"/>
                      </a:moveTo>
                      <a:cubicBezTo>
                        <a:pt x="10926" y="5319"/>
                        <a:pt x="21209" y="2106"/>
                        <a:pt x="32135" y="4034"/>
                      </a:cubicBezTo>
                      <a:cubicBezTo>
                        <a:pt x="7070" y="-1107"/>
                        <a:pt x="7070" y="-1107"/>
                        <a:pt x="0" y="274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  <p:grpSp>
          <p:nvGrpSpPr>
            <p:cNvPr id="12" name="组合 11"/>
            <p:cNvGrpSpPr/>
            <p:nvPr/>
          </p:nvGrpSpPr>
          <p:grpSpPr>
            <a:xfrm>
              <a:off x="946480" y="3860800"/>
              <a:ext cx="10299041" cy="126092"/>
              <a:chOff x="1009039" y="3860800"/>
              <a:chExt cx="10299041" cy="126092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7584297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17" name="菱形 16"/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BA936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18" name="直接连接符 17"/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BA9363"/>
                      </a:gs>
                      <a:gs pos="100000">
                        <a:srgbClr val="BA936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" name="组合 13"/>
              <p:cNvGrpSpPr/>
              <p:nvPr/>
            </p:nvGrpSpPr>
            <p:grpSpPr>
              <a:xfrm flipH="1">
                <a:off x="1009039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15" name="菱形 14"/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BA936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16" name="直接连接符 15"/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BA9363"/>
                      </a:gs>
                      <a:gs pos="100000">
                        <a:srgbClr val="BA936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1" name="组合 1060"/>
          <p:cNvGrpSpPr/>
          <p:nvPr/>
        </p:nvGrpSpPr>
        <p:grpSpPr>
          <a:xfrm>
            <a:off x="0" y="488653"/>
            <a:ext cx="12192000" cy="5880694"/>
            <a:chOff x="0" y="848535"/>
            <a:chExt cx="12192000" cy="5880694"/>
          </a:xfrm>
        </p:grpSpPr>
        <p:pic>
          <p:nvPicPr>
            <p:cNvPr id="1062" name="图片 1061" descr="图片包含 图示&#10;&#10;AI 生成的内容可能不正确。"/>
            <p:cNvPicPr>
              <a:picLocks noChangeAspect="1"/>
            </p:cNvPicPr>
            <p:nvPr/>
          </p:nvPicPr>
          <p:blipFill>
            <a:blip r:embed="rId1" cstate="email">
              <a:alphaModFix amt="3000"/>
            </a:blip>
            <a:srcRect/>
            <a:stretch>
              <a:fillRect/>
            </a:stretch>
          </p:blipFill>
          <p:spPr>
            <a:xfrm>
              <a:off x="0" y="848535"/>
              <a:ext cx="2032430" cy="4114816"/>
            </a:xfrm>
            <a:custGeom>
              <a:avLst/>
              <a:gdLst>
                <a:gd name="connsiteX0" fmla="*/ 0 w 2032430"/>
                <a:gd name="connsiteY0" fmla="*/ 0 h 4114816"/>
                <a:gd name="connsiteX1" fmla="*/ 2032430 w 2032430"/>
                <a:gd name="connsiteY1" fmla="*/ 0 h 4114816"/>
                <a:gd name="connsiteX2" fmla="*/ 2032430 w 2032430"/>
                <a:gd name="connsiteY2" fmla="*/ 4114816 h 4114816"/>
                <a:gd name="connsiteX3" fmla="*/ 0 w 2032430"/>
                <a:gd name="connsiteY3" fmla="*/ 4114816 h 4114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2430" h="4114816">
                  <a:moveTo>
                    <a:pt x="0" y="0"/>
                  </a:moveTo>
                  <a:lnTo>
                    <a:pt x="2032430" y="0"/>
                  </a:lnTo>
                  <a:lnTo>
                    <a:pt x="2032430" y="4114816"/>
                  </a:lnTo>
                  <a:lnTo>
                    <a:pt x="0" y="4114816"/>
                  </a:lnTo>
                  <a:close/>
                </a:path>
              </a:pathLst>
            </a:custGeom>
          </p:spPr>
        </p:pic>
        <p:pic>
          <p:nvPicPr>
            <p:cNvPr id="1063" name="图片 1062" descr="图片包含 图示&#10;&#10;AI 生成的内容可能不正确。"/>
            <p:cNvPicPr>
              <a:picLocks noChangeAspect="1"/>
            </p:cNvPicPr>
            <p:nvPr/>
          </p:nvPicPr>
          <p:blipFill>
            <a:blip r:embed="rId2" cstate="email">
              <a:alphaModFix amt="3000"/>
            </a:blip>
            <a:srcRect/>
            <a:stretch>
              <a:fillRect/>
            </a:stretch>
          </p:blipFill>
          <p:spPr>
            <a:xfrm>
              <a:off x="10147515" y="2614413"/>
              <a:ext cx="2044485" cy="4114816"/>
            </a:xfrm>
            <a:custGeom>
              <a:avLst/>
              <a:gdLst>
                <a:gd name="connsiteX0" fmla="*/ 0 w 2044485"/>
                <a:gd name="connsiteY0" fmla="*/ 0 h 4114816"/>
                <a:gd name="connsiteX1" fmla="*/ 2044485 w 2044485"/>
                <a:gd name="connsiteY1" fmla="*/ 0 h 4114816"/>
                <a:gd name="connsiteX2" fmla="*/ 2044485 w 2044485"/>
                <a:gd name="connsiteY2" fmla="*/ 4114816 h 4114816"/>
                <a:gd name="connsiteX3" fmla="*/ 0 w 2044485"/>
                <a:gd name="connsiteY3" fmla="*/ 4114816 h 4114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44485" h="4114816">
                  <a:moveTo>
                    <a:pt x="0" y="0"/>
                  </a:moveTo>
                  <a:lnTo>
                    <a:pt x="2044485" y="0"/>
                  </a:lnTo>
                  <a:lnTo>
                    <a:pt x="2044485" y="4114816"/>
                  </a:lnTo>
                  <a:lnTo>
                    <a:pt x="0" y="4114816"/>
                  </a:lnTo>
                  <a:close/>
                </a:path>
              </a:pathLst>
            </a:custGeom>
          </p:spPr>
        </p:pic>
      </p:grpSp>
      <p:grpSp>
        <p:nvGrpSpPr>
          <p:cNvPr id="60" name="组合 59"/>
          <p:cNvGrpSpPr/>
          <p:nvPr/>
        </p:nvGrpSpPr>
        <p:grpSpPr>
          <a:xfrm>
            <a:off x="932685" y="1275972"/>
            <a:ext cx="10671940" cy="3857308"/>
            <a:chOff x="1271814" y="1300694"/>
            <a:chExt cx="10237562" cy="4256608"/>
          </a:xfrm>
        </p:grpSpPr>
        <p:sp>
          <p:nvSpPr>
            <p:cNvPr id="56" name="缺角矩形 55"/>
            <p:cNvSpPr/>
            <p:nvPr/>
          </p:nvSpPr>
          <p:spPr>
            <a:xfrm rot="5400000" flipH="1">
              <a:off x="4262291" y="-1689783"/>
              <a:ext cx="4256608" cy="10237562"/>
            </a:xfrm>
            <a:prstGeom prst="plaque">
              <a:avLst>
                <a:gd name="adj" fmla="val 2661"/>
              </a:avLst>
            </a:prstGeom>
            <a:gradFill flip="none" rotWithShape="1">
              <a:gsLst>
                <a:gs pos="100000">
                  <a:sysClr val="window" lastClr="FFFFFF">
                    <a:alpha val="0"/>
                  </a:sysClr>
                </a:gs>
                <a:gs pos="59000">
                  <a:sysClr val="window" lastClr="FFFFFF"/>
                </a:gs>
              </a:gsLst>
              <a:lin ang="5400000" scaled="1"/>
              <a:tileRect/>
            </a:gradFill>
            <a:ln w="6350" cap="flat" cmpd="sng" algn="ctr">
              <a:gradFill flip="none" rotWithShape="1">
                <a:gsLst>
                  <a:gs pos="35000">
                    <a:srgbClr val="781F1C">
                      <a:alpha val="0"/>
                    </a:srgbClr>
                  </a:gs>
                  <a:gs pos="100000">
                    <a:srgbClr val="781F1C">
                      <a:alpha val="70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>
              <a:outerShdw blurRad="63500" dir="3600000" sx="101000" sy="101000" algn="tl" rotWithShape="0">
                <a:srgbClr val="781F1C">
                  <a:alpha val="17000"/>
                </a:srgbClr>
              </a:outerShdw>
            </a:effectLst>
          </p:spPr>
          <p:txBody>
            <a:bodyPr wrap="square"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8" name="缺角矩形 57"/>
            <p:cNvSpPr/>
            <p:nvPr/>
          </p:nvSpPr>
          <p:spPr>
            <a:xfrm rot="5400000" flipH="1">
              <a:off x="4553542" y="-1396919"/>
              <a:ext cx="4013072" cy="9651834"/>
            </a:xfrm>
            <a:prstGeom prst="plaque">
              <a:avLst>
                <a:gd name="adj" fmla="val 2661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ysClr val="window" lastClr="FFFFFF"/>
                </a:gs>
              </a:gsLst>
              <a:lin ang="16200000" scaled="1"/>
            </a:gradFill>
            <a:ln w="6350" cap="flat" cmpd="sng" algn="ctr">
              <a:gradFill flip="none" rotWithShape="1">
                <a:gsLst>
                  <a:gs pos="0">
                    <a:srgbClr val="94590E">
                      <a:alpha val="0"/>
                    </a:srgbClr>
                  </a:gs>
                  <a:gs pos="100000">
                    <a:srgbClr val="94590E">
                      <a:alpha val="64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wrap="square" lIns="0" rIns="0" rtlCol="0" anchor="ctr">
              <a:noAutofit/>
            </a:bodyPr>
            <a:lstStyle/>
            <a:p>
              <a:pPr algn="ctr"/>
              <a:endParaRPr lang="zh-CN" altLang="en-US" sz="1600" kern="0" dirty="0"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060" name="图片 1059"/>
          <p:cNvPicPr>
            <a:picLocks noChangeAspect="1"/>
          </p:cNvPicPr>
          <p:nvPr/>
        </p:nvPicPr>
        <p:blipFill>
          <a:blip r:embed="rId3" cstate="email">
            <a:alphaModFix amt="70000"/>
          </a:blip>
          <a:stretch>
            <a:fillRect/>
          </a:stretch>
        </p:blipFill>
        <p:spPr>
          <a:xfrm>
            <a:off x="8646424" y="3312279"/>
            <a:ext cx="870162" cy="222457"/>
          </a:xfrm>
          <a:prstGeom prst="rect">
            <a:avLst/>
          </a:prstGeom>
        </p:spPr>
      </p:pic>
      <p:sp>
        <p:nvSpPr>
          <p:cNvPr id="59" name="文本框 58"/>
          <p:cNvSpPr txBox="1"/>
          <p:nvPr/>
        </p:nvSpPr>
        <p:spPr>
          <a:xfrm>
            <a:off x="4985908" y="2637060"/>
            <a:ext cx="4286572" cy="1014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>
                <a:ln>
                  <a:noFill/>
                </a:ln>
                <a:solidFill>
                  <a:srgbClr val="781F1C"/>
                </a:solidFill>
                <a:effectLst/>
                <a:uLnTx/>
                <a:uFillTx/>
                <a:latin typeface="梦源宋体 CN W25" panose="02020200000000000000" pitchFamily="18" charset="-122"/>
                <a:ea typeface="梦源宋体 CN W25" panose="02020200000000000000" pitchFamily="18" charset="-122"/>
                <a:cs typeface="+mn-cs"/>
              </a:rPr>
              <a:t>输入标题</a:t>
            </a:r>
            <a:endParaRPr kumimoji="0" lang="zh-CN" altLang="en-US" sz="6000" b="0" i="0" u="none" strike="noStrike" kern="1200" cap="none" spc="0" normalizeH="0" baseline="0" noProof="0">
              <a:ln>
                <a:noFill/>
              </a:ln>
              <a:solidFill>
                <a:srgbClr val="781F1C"/>
              </a:solidFill>
              <a:effectLst/>
              <a:uLnTx/>
              <a:uFillTx/>
              <a:latin typeface="梦源宋体 CN W25" panose="02020200000000000000" pitchFamily="18" charset="-122"/>
              <a:ea typeface="梦源宋体 CN W25" panose="02020200000000000000" pitchFamily="18" charset="-122"/>
              <a:cs typeface="+mn-cs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46480" y="5813415"/>
            <a:ext cx="10299041" cy="582943"/>
            <a:chOff x="946480" y="3690590"/>
            <a:chExt cx="10299041" cy="582943"/>
          </a:xfrm>
        </p:grpSpPr>
        <p:grpSp>
          <p:nvGrpSpPr>
            <p:cNvPr id="3" name="组合 2"/>
            <p:cNvGrpSpPr/>
            <p:nvPr/>
          </p:nvGrpSpPr>
          <p:grpSpPr>
            <a:xfrm>
              <a:off x="4596130" y="3690590"/>
              <a:ext cx="2999740" cy="582943"/>
              <a:chOff x="4596130" y="3690590"/>
              <a:chExt cx="2999740" cy="582943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4596130" y="3690590"/>
                <a:ext cx="299974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kumimoji="0" lang="zh-CN" altLang="en-US" sz="2400" b="0" i="0" u="none" strike="noStrike" kern="0" cap="none" spc="0" normalizeH="0" baseline="0" noProof="0">
                    <a:ln w="1270">
                      <a:noFill/>
                    </a:ln>
                    <a:solidFill>
                      <a:srgbClr val="781F1C"/>
                    </a:solidFill>
                    <a:effectLst/>
                    <a:uLnTx/>
                    <a:uFillTx/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仁心仁术 </a:t>
                </a:r>
                <a:r>
                  <a:rPr lang="zh-CN" altLang="en-US" sz="2400" kern="0">
                    <a:ln w="1270">
                      <a:noFill/>
                    </a:ln>
                    <a:solidFill>
                      <a:srgbClr val="781F1C"/>
                    </a:solidFill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精诚为医 </a:t>
                </a:r>
                <a:endParaRPr lang="zh-CN" altLang="en-US" sz="2400" kern="0">
                  <a:ln w="1270">
                    <a:noFill/>
                  </a:ln>
                  <a:solidFill>
                    <a:srgbClr val="781F1C"/>
                  </a:solidFill>
                  <a:latin typeface="梦源宋体 CN W25" panose="02020200000000000000" pitchFamily="18" charset="-122"/>
                  <a:ea typeface="梦源宋体 CN W25" panose="02020200000000000000" pitchFamily="18" charset="-122"/>
                  <a:cs typeface="演示流云楷" panose="02000600000000000000" pitchFamily="2" charset="-122"/>
                </a:endParaRPr>
              </a:p>
            </p:txBody>
          </p:sp>
          <p:grpSp>
            <p:nvGrpSpPr>
              <p:cNvPr id="12" name="图形 2"/>
              <p:cNvGrpSpPr>
                <a:grpSpLocks noChangeAspect="1"/>
              </p:cNvGrpSpPr>
              <p:nvPr/>
            </p:nvGrpSpPr>
            <p:grpSpPr>
              <a:xfrm>
                <a:off x="4749802" y="4057882"/>
                <a:ext cx="2692398" cy="215651"/>
                <a:chOff x="2188521" y="13727260"/>
                <a:chExt cx="9616991" cy="911820"/>
              </a:xfrm>
              <a:gradFill>
                <a:gsLst>
                  <a:gs pos="0">
                    <a:srgbClr val="A16361">
                      <a:alpha val="50000"/>
                    </a:srgbClr>
                  </a:gs>
                  <a:gs pos="100000">
                    <a:srgbClr val="A16361">
                      <a:alpha val="0"/>
                    </a:srgbClr>
                  </a:gs>
                </a:gsLst>
                <a:lin ang="5400000" scaled="1"/>
              </a:gradFill>
            </p:grpSpPr>
            <p:sp>
              <p:nvSpPr>
                <p:cNvPr id="13" name="任意多边形: 形状 12"/>
                <p:cNvSpPr/>
                <p:nvPr/>
              </p:nvSpPr>
              <p:spPr>
                <a:xfrm>
                  <a:off x="2188521" y="13727260"/>
                  <a:ext cx="9616991" cy="407483"/>
                </a:xfrm>
                <a:custGeom>
                  <a:avLst/>
                  <a:gdLst>
                    <a:gd name="connsiteX0" fmla="*/ 1393436 w 1397935"/>
                    <a:gd name="connsiteY0" fmla="*/ 12465 h 90552"/>
                    <a:gd name="connsiteX1" fmla="*/ 1345876 w 1397935"/>
                    <a:gd name="connsiteY1" fmla="*/ 14393 h 90552"/>
                    <a:gd name="connsiteX2" fmla="*/ 1340092 w 1397935"/>
                    <a:gd name="connsiteY2" fmla="*/ 15036 h 90552"/>
                    <a:gd name="connsiteX3" fmla="*/ 1288033 w 1397935"/>
                    <a:gd name="connsiteY3" fmla="*/ 16321 h 90552"/>
                    <a:gd name="connsiteX4" fmla="*/ 1260397 w 1397935"/>
                    <a:gd name="connsiteY4" fmla="*/ 18249 h 90552"/>
                    <a:gd name="connsiteX5" fmla="*/ 1248829 w 1397935"/>
                    <a:gd name="connsiteY5" fmla="*/ 15678 h 90552"/>
                    <a:gd name="connsiteX6" fmla="*/ 1229547 w 1397935"/>
                    <a:gd name="connsiteY6" fmla="*/ 17606 h 90552"/>
                    <a:gd name="connsiteX7" fmla="*/ 1214123 w 1397935"/>
                    <a:gd name="connsiteY7" fmla="*/ 20177 h 90552"/>
                    <a:gd name="connsiteX8" fmla="*/ 1204482 w 1397935"/>
                    <a:gd name="connsiteY8" fmla="*/ 20177 h 90552"/>
                    <a:gd name="connsiteX9" fmla="*/ 1190343 w 1397935"/>
                    <a:gd name="connsiteY9" fmla="*/ 15036 h 90552"/>
                    <a:gd name="connsiteX10" fmla="*/ 1151138 w 1397935"/>
                    <a:gd name="connsiteY10" fmla="*/ 15678 h 90552"/>
                    <a:gd name="connsiteX11" fmla="*/ 1139569 w 1397935"/>
                    <a:gd name="connsiteY11" fmla="*/ 15036 h 90552"/>
                    <a:gd name="connsiteX12" fmla="*/ 1120931 w 1397935"/>
                    <a:gd name="connsiteY12" fmla="*/ 13108 h 90552"/>
                    <a:gd name="connsiteX13" fmla="*/ 1093295 w 1397935"/>
                    <a:gd name="connsiteY13" fmla="*/ 13750 h 90552"/>
                    <a:gd name="connsiteX14" fmla="*/ 1066944 w 1397935"/>
                    <a:gd name="connsiteY14" fmla="*/ 15678 h 90552"/>
                    <a:gd name="connsiteX15" fmla="*/ 1019385 w 1397935"/>
                    <a:gd name="connsiteY15" fmla="*/ 15678 h 90552"/>
                    <a:gd name="connsiteX16" fmla="*/ 991106 w 1397935"/>
                    <a:gd name="connsiteY16" fmla="*/ 16964 h 90552"/>
                    <a:gd name="connsiteX17" fmla="*/ 966040 w 1397935"/>
                    <a:gd name="connsiteY17" fmla="*/ 15036 h 90552"/>
                    <a:gd name="connsiteX18" fmla="*/ 923622 w 1397935"/>
                    <a:gd name="connsiteY18" fmla="*/ 15036 h 90552"/>
                    <a:gd name="connsiteX19" fmla="*/ 901770 w 1397935"/>
                    <a:gd name="connsiteY19" fmla="*/ 15678 h 90552"/>
                    <a:gd name="connsiteX20" fmla="*/ 880561 w 1397935"/>
                    <a:gd name="connsiteY20" fmla="*/ 15036 h 90552"/>
                    <a:gd name="connsiteX21" fmla="*/ 865136 w 1397935"/>
                    <a:gd name="connsiteY21" fmla="*/ 11822 h 90552"/>
                    <a:gd name="connsiteX22" fmla="*/ 861280 w 1397935"/>
                    <a:gd name="connsiteY22" fmla="*/ 13108 h 90552"/>
                    <a:gd name="connsiteX23" fmla="*/ 843284 w 1397935"/>
                    <a:gd name="connsiteY23" fmla="*/ 13108 h 90552"/>
                    <a:gd name="connsiteX24" fmla="*/ 823361 w 1397935"/>
                    <a:gd name="connsiteY24" fmla="*/ 9251 h 90552"/>
                    <a:gd name="connsiteX25" fmla="*/ 797010 w 1397935"/>
                    <a:gd name="connsiteY25" fmla="*/ 9251 h 90552"/>
                    <a:gd name="connsiteX26" fmla="*/ 671683 w 1397935"/>
                    <a:gd name="connsiteY26" fmla="*/ 5395 h 90552"/>
                    <a:gd name="connsiteX27" fmla="*/ 600344 w 1397935"/>
                    <a:gd name="connsiteY27" fmla="*/ 5395 h 90552"/>
                    <a:gd name="connsiteX28" fmla="*/ 525790 w 1397935"/>
                    <a:gd name="connsiteY28" fmla="*/ 6680 h 90552"/>
                    <a:gd name="connsiteX29" fmla="*/ 511008 w 1397935"/>
                    <a:gd name="connsiteY29" fmla="*/ 5395 h 90552"/>
                    <a:gd name="connsiteX30" fmla="*/ 499440 w 1397935"/>
                    <a:gd name="connsiteY30" fmla="*/ 4110 h 90552"/>
                    <a:gd name="connsiteX31" fmla="*/ 444810 w 1397935"/>
                    <a:gd name="connsiteY31" fmla="*/ 3467 h 90552"/>
                    <a:gd name="connsiteX32" fmla="*/ 377327 w 1397935"/>
                    <a:gd name="connsiteY32" fmla="*/ 1539 h 90552"/>
                    <a:gd name="connsiteX33" fmla="*/ 313057 w 1397935"/>
                    <a:gd name="connsiteY33" fmla="*/ 896 h 90552"/>
                    <a:gd name="connsiteX34" fmla="*/ 320769 w 1397935"/>
                    <a:gd name="connsiteY34" fmla="*/ 4110 h 90552"/>
                    <a:gd name="connsiteX35" fmla="*/ 365115 w 1397935"/>
                    <a:gd name="connsiteY35" fmla="*/ 4110 h 90552"/>
                    <a:gd name="connsiteX36" fmla="*/ 379897 w 1397935"/>
                    <a:gd name="connsiteY36" fmla="*/ 9251 h 90552"/>
                    <a:gd name="connsiteX37" fmla="*/ 386325 w 1397935"/>
                    <a:gd name="connsiteY37" fmla="*/ 11179 h 90552"/>
                    <a:gd name="connsiteX38" fmla="*/ 422958 w 1397935"/>
                    <a:gd name="connsiteY38" fmla="*/ 13108 h 90552"/>
                    <a:gd name="connsiteX39" fmla="*/ 433884 w 1397935"/>
                    <a:gd name="connsiteY39" fmla="*/ 16321 h 90552"/>
                    <a:gd name="connsiteX40" fmla="*/ 422316 w 1397935"/>
                    <a:gd name="connsiteY40" fmla="*/ 19534 h 90552"/>
                    <a:gd name="connsiteX41" fmla="*/ 309200 w 1397935"/>
                    <a:gd name="connsiteY41" fmla="*/ 16321 h 90552"/>
                    <a:gd name="connsiteX42" fmla="*/ 248787 w 1397935"/>
                    <a:gd name="connsiteY42" fmla="*/ 15036 h 90552"/>
                    <a:gd name="connsiteX43" fmla="*/ 176161 w 1397935"/>
                    <a:gd name="connsiteY43" fmla="*/ 15036 h 90552"/>
                    <a:gd name="connsiteX44" fmla="*/ 169735 w 1397935"/>
                    <a:gd name="connsiteY44" fmla="*/ 16964 h 90552"/>
                    <a:gd name="connsiteX45" fmla="*/ 207011 w 1397935"/>
                    <a:gd name="connsiteY45" fmla="*/ 20820 h 90552"/>
                    <a:gd name="connsiteX46" fmla="*/ 201870 w 1397935"/>
                    <a:gd name="connsiteY46" fmla="*/ 23390 h 90552"/>
                    <a:gd name="connsiteX47" fmla="*/ 156880 w 1397935"/>
                    <a:gd name="connsiteY47" fmla="*/ 24033 h 90552"/>
                    <a:gd name="connsiteX48" fmla="*/ 93253 w 1397935"/>
                    <a:gd name="connsiteY48" fmla="*/ 25961 h 90552"/>
                    <a:gd name="connsiteX49" fmla="*/ 65617 w 1397935"/>
                    <a:gd name="connsiteY49" fmla="*/ 28532 h 90552"/>
                    <a:gd name="connsiteX50" fmla="*/ 36696 w 1397935"/>
                    <a:gd name="connsiteY50" fmla="*/ 31103 h 90552"/>
                    <a:gd name="connsiteX51" fmla="*/ 9059 w 1397935"/>
                    <a:gd name="connsiteY51" fmla="*/ 35602 h 90552"/>
                    <a:gd name="connsiteX52" fmla="*/ 61 w 1397935"/>
                    <a:gd name="connsiteY52" fmla="*/ 42029 h 90552"/>
                    <a:gd name="connsiteX53" fmla="*/ 65617 w 1397935"/>
                    <a:gd name="connsiteY53" fmla="*/ 47813 h 90552"/>
                    <a:gd name="connsiteX54" fmla="*/ 73972 w 1397935"/>
                    <a:gd name="connsiteY54" fmla="*/ 49741 h 90552"/>
                    <a:gd name="connsiteX55" fmla="*/ 93896 w 1397935"/>
                    <a:gd name="connsiteY55" fmla="*/ 54240 h 90552"/>
                    <a:gd name="connsiteX56" fmla="*/ 129244 w 1397935"/>
                    <a:gd name="connsiteY56" fmla="*/ 56168 h 90552"/>
                    <a:gd name="connsiteX57" fmla="*/ 149811 w 1397935"/>
                    <a:gd name="connsiteY57" fmla="*/ 63238 h 90552"/>
                    <a:gd name="connsiteX58" fmla="*/ 178732 w 1397935"/>
                    <a:gd name="connsiteY58" fmla="*/ 72236 h 90552"/>
                    <a:gd name="connsiteX59" fmla="*/ 213438 w 1397935"/>
                    <a:gd name="connsiteY59" fmla="*/ 73521 h 90552"/>
                    <a:gd name="connsiteX60" fmla="*/ 304059 w 1397935"/>
                    <a:gd name="connsiteY60" fmla="*/ 80591 h 90552"/>
                    <a:gd name="connsiteX61" fmla="*/ 426172 w 1397935"/>
                    <a:gd name="connsiteY61" fmla="*/ 84447 h 90552"/>
                    <a:gd name="connsiteX62" fmla="*/ 548285 w 1397935"/>
                    <a:gd name="connsiteY62" fmla="*/ 86375 h 90552"/>
                    <a:gd name="connsiteX63" fmla="*/ 651117 w 1397935"/>
                    <a:gd name="connsiteY63" fmla="*/ 86375 h 90552"/>
                    <a:gd name="connsiteX64" fmla="*/ 672326 w 1397935"/>
                    <a:gd name="connsiteY64" fmla="*/ 88946 h 90552"/>
                    <a:gd name="connsiteX65" fmla="*/ 687108 w 1397935"/>
                    <a:gd name="connsiteY65" fmla="*/ 88303 h 90552"/>
                    <a:gd name="connsiteX66" fmla="*/ 699320 w 1397935"/>
                    <a:gd name="connsiteY66" fmla="*/ 87660 h 90552"/>
                    <a:gd name="connsiteX67" fmla="*/ 739810 w 1397935"/>
                    <a:gd name="connsiteY67" fmla="*/ 87660 h 90552"/>
                    <a:gd name="connsiteX68" fmla="*/ 793797 w 1397935"/>
                    <a:gd name="connsiteY68" fmla="*/ 85090 h 90552"/>
                    <a:gd name="connsiteX69" fmla="*/ 841356 w 1397935"/>
                    <a:gd name="connsiteY69" fmla="*/ 81876 h 90552"/>
                    <a:gd name="connsiteX70" fmla="*/ 811792 w 1397935"/>
                    <a:gd name="connsiteY70" fmla="*/ 79948 h 90552"/>
                    <a:gd name="connsiteX71" fmla="*/ 835572 w 1397935"/>
                    <a:gd name="connsiteY71" fmla="*/ 75449 h 90552"/>
                    <a:gd name="connsiteX72" fmla="*/ 875419 w 1397935"/>
                    <a:gd name="connsiteY72" fmla="*/ 74807 h 90552"/>
                    <a:gd name="connsiteX73" fmla="*/ 910768 w 1397935"/>
                    <a:gd name="connsiteY73" fmla="*/ 81234 h 90552"/>
                    <a:gd name="connsiteX74" fmla="*/ 918481 w 1397935"/>
                    <a:gd name="connsiteY74" fmla="*/ 83162 h 90552"/>
                    <a:gd name="connsiteX75" fmla="*/ 1022598 w 1397935"/>
                    <a:gd name="connsiteY75" fmla="*/ 81876 h 90552"/>
                    <a:gd name="connsiteX76" fmla="*/ 1090082 w 1397935"/>
                    <a:gd name="connsiteY76" fmla="*/ 79948 h 90552"/>
                    <a:gd name="connsiteX77" fmla="*/ 1140212 w 1397935"/>
                    <a:gd name="connsiteY77" fmla="*/ 76735 h 90552"/>
                    <a:gd name="connsiteX78" fmla="*/ 1155637 w 1397935"/>
                    <a:gd name="connsiteY78" fmla="*/ 75449 h 90552"/>
                    <a:gd name="connsiteX79" fmla="*/ 1142783 w 1397935"/>
                    <a:gd name="connsiteY79" fmla="*/ 73521 h 90552"/>
                    <a:gd name="connsiteX80" fmla="*/ 1097794 w 1397935"/>
                    <a:gd name="connsiteY80" fmla="*/ 72236 h 90552"/>
                    <a:gd name="connsiteX81" fmla="*/ 1038023 w 1397935"/>
                    <a:gd name="connsiteY81" fmla="*/ 74807 h 90552"/>
                    <a:gd name="connsiteX82" fmla="*/ 985321 w 1397935"/>
                    <a:gd name="connsiteY82" fmla="*/ 74807 h 90552"/>
                    <a:gd name="connsiteX83" fmla="*/ 928121 w 1397935"/>
                    <a:gd name="connsiteY83" fmla="*/ 74164 h 90552"/>
                    <a:gd name="connsiteX84" fmla="*/ 954472 w 1397935"/>
                    <a:gd name="connsiteY84" fmla="*/ 69022 h 90552"/>
                    <a:gd name="connsiteX85" fmla="*/ 991106 w 1397935"/>
                    <a:gd name="connsiteY85" fmla="*/ 70950 h 90552"/>
                    <a:gd name="connsiteX86" fmla="*/ 1051520 w 1397935"/>
                    <a:gd name="connsiteY86" fmla="*/ 68380 h 90552"/>
                    <a:gd name="connsiteX87" fmla="*/ 1145354 w 1397935"/>
                    <a:gd name="connsiteY87" fmla="*/ 67094 h 90552"/>
                    <a:gd name="connsiteX88" fmla="*/ 1259754 w 1397935"/>
                    <a:gd name="connsiteY88" fmla="*/ 63238 h 90552"/>
                    <a:gd name="connsiteX89" fmla="*/ 1309885 w 1397935"/>
                    <a:gd name="connsiteY89" fmla="*/ 60024 h 90552"/>
                    <a:gd name="connsiteX90" fmla="*/ 1284820 w 1397935"/>
                    <a:gd name="connsiteY90" fmla="*/ 44600 h 90552"/>
                    <a:gd name="connsiteX91" fmla="*/ 1305386 w 1397935"/>
                    <a:gd name="connsiteY91" fmla="*/ 51669 h 90552"/>
                    <a:gd name="connsiteX92" fmla="*/ 1313099 w 1397935"/>
                    <a:gd name="connsiteY92" fmla="*/ 52312 h 90552"/>
                    <a:gd name="connsiteX93" fmla="*/ 1317598 w 1397935"/>
                    <a:gd name="connsiteY93" fmla="*/ 48456 h 90552"/>
                    <a:gd name="connsiteX94" fmla="*/ 1316955 w 1397935"/>
                    <a:gd name="connsiteY94" fmla="*/ 37530 h 90552"/>
                    <a:gd name="connsiteX95" fmla="*/ 1304743 w 1397935"/>
                    <a:gd name="connsiteY95" fmla="*/ 40744 h 90552"/>
                    <a:gd name="connsiteX96" fmla="*/ 1295103 w 1397935"/>
                    <a:gd name="connsiteY96" fmla="*/ 38173 h 90552"/>
                    <a:gd name="connsiteX97" fmla="*/ 1249471 w 1397935"/>
                    <a:gd name="connsiteY97" fmla="*/ 42029 h 90552"/>
                    <a:gd name="connsiteX98" fmla="*/ 1228262 w 1397935"/>
                    <a:gd name="connsiteY98" fmla="*/ 36245 h 90552"/>
                    <a:gd name="connsiteX99" fmla="*/ 1257184 w 1397935"/>
                    <a:gd name="connsiteY99" fmla="*/ 31103 h 90552"/>
                    <a:gd name="connsiteX100" fmla="*/ 1295746 w 1397935"/>
                    <a:gd name="connsiteY100" fmla="*/ 28532 h 90552"/>
                    <a:gd name="connsiteX101" fmla="*/ 1325953 w 1397935"/>
                    <a:gd name="connsiteY101" fmla="*/ 27889 h 90552"/>
                    <a:gd name="connsiteX102" fmla="*/ 1343948 w 1397935"/>
                    <a:gd name="connsiteY102" fmla="*/ 25961 h 90552"/>
                    <a:gd name="connsiteX103" fmla="*/ 1335593 w 1397935"/>
                    <a:gd name="connsiteY103" fmla="*/ 20177 h 90552"/>
                    <a:gd name="connsiteX104" fmla="*/ 1352304 w 1397935"/>
                    <a:gd name="connsiteY104" fmla="*/ 20177 h 90552"/>
                    <a:gd name="connsiteX105" fmla="*/ 1351018 w 1397935"/>
                    <a:gd name="connsiteY105" fmla="*/ 26604 h 90552"/>
                    <a:gd name="connsiteX106" fmla="*/ 1361944 w 1397935"/>
                    <a:gd name="connsiteY106" fmla="*/ 24033 h 90552"/>
                    <a:gd name="connsiteX107" fmla="*/ 1369656 w 1397935"/>
                    <a:gd name="connsiteY107" fmla="*/ 19534 h 90552"/>
                    <a:gd name="connsiteX108" fmla="*/ 1397935 w 1397935"/>
                    <a:gd name="connsiteY108" fmla="*/ 16321 h 90552"/>
                    <a:gd name="connsiteX109" fmla="*/ 1393436 w 1397935"/>
                    <a:gd name="connsiteY109" fmla="*/ 12465 h 90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1397935" h="90552">
                      <a:moveTo>
                        <a:pt x="1393436" y="12465"/>
                      </a:moveTo>
                      <a:cubicBezTo>
                        <a:pt x="1377369" y="13108"/>
                        <a:pt x="1361301" y="10537"/>
                        <a:pt x="1345876" y="14393"/>
                      </a:cubicBezTo>
                      <a:cubicBezTo>
                        <a:pt x="1343948" y="15036"/>
                        <a:pt x="1342020" y="15036"/>
                        <a:pt x="1340092" y="15036"/>
                      </a:cubicBezTo>
                      <a:cubicBezTo>
                        <a:pt x="1322739" y="13750"/>
                        <a:pt x="1305386" y="15678"/>
                        <a:pt x="1288033" y="16321"/>
                      </a:cubicBezTo>
                      <a:cubicBezTo>
                        <a:pt x="1279036" y="16321"/>
                        <a:pt x="1269395" y="15036"/>
                        <a:pt x="1260397" y="18249"/>
                      </a:cubicBezTo>
                      <a:cubicBezTo>
                        <a:pt x="1255898" y="20177"/>
                        <a:pt x="1253328" y="13108"/>
                        <a:pt x="1248829" y="15678"/>
                      </a:cubicBezTo>
                      <a:cubicBezTo>
                        <a:pt x="1242401" y="18892"/>
                        <a:pt x="1236617" y="17606"/>
                        <a:pt x="1229547" y="17606"/>
                      </a:cubicBezTo>
                      <a:cubicBezTo>
                        <a:pt x="1225049" y="16964"/>
                        <a:pt x="1217979" y="15678"/>
                        <a:pt x="1214123" y="20177"/>
                      </a:cubicBezTo>
                      <a:cubicBezTo>
                        <a:pt x="1210909" y="23390"/>
                        <a:pt x="1207053" y="22105"/>
                        <a:pt x="1204482" y="20177"/>
                      </a:cubicBezTo>
                      <a:cubicBezTo>
                        <a:pt x="1200626" y="16964"/>
                        <a:pt x="1196770" y="15036"/>
                        <a:pt x="1190343" y="15036"/>
                      </a:cubicBezTo>
                      <a:cubicBezTo>
                        <a:pt x="1177489" y="15678"/>
                        <a:pt x="1163992" y="14393"/>
                        <a:pt x="1151138" y="15678"/>
                      </a:cubicBezTo>
                      <a:cubicBezTo>
                        <a:pt x="1147282" y="16321"/>
                        <a:pt x="1142140" y="16321"/>
                        <a:pt x="1139569" y="15036"/>
                      </a:cubicBezTo>
                      <a:cubicBezTo>
                        <a:pt x="1133142" y="11822"/>
                        <a:pt x="1127358" y="13108"/>
                        <a:pt x="1120931" y="13108"/>
                      </a:cubicBezTo>
                      <a:cubicBezTo>
                        <a:pt x="1111291" y="13108"/>
                        <a:pt x="1102293" y="14393"/>
                        <a:pt x="1093295" y="13750"/>
                      </a:cubicBezTo>
                      <a:cubicBezTo>
                        <a:pt x="1084297" y="13108"/>
                        <a:pt x="1075942" y="17606"/>
                        <a:pt x="1066944" y="15678"/>
                      </a:cubicBezTo>
                      <a:cubicBezTo>
                        <a:pt x="1050877" y="13108"/>
                        <a:pt x="1034809" y="15678"/>
                        <a:pt x="1019385" y="15678"/>
                      </a:cubicBezTo>
                      <a:cubicBezTo>
                        <a:pt x="1009744" y="15678"/>
                        <a:pt x="998818" y="18249"/>
                        <a:pt x="991106" y="16964"/>
                      </a:cubicBezTo>
                      <a:cubicBezTo>
                        <a:pt x="982751" y="15678"/>
                        <a:pt x="974395" y="15036"/>
                        <a:pt x="966040" y="15036"/>
                      </a:cubicBezTo>
                      <a:cubicBezTo>
                        <a:pt x="951901" y="15678"/>
                        <a:pt x="937761" y="13108"/>
                        <a:pt x="923622" y="15036"/>
                      </a:cubicBezTo>
                      <a:cubicBezTo>
                        <a:pt x="916552" y="16321"/>
                        <a:pt x="908840" y="15036"/>
                        <a:pt x="901770" y="15678"/>
                      </a:cubicBezTo>
                      <a:cubicBezTo>
                        <a:pt x="894058" y="16321"/>
                        <a:pt x="886988" y="14393"/>
                        <a:pt x="880561" y="15036"/>
                      </a:cubicBezTo>
                      <a:cubicBezTo>
                        <a:pt x="874134" y="15036"/>
                        <a:pt x="867707" y="20820"/>
                        <a:pt x="865136" y="11822"/>
                      </a:cubicBezTo>
                      <a:cubicBezTo>
                        <a:pt x="863851" y="12465"/>
                        <a:pt x="862566" y="12465"/>
                        <a:pt x="861280" y="13108"/>
                      </a:cubicBezTo>
                      <a:cubicBezTo>
                        <a:pt x="855496" y="14393"/>
                        <a:pt x="848426" y="16321"/>
                        <a:pt x="843284" y="13108"/>
                      </a:cubicBezTo>
                      <a:cubicBezTo>
                        <a:pt x="837500" y="8609"/>
                        <a:pt x="829788" y="7966"/>
                        <a:pt x="823361" y="9251"/>
                      </a:cubicBezTo>
                      <a:cubicBezTo>
                        <a:pt x="814363" y="10537"/>
                        <a:pt x="805365" y="10537"/>
                        <a:pt x="797010" y="9251"/>
                      </a:cubicBezTo>
                      <a:cubicBezTo>
                        <a:pt x="755234" y="5395"/>
                        <a:pt x="713459" y="6038"/>
                        <a:pt x="671683" y="5395"/>
                      </a:cubicBezTo>
                      <a:cubicBezTo>
                        <a:pt x="647904" y="4752"/>
                        <a:pt x="624124" y="3467"/>
                        <a:pt x="600344" y="5395"/>
                      </a:cubicBezTo>
                      <a:cubicBezTo>
                        <a:pt x="575921" y="7323"/>
                        <a:pt x="550856" y="4752"/>
                        <a:pt x="525790" y="6680"/>
                      </a:cubicBezTo>
                      <a:cubicBezTo>
                        <a:pt x="520649" y="7323"/>
                        <a:pt x="516150" y="6038"/>
                        <a:pt x="511008" y="5395"/>
                      </a:cubicBezTo>
                      <a:cubicBezTo>
                        <a:pt x="507152" y="4752"/>
                        <a:pt x="503939" y="3467"/>
                        <a:pt x="499440" y="4110"/>
                      </a:cubicBezTo>
                      <a:cubicBezTo>
                        <a:pt x="481444" y="5395"/>
                        <a:pt x="462806" y="4752"/>
                        <a:pt x="444810" y="3467"/>
                      </a:cubicBezTo>
                      <a:cubicBezTo>
                        <a:pt x="422316" y="1539"/>
                        <a:pt x="399821" y="4110"/>
                        <a:pt x="377327" y="1539"/>
                      </a:cubicBezTo>
                      <a:cubicBezTo>
                        <a:pt x="356118" y="-390"/>
                        <a:pt x="334909" y="-390"/>
                        <a:pt x="313057" y="896"/>
                      </a:cubicBezTo>
                      <a:cubicBezTo>
                        <a:pt x="314985" y="4110"/>
                        <a:pt x="318198" y="4110"/>
                        <a:pt x="320769" y="4110"/>
                      </a:cubicBezTo>
                      <a:cubicBezTo>
                        <a:pt x="335551" y="2824"/>
                        <a:pt x="350333" y="3467"/>
                        <a:pt x="365115" y="4110"/>
                      </a:cubicBezTo>
                      <a:cubicBezTo>
                        <a:pt x="370900" y="4110"/>
                        <a:pt x="378612" y="2181"/>
                        <a:pt x="379897" y="9251"/>
                      </a:cubicBezTo>
                      <a:cubicBezTo>
                        <a:pt x="380540" y="11179"/>
                        <a:pt x="383754" y="11179"/>
                        <a:pt x="386325" y="11179"/>
                      </a:cubicBezTo>
                      <a:cubicBezTo>
                        <a:pt x="398536" y="11822"/>
                        <a:pt x="410747" y="12465"/>
                        <a:pt x="422958" y="13108"/>
                      </a:cubicBezTo>
                      <a:cubicBezTo>
                        <a:pt x="426815" y="13108"/>
                        <a:pt x="434527" y="10537"/>
                        <a:pt x="433884" y="16321"/>
                      </a:cubicBezTo>
                      <a:cubicBezTo>
                        <a:pt x="433242" y="21462"/>
                        <a:pt x="426172" y="19534"/>
                        <a:pt x="422316" y="19534"/>
                      </a:cubicBezTo>
                      <a:cubicBezTo>
                        <a:pt x="384396" y="19534"/>
                        <a:pt x="346477" y="18249"/>
                        <a:pt x="309200" y="16321"/>
                      </a:cubicBezTo>
                      <a:cubicBezTo>
                        <a:pt x="289277" y="15678"/>
                        <a:pt x="269353" y="15036"/>
                        <a:pt x="248787" y="15036"/>
                      </a:cubicBezTo>
                      <a:cubicBezTo>
                        <a:pt x="224364" y="15036"/>
                        <a:pt x="199941" y="15036"/>
                        <a:pt x="176161" y="15036"/>
                      </a:cubicBezTo>
                      <a:cubicBezTo>
                        <a:pt x="174233" y="15036"/>
                        <a:pt x="171663" y="15036"/>
                        <a:pt x="169735" y="16964"/>
                      </a:cubicBezTo>
                      <a:cubicBezTo>
                        <a:pt x="181946" y="18892"/>
                        <a:pt x="194800" y="15678"/>
                        <a:pt x="207011" y="20820"/>
                      </a:cubicBezTo>
                      <a:cubicBezTo>
                        <a:pt x="205083" y="23390"/>
                        <a:pt x="203798" y="23390"/>
                        <a:pt x="201870" y="23390"/>
                      </a:cubicBezTo>
                      <a:cubicBezTo>
                        <a:pt x="186445" y="23390"/>
                        <a:pt x="171020" y="22105"/>
                        <a:pt x="156880" y="24033"/>
                      </a:cubicBezTo>
                      <a:cubicBezTo>
                        <a:pt x="134386" y="27889"/>
                        <a:pt x="113819" y="25961"/>
                        <a:pt x="93253" y="25961"/>
                      </a:cubicBezTo>
                      <a:cubicBezTo>
                        <a:pt x="83613" y="25961"/>
                        <a:pt x="74615" y="26604"/>
                        <a:pt x="65617" y="28532"/>
                      </a:cubicBezTo>
                      <a:cubicBezTo>
                        <a:pt x="55976" y="30460"/>
                        <a:pt x="46336" y="31103"/>
                        <a:pt x="36696" y="31103"/>
                      </a:cubicBezTo>
                      <a:cubicBezTo>
                        <a:pt x="27055" y="31103"/>
                        <a:pt x="19343" y="37530"/>
                        <a:pt x="9059" y="35602"/>
                      </a:cubicBezTo>
                      <a:cubicBezTo>
                        <a:pt x="3918" y="34959"/>
                        <a:pt x="-581" y="36245"/>
                        <a:pt x="61" y="42029"/>
                      </a:cubicBezTo>
                      <a:cubicBezTo>
                        <a:pt x="21913" y="42029"/>
                        <a:pt x="43122" y="47171"/>
                        <a:pt x="65617" y="47813"/>
                      </a:cubicBezTo>
                      <a:cubicBezTo>
                        <a:pt x="68188" y="47813"/>
                        <a:pt x="72044" y="48456"/>
                        <a:pt x="73972" y="49741"/>
                      </a:cubicBezTo>
                      <a:cubicBezTo>
                        <a:pt x="79756" y="54883"/>
                        <a:pt x="86826" y="53597"/>
                        <a:pt x="93896" y="54240"/>
                      </a:cubicBezTo>
                      <a:cubicBezTo>
                        <a:pt x="105464" y="54883"/>
                        <a:pt x="117676" y="54883"/>
                        <a:pt x="129244" y="56168"/>
                      </a:cubicBezTo>
                      <a:cubicBezTo>
                        <a:pt x="136957" y="56811"/>
                        <a:pt x="145312" y="58096"/>
                        <a:pt x="149811" y="63238"/>
                      </a:cubicBezTo>
                      <a:cubicBezTo>
                        <a:pt x="156880" y="71593"/>
                        <a:pt x="166521" y="72236"/>
                        <a:pt x="178732" y="72236"/>
                      </a:cubicBezTo>
                      <a:cubicBezTo>
                        <a:pt x="190301" y="72879"/>
                        <a:pt x="202512" y="72236"/>
                        <a:pt x="213438" y="73521"/>
                      </a:cubicBezTo>
                      <a:cubicBezTo>
                        <a:pt x="243002" y="78020"/>
                        <a:pt x="273852" y="78663"/>
                        <a:pt x="304059" y="80591"/>
                      </a:cubicBezTo>
                      <a:cubicBezTo>
                        <a:pt x="344549" y="83804"/>
                        <a:pt x="385039" y="82519"/>
                        <a:pt x="426172" y="84447"/>
                      </a:cubicBezTo>
                      <a:cubicBezTo>
                        <a:pt x="466662" y="85732"/>
                        <a:pt x="507152" y="85732"/>
                        <a:pt x="548285" y="86375"/>
                      </a:cubicBezTo>
                      <a:cubicBezTo>
                        <a:pt x="582348" y="86375"/>
                        <a:pt x="617054" y="86375"/>
                        <a:pt x="651117" y="86375"/>
                      </a:cubicBezTo>
                      <a:cubicBezTo>
                        <a:pt x="658187" y="86375"/>
                        <a:pt x="665257" y="85732"/>
                        <a:pt x="672326" y="88946"/>
                      </a:cubicBezTo>
                      <a:cubicBezTo>
                        <a:pt x="676182" y="90874"/>
                        <a:pt x="682609" y="91517"/>
                        <a:pt x="687108" y="88303"/>
                      </a:cubicBezTo>
                      <a:cubicBezTo>
                        <a:pt x="690322" y="85732"/>
                        <a:pt x="694821" y="86375"/>
                        <a:pt x="699320" y="87660"/>
                      </a:cubicBezTo>
                      <a:cubicBezTo>
                        <a:pt x="712816" y="90874"/>
                        <a:pt x="726956" y="88946"/>
                        <a:pt x="739810" y="87660"/>
                      </a:cubicBezTo>
                      <a:cubicBezTo>
                        <a:pt x="757805" y="86375"/>
                        <a:pt x="775801" y="85732"/>
                        <a:pt x="793797" y="85090"/>
                      </a:cubicBezTo>
                      <a:cubicBezTo>
                        <a:pt x="809864" y="85090"/>
                        <a:pt x="825289" y="85090"/>
                        <a:pt x="841356" y="81876"/>
                      </a:cubicBezTo>
                      <a:cubicBezTo>
                        <a:pt x="831716" y="81234"/>
                        <a:pt x="822076" y="80591"/>
                        <a:pt x="811792" y="79948"/>
                      </a:cubicBezTo>
                      <a:cubicBezTo>
                        <a:pt x="818219" y="76735"/>
                        <a:pt x="829145" y="74164"/>
                        <a:pt x="835572" y="75449"/>
                      </a:cubicBezTo>
                      <a:cubicBezTo>
                        <a:pt x="849069" y="79306"/>
                        <a:pt x="861923" y="75449"/>
                        <a:pt x="875419" y="74807"/>
                      </a:cubicBezTo>
                      <a:cubicBezTo>
                        <a:pt x="888274" y="73521"/>
                        <a:pt x="901127" y="72879"/>
                        <a:pt x="910768" y="81234"/>
                      </a:cubicBezTo>
                      <a:cubicBezTo>
                        <a:pt x="913339" y="83162"/>
                        <a:pt x="915910" y="83162"/>
                        <a:pt x="918481" y="83162"/>
                      </a:cubicBezTo>
                      <a:cubicBezTo>
                        <a:pt x="953186" y="83804"/>
                        <a:pt x="987892" y="79948"/>
                        <a:pt x="1022598" y="81876"/>
                      </a:cubicBezTo>
                      <a:cubicBezTo>
                        <a:pt x="1045092" y="83162"/>
                        <a:pt x="1067587" y="81234"/>
                        <a:pt x="1090082" y="79948"/>
                      </a:cubicBezTo>
                      <a:cubicBezTo>
                        <a:pt x="1106792" y="79306"/>
                        <a:pt x="1123502" y="78020"/>
                        <a:pt x="1140212" y="76735"/>
                      </a:cubicBezTo>
                      <a:cubicBezTo>
                        <a:pt x="1145354" y="76092"/>
                        <a:pt x="1151138" y="78020"/>
                        <a:pt x="1155637" y="75449"/>
                      </a:cubicBezTo>
                      <a:cubicBezTo>
                        <a:pt x="1153066" y="69665"/>
                        <a:pt x="1147282" y="74164"/>
                        <a:pt x="1142783" y="73521"/>
                      </a:cubicBezTo>
                      <a:cubicBezTo>
                        <a:pt x="1128001" y="69665"/>
                        <a:pt x="1112576" y="72236"/>
                        <a:pt x="1097794" y="72236"/>
                      </a:cubicBezTo>
                      <a:cubicBezTo>
                        <a:pt x="1077870" y="72879"/>
                        <a:pt x="1057947" y="74807"/>
                        <a:pt x="1038023" y="74807"/>
                      </a:cubicBezTo>
                      <a:cubicBezTo>
                        <a:pt x="1020670" y="75449"/>
                        <a:pt x="1002674" y="73521"/>
                        <a:pt x="985321" y="74807"/>
                      </a:cubicBezTo>
                      <a:cubicBezTo>
                        <a:pt x="967326" y="75449"/>
                        <a:pt x="949330" y="76735"/>
                        <a:pt x="928121" y="74164"/>
                      </a:cubicBezTo>
                      <a:cubicBezTo>
                        <a:pt x="938404" y="70950"/>
                        <a:pt x="948045" y="67094"/>
                        <a:pt x="954472" y="69022"/>
                      </a:cubicBezTo>
                      <a:cubicBezTo>
                        <a:pt x="967326" y="72879"/>
                        <a:pt x="978894" y="71593"/>
                        <a:pt x="991106" y="70950"/>
                      </a:cubicBezTo>
                      <a:cubicBezTo>
                        <a:pt x="1011029" y="69665"/>
                        <a:pt x="1030953" y="69022"/>
                        <a:pt x="1051520" y="68380"/>
                      </a:cubicBezTo>
                      <a:cubicBezTo>
                        <a:pt x="1083012" y="67737"/>
                        <a:pt x="1114504" y="68380"/>
                        <a:pt x="1145354" y="67094"/>
                      </a:cubicBezTo>
                      <a:cubicBezTo>
                        <a:pt x="1183273" y="65166"/>
                        <a:pt x="1221835" y="65809"/>
                        <a:pt x="1259754" y="63238"/>
                      </a:cubicBezTo>
                      <a:cubicBezTo>
                        <a:pt x="1276465" y="61952"/>
                        <a:pt x="1293175" y="61310"/>
                        <a:pt x="1309885" y="60024"/>
                      </a:cubicBezTo>
                      <a:cubicBezTo>
                        <a:pt x="1301530" y="54883"/>
                        <a:pt x="1290604" y="52955"/>
                        <a:pt x="1284820" y="44600"/>
                      </a:cubicBezTo>
                      <a:cubicBezTo>
                        <a:pt x="1293175" y="46528"/>
                        <a:pt x="1302815" y="42029"/>
                        <a:pt x="1305386" y="51669"/>
                      </a:cubicBezTo>
                      <a:cubicBezTo>
                        <a:pt x="1306029" y="53597"/>
                        <a:pt x="1310528" y="53597"/>
                        <a:pt x="1313099" y="52312"/>
                      </a:cubicBezTo>
                      <a:cubicBezTo>
                        <a:pt x="1315027" y="51669"/>
                        <a:pt x="1319526" y="51669"/>
                        <a:pt x="1317598" y="48456"/>
                      </a:cubicBezTo>
                      <a:cubicBezTo>
                        <a:pt x="1315670" y="45243"/>
                        <a:pt x="1319526" y="41386"/>
                        <a:pt x="1316955" y="37530"/>
                      </a:cubicBezTo>
                      <a:cubicBezTo>
                        <a:pt x="1312456" y="43957"/>
                        <a:pt x="1312456" y="43957"/>
                        <a:pt x="1304743" y="40744"/>
                      </a:cubicBezTo>
                      <a:cubicBezTo>
                        <a:pt x="1301530" y="39458"/>
                        <a:pt x="1298959" y="37530"/>
                        <a:pt x="1295103" y="38173"/>
                      </a:cubicBezTo>
                      <a:cubicBezTo>
                        <a:pt x="1279678" y="39458"/>
                        <a:pt x="1264253" y="39458"/>
                        <a:pt x="1249471" y="42029"/>
                      </a:cubicBezTo>
                      <a:cubicBezTo>
                        <a:pt x="1237902" y="44600"/>
                        <a:pt x="1237902" y="44600"/>
                        <a:pt x="1228262" y="36245"/>
                      </a:cubicBezTo>
                      <a:cubicBezTo>
                        <a:pt x="1237260" y="31103"/>
                        <a:pt x="1247543" y="30460"/>
                        <a:pt x="1257184" y="31103"/>
                      </a:cubicBezTo>
                      <a:cubicBezTo>
                        <a:pt x="1270680" y="32388"/>
                        <a:pt x="1282892" y="29175"/>
                        <a:pt x="1295746" y="28532"/>
                      </a:cubicBezTo>
                      <a:cubicBezTo>
                        <a:pt x="1313099" y="27246"/>
                        <a:pt x="1313099" y="26604"/>
                        <a:pt x="1325953" y="27889"/>
                      </a:cubicBezTo>
                      <a:cubicBezTo>
                        <a:pt x="1331737" y="28532"/>
                        <a:pt x="1338806" y="29175"/>
                        <a:pt x="1343948" y="25961"/>
                      </a:cubicBezTo>
                      <a:cubicBezTo>
                        <a:pt x="1343948" y="22105"/>
                        <a:pt x="1338806" y="22105"/>
                        <a:pt x="1335593" y="20177"/>
                      </a:cubicBezTo>
                      <a:cubicBezTo>
                        <a:pt x="1342020" y="20177"/>
                        <a:pt x="1347805" y="18249"/>
                        <a:pt x="1352304" y="20177"/>
                      </a:cubicBezTo>
                      <a:cubicBezTo>
                        <a:pt x="1352946" y="22748"/>
                        <a:pt x="1347162" y="24033"/>
                        <a:pt x="1351018" y="26604"/>
                      </a:cubicBezTo>
                      <a:cubicBezTo>
                        <a:pt x="1354874" y="25318"/>
                        <a:pt x="1361301" y="28532"/>
                        <a:pt x="1361944" y="24033"/>
                      </a:cubicBezTo>
                      <a:cubicBezTo>
                        <a:pt x="1362586" y="19534"/>
                        <a:pt x="1365800" y="19534"/>
                        <a:pt x="1369656" y="19534"/>
                      </a:cubicBezTo>
                      <a:cubicBezTo>
                        <a:pt x="1379297" y="20177"/>
                        <a:pt x="1388295" y="16321"/>
                        <a:pt x="1397935" y="16321"/>
                      </a:cubicBezTo>
                      <a:cubicBezTo>
                        <a:pt x="1397292" y="13108"/>
                        <a:pt x="1395364" y="12465"/>
                        <a:pt x="1393436" y="1246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4" name="任意多边形: 形状 13"/>
                <p:cNvSpPr/>
                <p:nvPr/>
              </p:nvSpPr>
              <p:spPr>
                <a:xfrm>
                  <a:off x="3453814" y="14387001"/>
                  <a:ext cx="2519064" cy="99563"/>
                </a:xfrm>
                <a:custGeom>
                  <a:avLst/>
                  <a:gdLst>
                    <a:gd name="connsiteX0" fmla="*/ 512232 w 559792"/>
                    <a:gd name="connsiteY0" fmla="*/ 11029 h 22125"/>
                    <a:gd name="connsiteX1" fmla="*/ 467886 w 559792"/>
                    <a:gd name="connsiteY1" fmla="*/ 12957 h 22125"/>
                    <a:gd name="connsiteX2" fmla="*/ 450533 w 559792"/>
                    <a:gd name="connsiteY2" fmla="*/ 11671 h 22125"/>
                    <a:gd name="connsiteX3" fmla="*/ 444749 w 559792"/>
                    <a:gd name="connsiteY3" fmla="*/ 11671 h 22125"/>
                    <a:gd name="connsiteX4" fmla="*/ 415827 w 559792"/>
                    <a:gd name="connsiteY4" fmla="*/ 11671 h 22125"/>
                    <a:gd name="connsiteX5" fmla="*/ 399117 w 559792"/>
                    <a:gd name="connsiteY5" fmla="*/ 9101 h 22125"/>
                    <a:gd name="connsiteX6" fmla="*/ 382407 w 559792"/>
                    <a:gd name="connsiteY6" fmla="*/ 2674 h 22125"/>
                    <a:gd name="connsiteX7" fmla="*/ 379836 w 559792"/>
                    <a:gd name="connsiteY7" fmla="*/ 1388 h 22125"/>
                    <a:gd name="connsiteX8" fmla="*/ 334204 w 559792"/>
                    <a:gd name="connsiteY8" fmla="*/ 2674 h 22125"/>
                    <a:gd name="connsiteX9" fmla="*/ 313638 w 559792"/>
                    <a:gd name="connsiteY9" fmla="*/ 2031 h 22125"/>
                    <a:gd name="connsiteX10" fmla="*/ 298213 w 559792"/>
                    <a:gd name="connsiteY10" fmla="*/ 6530 h 22125"/>
                    <a:gd name="connsiteX11" fmla="*/ 293714 w 559792"/>
                    <a:gd name="connsiteY11" fmla="*/ 9101 h 22125"/>
                    <a:gd name="connsiteX12" fmla="*/ 243584 w 559792"/>
                    <a:gd name="connsiteY12" fmla="*/ 10386 h 22125"/>
                    <a:gd name="connsiteX13" fmla="*/ 201808 w 559792"/>
                    <a:gd name="connsiteY13" fmla="*/ 12957 h 22125"/>
                    <a:gd name="connsiteX14" fmla="*/ 196666 w 559792"/>
                    <a:gd name="connsiteY14" fmla="*/ 12957 h 22125"/>
                    <a:gd name="connsiteX15" fmla="*/ 183170 w 559792"/>
                    <a:gd name="connsiteY15" fmla="*/ 11029 h 22125"/>
                    <a:gd name="connsiteX16" fmla="*/ 134324 w 559792"/>
                    <a:gd name="connsiteY16" fmla="*/ 10386 h 22125"/>
                    <a:gd name="connsiteX17" fmla="*/ 68126 w 559792"/>
                    <a:gd name="connsiteY17" fmla="*/ 7815 h 22125"/>
                    <a:gd name="connsiteX18" fmla="*/ 57200 w 559792"/>
                    <a:gd name="connsiteY18" fmla="*/ 9743 h 22125"/>
                    <a:gd name="connsiteX19" fmla="*/ 44989 w 559792"/>
                    <a:gd name="connsiteY19" fmla="*/ 12957 h 22125"/>
                    <a:gd name="connsiteX20" fmla="*/ 29564 w 559792"/>
                    <a:gd name="connsiteY20" fmla="*/ 12314 h 22125"/>
                    <a:gd name="connsiteX21" fmla="*/ 0 w 559792"/>
                    <a:gd name="connsiteY21" fmla="*/ 12957 h 22125"/>
                    <a:gd name="connsiteX22" fmla="*/ 63627 w 559792"/>
                    <a:gd name="connsiteY22" fmla="*/ 15528 h 22125"/>
                    <a:gd name="connsiteX23" fmla="*/ 69412 w 559792"/>
                    <a:gd name="connsiteY23" fmla="*/ 14885 h 22125"/>
                    <a:gd name="connsiteX24" fmla="*/ 140751 w 559792"/>
                    <a:gd name="connsiteY24" fmla="*/ 18741 h 22125"/>
                    <a:gd name="connsiteX25" fmla="*/ 228801 w 559792"/>
                    <a:gd name="connsiteY25" fmla="*/ 21955 h 22125"/>
                    <a:gd name="connsiteX26" fmla="*/ 255152 w 559792"/>
                    <a:gd name="connsiteY26" fmla="*/ 21312 h 22125"/>
                    <a:gd name="connsiteX27" fmla="*/ 277647 w 559792"/>
                    <a:gd name="connsiteY27" fmla="*/ 20669 h 22125"/>
                    <a:gd name="connsiteX28" fmla="*/ 281503 w 559792"/>
                    <a:gd name="connsiteY28" fmla="*/ 19384 h 22125"/>
                    <a:gd name="connsiteX29" fmla="*/ 296285 w 559792"/>
                    <a:gd name="connsiteY29" fmla="*/ 16813 h 22125"/>
                    <a:gd name="connsiteX30" fmla="*/ 312352 w 559792"/>
                    <a:gd name="connsiteY30" fmla="*/ 21312 h 22125"/>
                    <a:gd name="connsiteX31" fmla="*/ 336132 w 559792"/>
                    <a:gd name="connsiteY31" fmla="*/ 21955 h 22125"/>
                    <a:gd name="connsiteX32" fmla="*/ 435751 w 559792"/>
                    <a:gd name="connsiteY32" fmla="*/ 20027 h 22125"/>
                    <a:gd name="connsiteX33" fmla="*/ 446034 w 559792"/>
                    <a:gd name="connsiteY33" fmla="*/ 20027 h 22125"/>
                    <a:gd name="connsiteX34" fmla="*/ 493594 w 559792"/>
                    <a:gd name="connsiteY34" fmla="*/ 18098 h 22125"/>
                    <a:gd name="connsiteX35" fmla="*/ 525086 w 559792"/>
                    <a:gd name="connsiteY35" fmla="*/ 18741 h 22125"/>
                    <a:gd name="connsiteX36" fmla="*/ 559792 w 559792"/>
                    <a:gd name="connsiteY36" fmla="*/ 15528 h 22125"/>
                    <a:gd name="connsiteX37" fmla="*/ 536655 w 559792"/>
                    <a:gd name="connsiteY37" fmla="*/ 12314 h 22125"/>
                    <a:gd name="connsiteX38" fmla="*/ 512232 w 559792"/>
                    <a:gd name="connsiteY38" fmla="*/ 11029 h 22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559792" h="22125">
                      <a:moveTo>
                        <a:pt x="512232" y="11029"/>
                      </a:moveTo>
                      <a:cubicBezTo>
                        <a:pt x="497450" y="12314"/>
                        <a:pt x="482668" y="11029"/>
                        <a:pt x="467886" y="12957"/>
                      </a:cubicBezTo>
                      <a:cubicBezTo>
                        <a:pt x="462744" y="13599"/>
                        <a:pt x="455675" y="17456"/>
                        <a:pt x="450533" y="11671"/>
                      </a:cubicBezTo>
                      <a:cubicBezTo>
                        <a:pt x="449890" y="11029"/>
                        <a:pt x="446677" y="12314"/>
                        <a:pt x="444749" y="11671"/>
                      </a:cubicBezTo>
                      <a:cubicBezTo>
                        <a:pt x="435108" y="11029"/>
                        <a:pt x="424825" y="14885"/>
                        <a:pt x="415827" y="11671"/>
                      </a:cubicBezTo>
                      <a:cubicBezTo>
                        <a:pt x="410043" y="9743"/>
                        <a:pt x="404901" y="9743"/>
                        <a:pt x="399117" y="9101"/>
                      </a:cubicBezTo>
                      <a:cubicBezTo>
                        <a:pt x="392047" y="8458"/>
                        <a:pt x="383049" y="11671"/>
                        <a:pt x="382407" y="2674"/>
                      </a:cubicBezTo>
                      <a:cubicBezTo>
                        <a:pt x="382407" y="2031"/>
                        <a:pt x="380479" y="1388"/>
                        <a:pt x="379836" y="1388"/>
                      </a:cubicBezTo>
                      <a:cubicBezTo>
                        <a:pt x="364411" y="1388"/>
                        <a:pt x="348986" y="-2468"/>
                        <a:pt x="334204" y="2674"/>
                      </a:cubicBezTo>
                      <a:cubicBezTo>
                        <a:pt x="327777" y="4602"/>
                        <a:pt x="320708" y="6530"/>
                        <a:pt x="313638" y="2031"/>
                      </a:cubicBezTo>
                      <a:cubicBezTo>
                        <a:pt x="309782" y="103"/>
                        <a:pt x="302069" y="2674"/>
                        <a:pt x="298213" y="6530"/>
                      </a:cubicBezTo>
                      <a:cubicBezTo>
                        <a:pt x="296928" y="7815"/>
                        <a:pt x="296285" y="9101"/>
                        <a:pt x="293714" y="9101"/>
                      </a:cubicBezTo>
                      <a:cubicBezTo>
                        <a:pt x="277004" y="9743"/>
                        <a:pt x="260294" y="10386"/>
                        <a:pt x="243584" y="10386"/>
                      </a:cubicBezTo>
                      <a:cubicBezTo>
                        <a:pt x="229444" y="10386"/>
                        <a:pt x="215305" y="10386"/>
                        <a:pt x="201808" y="12957"/>
                      </a:cubicBezTo>
                      <a:cubicBezTo>
                        <a:pt x="199880" y="13599"/>
                        <a:pt x="197952" y="14242"/>
                        <a:pt x="196666" y="12957"/>
                      </a:cubicBezTo>
                      <a:cubicBezTo>
                        <a:pt x="192810" y="9743"/>
                        <a:pt x="187668" y="11029"/>
                        <a:pt x="183170" y="11029"/>
                      </a:cubicBezTo>
                      <a:cubicBezTo>
                        <a:pt x="167102" y="11029"/>
                        <a:pt x="150392" y="10386"/>
                        <a:pt x="134324" y="10386"/>
                      </a:cubicBezTo>
                      <a:cubicBezTo>
                        <a:pt x="112473" y="10386"/>
                        <a:pt x="90621" y="9743"/>
                        <a:pt x="68126" y="7815"/>
                      </a:cubicBezTo>
                      <a:cubicBezTo>
                        <a:pt x="64270" y="7815"/>
                        <a:pt x="59128" y="7172"/>
                        <a:pt x="57200" y="9743"/>
                      </a:cubicBezTo>
                      <a:cubicBezTo>
                        <a:pt x="54629" y="14885"/>
                        <a:pt x="50131" y="14242"/>
                        <a:pt x="44989" y="12957"/>
                      </a:cubicBezTo>
                      <a:cubicBezTo>
                        <a:pt x="39847" y="11671"/>
                        <a:pt x="34063" y="11029"/>
                        <a:pt x="29564" y="12314"/>
                      </a:cubicBezTo>
                      <a:cubicBezTo>
                        <a:pt x="20566" y="13599"/>
                        <a:pt x="11569" y="9101"/>
                        <a:pt x="0" y="12957"/>
                      </a:cubicBezTo>
                      <a:cubicBezTo>
                        <a:pt x="22494" y="14242"/>
                        <a:pt x="42418" y="18741"/>
                        <a:pt x="63627" y="15528"/>
                      </a:cubicBezTo>
                      <a:cubicBezTo>
                        <a:pt x="65555" y="15528"/>
                        <a:pt x="67484" y="14885"/>
                        <a:pt x="69412" y="14885"/>
                      </a:cubicBezTo>
                      <a:cubicBezTo>
                        <a:pt x="93192" y="19384"/>
                        <a:pt x="116971" y="18098"/>
                        <a:pt x="140751" y="18741"/>
                      </a:cubicBezTo>
                      <a:cubicBezTo>
                        <a:pt x="170316" y="19384"/>
                        <a:pt x="199237" y="21312"/>
                        <a:pt x="228801" y="21955"/>
                      </a:cubicBezTo>
                      <a:cubicBezTo>
                        <a:pt x="237799" y="21955"/>
                        <a:pt x="246797" y="22597"/>
                        <a:pt x="255152" y="21312"/>
                      </a:cubicBezTo>
                      <a:cubicBezTo>
                        <a:pt x="262865" y="20669"/>
                        <a:pt x="269934" y="15528"/>
                        <a:pt x="277647" y="20669"/>
                      </a:cubicBezTo>
                      <a:cubicBezTo>
                        <a:pt x="278932" y="21312"/>
                        <a:pt x="280217" y="20669"/>
                        <a:pt x="281503" y="19384"/>
                      </a:cubicBezTo>
                      <a:cubicBezTo>
                        <a:pt x="285359" y="15528"/>
                        <a:pt x="291143" y="17456"/>
                        <a:pt x="296285" y="16813"/>
                      </a:cubicBezTo>
                      <a:cubicBezTo>
                        <a:pt x="303355" y="16170"/>
                        <a:pt x="307211" y="21955"/>
                        <a:pt x="312352" y="21312"/>
                      </a:cubicBezTo>
                      <a:cubicBezTo>
                        <a:pt x="320708" y="20027"/>
                        <a:pt x="328420" y="21955"/>
                        <a:pt x="336132" y="21955"/>
                      </a:cubicBezTo>
                      <a:cubicBezTo>
                        <a:pt x="369553" y="22597"/>
                        <a:pt x="402330" y="21312"/>
                        <a:pt x="435751" y="20027"/>
                      </a:cubicBezTo>
                      <a:cubicBezTo>
                        <a:pt x="438965" y="20027"/>
                        <a:pt x="442178" y="19384"/>
                        <a:pt x="446034" y="20027"/>
                      </a:cubicBezTo>
                      <a:cubicBezTo>
                        <a:pt x="462102" y="21955"/>
                        <a:pt x="478169" y="20027"/>
                        <a:pt x="493594" y="18098"/>
                      </a:cubicBezTo>
                      <a:cubicBezTo>
                        <a:pt x="504520" y="16813"/>
                        <a:pt x="514803" y="16170"/>
                        <a:pt x="525086" y="18741"/>
                      </a:cubicBezTo>
                      <a:cubicBezTo>
                        <a:pt x="535370" y="20669"/>
                        <a:pt x="552722" y="19384"/>
                        <a:pt x="559792" y="15528"/>
                      </a:cubicBezTo>
                      <a:cubicBezTo>
                        <a:pt x="551437" y="14885"/>
                        <a:pt x="542439" y="15528"/>
                        <a:pt x="536655" y="12314"/>
                      </a:cubicBezTo>
                      <a:cubicBezTo>
                        <a:pt x="527014" y="9743"/>
                        <a:pt x="519944" y="10386"/>
                        <a:pt x="512232" y="1102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5" name="任意多边形: 形状 14"/>
                <p:cNvSpPr/>
                <p:nvPr/>
              </p:nvSpPr>
              <p:spPr>
                <a:xfrm>
                  <a:off x="4599100" y="13853096"/>
                  <a:ext cx="1038281" cy="63909"/>
                </a:xfrm>
                <a:custGeom>
                  <a:avLst/>
                  <a:gdLst>
                    <a:gd name="connsiteX0" fmla="*/ 144608 w 230729"/>
                    <a:gd name="connsiteY0" fmla="*/ 8203 h 14202"/>
                    <a:gd name="connsiteX1" fmla="*/ 115043 w 230729"/>
                    <a:gd name="connsiteY1" fmla="*/ 11417 h 14202"/>
                    <a:gd name="connsiteX2" fmla="*/ 116329 w 230729"/>
                    <a:gd name="connsiteY2" fmla="*/ 12060 h 14202"/>
                    <a:gd name="connsiteX3" fmla="*/ 157462 w 230729"/>
                    <a:gd name="connsiteY3" fmla="*/ 13988 h 14202"/>
                    <a:gd name="connsiteX4" fmla="*/ 169673 w 230729"/>
                    <a:gd name="connsiteY4" fmla="*/ 8203 h 14202"/>
                    <a:gd name="connsiteX5" fmla="*/ 176743 w 230729"/>
                    <a:gd name="connsiteY5" fmla="*/ 6275 h 14202"/>
                    <a:gd name="connsiteX6" fmla="*/ 206307 w 230729"/>
                    <a:gd name="connsiteY6" fmla="*/ 6918 h 14202"/>
                    <a:gd name="connsiteX7" fmla="*/ 230729 w 230729"/>
                    <a:gd name="connsiteY7" fmla="*/ 3704 h 14202"/>
                    <a:gd name="connsiteX8" fmla="*/ 0 w 230729"/>
                    <a:gd name="connsiteY8" fmla="*/ 2419 h 14202"/>
                    <a:gd name="connsiteX9" fmla="*/ 72625 w 230729"/>
                    <a:gd name="connsiteY9" fmla="*/ 4347 h 14202"/>
                    <a:gd name="connsiteX10" fmla="*/ 144608 w 230729"/>
                    <a:gd name="connsiteY10" fmla="*/ 8203 h 142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0729" h="14202">
                      <a:moveTo>
                        <a:pt x="144608" y="8203"/>
                      </a:moveTo>
                      <a:cubicBezTo>
                        <a:pt x="134967" y="11417"/>
                        <a:pt x="124684" y="9489"/>
                        <a:pt x="115043" y="11417"/>
                      </a:cubicBezTo>
                      <a:cubicBezTo>
                        <a:pt x="115686" y="12060"/>
                        <a:pt x="115686" y="12060"/>
                        <a:pt x="116329" y="12060"/>
                      </a:cubicBezTo>
                      <a:cubicBezTo>
                        <a:pt x="129826" y="12702"/>
                        <a:pt x="143965" y="13345"/>
                        <a:pt x="157462" y="13988"/>
                      </a:cubicBezTo>
                      <a:cubicBezTo>
                        <a:pt x="163246" y="13988"/>
                        <a:pt x="170316" y="15916"/>
                        <a:pt x="169673" y="8203"/>
                      </a:cubicBezTo>
                      <a:cubicBezTo>
                        <a:pt x="169673" y="6275"/>
                        <a:pt x="173529" y="5633"/>
                        <a:pt x="176743" y="6275"/>
                      </a:cubicBezTo>
                      <a:cubicBezTo>
                        <a:pt x="186383" y="6918"/>
                        <a:pt x="196024" y="6918"/>
                        <a:pt x="206307" y="6918"/>
                      </a:cubicBezTo>
                      <a:cubicBezTo>
                        <a:pt x="216590" y="6918"/>
                        <a:pt x="224303" y="6275"/>
                        <a:pt x="230729" y="3704"/>
                      </a:cubicBezTo>
                      <a:cubicBezTo>
                        <a:pt x="154248" y="491"/>
                        <a:pt x="77124" y="-2080"/>
                        <a:pt x="0" y="2419"/>
                      </a:cubicBezTo>
                      <a:cubicBezTo>
                        <a:pt x="24423" y="3062"/>
                        <a:pt x="48203" y="3062"/>
                        <a:pt x="72625" y="4347"/>
                      </a:cubicBezTo>
                      <a:cubicBezTo>
                        <a:pt x="96405" y="5633"/>
                        <a:pt x="120828" y="3062"/>
                        <a:pt x="144608" y="8203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6" name="任意多边形: 形状 15"/>
                <p:cNvSpPr/>
                <p:nvPr/>
              </p:nvSpPr>
              <p:spPr>
                <a:xfrm>
                  <a:off x="6458755" y="13882841"/>
                  <a:ext cx="911025" cy="60021"/>
                </a:xfrm>
                <a:custGeom>
                  <a:avLst/>
                  <a:gdLst>
                    <a:gd name="connsiteX0" fmla="*/ 93834 w 202450"/>
                    <a:gd name="connsiteY0" fmla="*/ 7379 h 13338"/>
                    <a:gd name="connsiteX1" fmla="*/ 101547 w 202450"/>
                    <a:gd name="connsiteY1" fmla="*/ 9307 h 13338"/>
                    <a:gd name="connsiteX2" fmla="*/ 116971 w 202450"/>
                    <a:gd name="connsiteY2" fmla="*/ 13164 h 13338"/>
                    <a:gd name="connsiteX3" fmla="*/ 133682 w 202450"/>
                    <a:gd name="connsiteY3" fmla="*/ 11878 h 13338"/>
                    <a:gd name="connsiteX4" fmla="*/ 120828 w 202450"/>
                    <a:gd name="connsiteY4" fmla="*/ 11235 h 13338"/>
                    <a:gd name="connsiteX5" fmla="*/ 108617 w 202450"/>
                    <a:gd name="connsiteY5" fmla="*/ 8022 h 13338"/>
                    <a:gd name="connsiteX6" fmla="*/ 202451 w 202450"/>
                    <a:gd name="connsiteY6" fmla="*/ 5451 h 13338"/>
                    <a:gd name="connsiteX7" fmla="*/ 182527 w 202450"/>
                    <a:gd name="connsiteY7" fmla="*/ 310 h 13338"/>
                    <a:gd name="connsiteX8" fmla="*/ 116971 w 202450"/>
                    <a:gd name="connsiteY8" fmla="*/ 953 h 13338"/>
                    <a:gd name="connsiteX9" fmla="*/ 101547 w 202450"/>
                    <a:gd name="connsiteY9" fmla="*/ 4166 h 13338"/>
                    <a:gd name="connsiteX10" fmla="*/ 96405 w 202450"/>
                    <a:gd name="connsiteY10" fmla="*/ 4166 h 13338"/>
                    <a:gd name="connsiteX11" fmla="*/ 82908 w 202450"/>
                    <a:gd name="connsiteY11" fmla="*/ 310 h 13338"/>
                    <a:gd name="connsiteX12" fmla="*/ 11569 w 202450"/>
                    <a:gd name="connsiteY12" fmla="*/ 2238 h 13338"/>
                    <a:gd name="connsiteX13" fmla="*/ 0 w 202450"/>
                    <a:gd name="connsiteY13" fmla="*/ 4166 h 13338"/>
                    <a:gd name="connsiteX14" fmla="*/ 35991 w 202450"/>
                    <a:gd name="connsiteY14" fmla="*/ 6094 h 13338"/>
                    <a:gd name="connsiteX15" fmla="*/ 93834 w 202450"/>
                    <a:gd name="connsiteY15" fmla="*/ 7379 h 13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02450" h="13338">
                      <a:moveTo>
                        <a:pt x="93834" y="7379"/>
                      </a:moveTo>
                      <a:cubicBezTo>
                        <a:pt x="97048" y="7379"/>
                        <a:pt x="100261" y="6737"/>
                        <a:pt x="101547" y="9307"/>
                      </a:cubicBezTo>
                      <a:cubicBezTo>
                        <a:pt x="104760" y="15092"/>
                        <a:pt x="111830" y="12521"/>
                        <a:pt x="116971" y="13164"/>
                      </a:cubicBezTo>
                      <a:cubicBezTo>
                        <a:pt x="119542" y="13806"/>
                        <a:pt x="132396" y="12521"/>
                        <a:pt x="133682" y="11878"/>
                      </a:cubicBezTo>
                      <a:cubicBezTo>
                        <a:pt x="129183" y="9950"/>
                        <a:pt x="125326" y="11235"/>
                        <a:pt x="120828" y="11235"/>
                      </a:cubicBezTo>
                      <a:cubicBezTo>
                        <a:pt x="116971" y="11235"/>
                        <a:pt x="111830" y="13164"/>
                        <a:pt x="108617" y="8022"/>
                      </a:cubicBezTo>
                      <a:cubicBezTo>
                        <a:pt x="140752" y="7379"/>
                        <a:pt x="171601" y="6737"/>
                        <a:pt x="202451" y="5451"/>
                      </a:cubicBezTo>
                      <a:cubicBezTo>
                        <a:pt x="196024" y="1595"/>
                        <a:pt x="189596" y="310"/>
                        <a:pt x="182527" y="310"/>
                      </a:cubicBezTo>
                      <a:cubicBezTo>
                        <a:pt x="160675" y="-975"/>
                        <a:pt x="138824" y="2238"/>
                        <a:pt x="116971" y="953"/>
                      </a:cubicBezTo>
                      <a:cubicBezTo>
                        <a:pt x="111830" y="953"/>
                        <a:pt x="105403" y="-975"/>
                        <a:pt x="101547" y="4166"/>
                      </a:cubicBezTo>
                      <a:cubicBezTo>
                        <a:pt x="100904" y="5451"/>
                        <a:pt x="97048" y="4809"/>
                        <a:pt x="96405" y="4166"/>
                      </a:cubicBezTo>
                      <a:cubicBezTo>
                        <a:pt x="93191" y="-975"/>
                        <a:pt x="88050" y="310"/>
                        <a:pt x="82908" y="310"/>
                      </a:cubicBezTo>
                      <a:cubicBezTo>
                        <a:pt x="59128" y="953"/>
                        <a:pt x="35349" y="1595"/>
                        <a:pt x="11569" y="2238"/>
                      </a:cubicBezTo>
                      <a:cubicBezTo>
                        <a:pt x="8355" y="2238"/>
                        <a:pt x="5142" y="2238"/>
                        <a:pt x="0" y="4166"/>
                      </a:cubicBezTo>
                      <a:cubicBezTo>
                        <a:pt x="13497" y="4166"/>
                        <a:pt x="25065" y="6737"/>
                        <a:pt x="35991" y="6094"/>
                      </a:cubicBezTo>
                      <a:cubicBezTo>
                        <a:pt x="55272" y="5451"/>
                        <a:pt x="74553" y="8665"/>
                        <a:pt x="93834" y="737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7" name="任意多边形: 形状 16"/>
                <p:cNvSpPr/>
                <p:nvPr/>
              </p:nvSpPr>
              <p:spPr>
                <a:xfrm>
                  <a:off x="4735031" y="14534083"/>
                  <a:ext cx="812691" cy="33831"/>
                </a:xfrm>
                <a:custGeom>
                  <a:avLst/>
                  <a:gdLst>
                    <a:gd name="connsiteX0" fmla="*/ 140751 w 180598"/>
                    <a:gd name="connsiteY0" fmla="*/ 5338 h 7518"/>
                    <a:gd name="connsiteX1" fmla="*/ 172244 w 180598"/>
                    <a:gd name="connsiteY1" fmla="*/ 6623 h 7518"/>
                    <a:gd name="connsiteX2" fmla="*/ 180599 w 180598"/>
                    <a:gd name="connsiteY2" fmla="*/ 196 h 7518"/>
                    <a:gd name="connsiteX3" fmla="*/ 154891 w 180598"/>
                    <a:gd name="connsiteY3" fmla="*/ 1481 h 7518"/>
                    <a:gd name="connsiteX4" fmla="*/ 129826 w 180598"/>
                    <a:gd name="connsiteY4" fmla="*/ 839 h 7518"/>
                    <a:gd name="connsiteX5" fmla="*/ 109259 w 180598"/>
                    <a:gd name="connsiteY5" fmla="*/ 839 h 7518"/>
                    <a:gd name="connsiteX6" fmla="*/ 23137 w 180598"/>
                    <a:gd name="connsiteY6" fmla="*/ 2124 h 7518"/>
                    <a:gd name="connsiteX7" fmla="*/ 0 w 180598"/>
                    <a:gd name="connsiteY7" fmla="*/ 5980 h 7518"/>
                    <a:gd name="connsiteX8" fmla="*/ 12854 w 180598"/>
                    <a:gd name="connsiteY8" fmla="*/ 7266 h 7518"/>
                    <a:gd name="connsiteX9" fmla="*/ 136252 w 180598"/>
                    <a:gd name="connsiteY9" fmla="*/ 4695 h 7518"/>
                    <a:gd name="connsiteX10" fmla="*/ 140751 w 180598"/>
                    <a:gd name="connsiteY10" fmla="*/ 5338 h 7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598" h="7518">
                      <a:moveTo>
                        <a:pt x="140751" y="5338"/>
                      </a:moveTo>
                      <a:cubicBezTo>
                        <a:pt x="151035" y="7266"/>
                        <a:pt x="161961" y="5980"/>
                        <a:pt x="172244" y="6623"/>
                      </a:cubicBezTo>
                      <a:cubicBezTo>
                        <a:pt x="178028" y="6623"/>
                        <a:pt x="178671" y="4052"/>
                        <a:pt x="180599" y="196"/>
                      </a:cubicBezTo>
                      <a:cubicBezTo>
                        <a:pt x="171601" y="1481"/>
                        <a:pt x="163246" y="-1732"/>
                        <a:pt x="154891" y="1481"/>
                      </a:cubicBezTo>
                      <a:cubicBezTo>
                        <a:pt x="146536" y="4695"/>
                        <a:pt x="138823" y="-447"/>
                        <a:pt x="129826" y="839"/>
                      </a:cubicBezTo>
                      <a:cubicBezTo>
                        <a:pt x="123398" y="2124"/>
                        <a:pt x="116329" y="196"/>
                        <a:pt x="109259" y="839"/>
                      </a:cubicBezTo>
                      <a:cubicBezTo>
                        <a:pt x="80338" y="4052"/>
                        <a:pt x="52059" y="2124"/>
                        <a:pt x="23137" y="2124"/>
                      </a:cubicBezTo>
                      <a:cubicBezTo>
                        <a:pt x="15425" y="2124"/>
                        <a:pt x="7070" y="1481"/>
                        <a:pt x="0" y="5980"/>
                      </a:cubicBezTo>
                      <a:cubicBezTo>
                        <a:pt x="5141" y="7266"/>
                        <a:pt x="8998" y="7909"/>
                        <a:pt x="12854" y="7266"/>
                      </a:cubicBezTo>
                      <a:cubicBezTo>
                        <a:pt x="53987" y="3410"/>
                        <a:pt x="95120" y="10480"/>
                        <a:pt x="136252" y="4695"/>
                      </a:cubicBezTo>
                      <a:cubicBezTo>
                        <a:pt x="137538" y="4695"/>
                        <a:pt x="139466" y="4695"/>
                        <a:pt x="140751" y="5338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8" name="任意多边形: 形状 17"/>
                <p:cNvSpPr/>
                <p:nvPr/>
              </p:nvSpPr>
              <p:spPr>
                <a:xfrm>
                  <a:off x="7236744" y="14575455"/>
                  <a:ext cx="757742" cy="63625"/>
                </a:xfrm>
                <a:custGeom>
                  <a:avLst/>
                  <a:gdLst>
                    <a:gd name="connsiteX0" fmla="*/ 52059 w 168387"/>
                    <a:gd name="connsiteY0" fmla="*/ 5785 h 14139"/>
                    <a:gd name="connsiteX1" fmla="*/ 28921 w 168387"/>
                    <a:gd name="connsiteY1" fmla="*/ 5142 h 14139"/>
                    <a:gd name="connsiteX2" fmla="*/ 22494 w 168387"/>
                    <a:gd name="connsiteY2" fmla="*/ 6427 h 14139"/>
                    <a:gd name="connsiteX3" fmla="*/ 0 w 168387"/>
                    <a:gd name="connsiteY3" fmla="*/ 14139 h 14139"/>
                    <a:gd name="connsiteX4" fmla="*/ 149106 w 168387"/>
                    <a:gd name="connsiteY4" fmla="*/ 4499 h 14139"/>
                    <a:gd name="connsiteX5" fmla="*/ 168387 w 168387"/>
                    <a:gd name="connsiteY5" fmla="*/ 0 h 14139"/>
                    <a:gd name="connsiteX6" fmla="*/ 111830 w 168387"/>
                    <a:gd name="connsiteY6" fmla="*/ 2571 h 14139"/>
                    <a:gd name="connsiteX7" fmla="*/ 52059 w 168387"/>
                    <a:gd name="connsiteY7" fmla="*/ 5785 h 14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8387" h="14139">
                      <a:moveTo>
                        <a:pt x="52059" y="5785"/>
                      </a:moveTo>
                      <a:cubicBezTo>
                        <a:pt x="44346" y="4499"/>
                        <a:pt x="36634" y="7070"/>
                        <a:pt x="28921" y="5142"/>
                      </a:cubicBezTo>
                      <a:cubicBezTo>
                        <a:pt x="26350" y="4499"/>
                        <a:pt x="23780" y="5142"/>
                        <a:pt x="22494" y="6427"/>
                      </a:cubicBezTo>
                      <a:cubicBezTo>
                        <a:pt x="17996" y="11569"/>
                        <a:pt x="9641" y="10926"/>
                        <a:pt x="0" y="14139"/>
                      </a:cubicBezTo>
                      <a:cubicBezTo>
                        <a:pt x="52059" y="10926"/>
                        <a:pt x="100261" y="7713"/>
                        <a:pt x="149106" y="4499"/>
                      </a:cubicBezTo>
                      <a:cubicBezTo>
                        <a:pt x="156176" y="3856"/>
                        <a:pt x="162603" y="3214"/>
                        <a:pt x="168387" y="0"/>
                      </a:cubicBezTo>
                      <a:cubicBezTo>
                        <a:pt x="149749" y="1928"/>
                        <a:pt x="130468" y="0"/>
                        <a:pt x="111830" y="2571"/>
                      </a:cubicBezTo>
                      <a:cubicBezTo>
                        <a:pt x="92549" y="5785"/>
                        <a:pt x="72625" y="8998"/>
                        <a:pt x="52059" y="578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9" name="任意多边形: 形状 18"/>
                <p:cNvSpPr/>
                <p:nvPr/>
              </p:nvSpPr>
              <p:spPr>
                <a:xfrm>
                  <a:off x="5287437" y="14581101"/>
                  <a:ext cx="506124" cy="32818"/>
                </a:xfrm>
                <a:custGeom>
                  <a:avLst/>
                  <a:gdLst>
                    <a:gd name="connsiteX0" fmla="*/ 95120 w 112472"/>
                    <a:gd name="connsiteY0" fmla="*/ 32 h 7293"/>
                    <a:gd name="connsiteX1" fmla="*/ 34063 w 112472"/>
                    <a:gd name="connsiteY1" fmla="*/ 674 h 7293"/>
                    <a:gd name="connsiteX2" fmla="*/ 0 w 112472"/>
                    <a:gd name="connsiteY2" fmla="*/ 1317 h 7293"/>
                    <a:gd name="connsiteX3" fmla="*/ 24423 w 112472"/>
                    <a:gd name="connsiteY3" fmla="*/ 5816 h 7293"/>
                    <a:gd name="connsiteX4" fmla="*/ 71340 w 112472"/>
                    <a:gd name="connsiteY4" fmla="*/ 6459 h 7293"/>
                    <a:gd name="connsiteX5" fmla="*/ 112472 w 112472"/>
                    <a:gd name="connsiteY5" fmla="*/ 3888 h 7293"/>
                    <a:gd name="connsiteX6" fmla="*/ 95120 w 112472"/>
                    <a:gd name="connsiteY6" fmla="*/ 32 h 7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2472" h="7293">
                      <a:moveTo>
                        <a:pt x="95120" y="32"/>
                      </a:moveTo>
                      <a:cubicBezTo>
                        <a:pt x="74553" y="32"/>
                        <a:pt x="53987" y="32"/>
                        <a:pt x="34063" y="674"/>
                      </a:cubicBezTo>
                      <a:cubicBezTo>
                        <a:pt x="22494" y="674"/>
                        <a:pt x="10926" y="1317"/>
                        <a:pt x="0" y="1317"/>
                      </a:cubicBezTo>
                      <a:cubicBezTo>
                        <a:pt x="7712" y="5816"/>
                        <a:pt x="16068" y="5173"/>
                        <a:pt x="24423" y="5816"/>
                      </a:cubicBezTo>
                      <a:cubicBezTo>
                        <a:pt x="39847" y="6459"/>
                        <a:pt x="55272" y="8387"/>
                        <a:pt x="71340" y="6459"/>
                      </a:cubicBezTo>
                      <a:cubicBezTo>
                        <a:pt x="84836" y="5173"/>
                        <a:pt x="98333" y="32"/>
                        <a:pt x="112472" y="3888"/>
                      </a:cubicBezTo>
                      <a:cubicBezTo>
                        <a:pt x="107331" y="-611"/>
                        <a:pt x="100904" y="32"/>
                        <a:pt x="95120" y="3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0" name="任意多边形: 形状 19"/>
                <p:cNvSpPr/>
                <p:nvPr/>
              </p:nvSpPr>
              <p:spPr>
                <a:xfrm>
                  <a:off x="8919976" y="13925590"/>
                  <a:ext cx="179311" cy="34218"/>
                </a:xfrm>
                <a:custGeom>
                  <a:avLst/>
                  <a:gdLst>
                    <a:gd name="connsiteX0" fmla="*/ 0 w 39847"/>
                    <a:gd name="connsiteY0" fmla="*/ 4306 h 7604"/>
                    <a:gd name="connsiteX1" fmla="*/ 39847 w 39847"/>
                    <a:gd name="connsiteY1" fmla="*/ 3664 h 7604"/>
                    <a:gd name="connsiteX2" fmla="*/ 0 w 39847"/>
                    <a:gd name="connsiteY2" fmla="*/ 4306 h 7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847" h="7604">
                      <a:moveTo>
                        <a:pt x="0" y="4306"/>
                      </a:moveTo>
                      <a:cubicBezTo>
                        <a:pt x="16710" y="8805"/>
                        <a:pt x="26993" y="8805"/>
                        <a:pt x="39847" y="3664"/>
                      </a:cubicBezTo>
                      <a:cubicBezTo>
                        <a:pt x="25708" y="-2763"/>
                        <a:pt x="12854" y="450"/>
                        <a:pt x="0" y="4306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1" name="任意多边形: 形状 20"/>
                <p:cNvSpPr/>
                <p:nvPr/>
              </p:nvSpPr>
              <p:spPr>
                <a:xfrm>
                  <a:off x="5677874" y="13872378"/>
                  <a:ext cx="219802" cy="11853"/>
                </a:xfrm>
                <a:custGeom>
                  <a:avLst/>
                  <a:gdLst>
                    <a:gd name="connsiteX0" fmla="*/ 0 w 48845"/>
                    <a:gd name="connsiteY0" fmla="*/ 1992 h 2634"/>
                    <a:gd name="connsiteX1" fmla="*/ 48845 w 48845"/>
                    <a:gd name="connsiteY1" fmla="*/ 2634 h 2634"/>
                    <a:gd name="connsiteX2" fmla="*/ 0 w 48845"/>
                    <a:gd name="connsiteY2" fmla="*/ 1992 h 2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8845" h="2634">
                      <a:moveTo>
                        <a:pt x="0" y="1992"/>
                      </a:moveTo>
                      <a:cubicBezTo>
                        <a:pt x="16068" y="1992"/>
                        <a:pt x="32778" y="2634"/>
                        <a:pt x="48845" y="2634"/>
                      </a:cubicBezTo>
                      <a:cubicBezTo>
                        <a:pt x="32778" y="-2507"/>
                        <a:pt x="16710" y="1349"/>
                        <a:pt x="0" y="199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2" name="任意多边形: 形状 21"/>
                <p:cNvSpPr/>
                <p:nvPr/>
              </p:nvSpPr>
              <p:spPr>
                <a:xfrm>
                  <a:off x="2860917" y="14404015"/>
                  <a:ext cx="144608" cy="18153"/>
                </a:xfrm>
                <a:custGeom>
                  <a:avLst/>
                  <a:gdLst>
                    <a:gd name="connsiteX0" fmla="*/ 0 w 32135"/>
                    <a:gd name="connsiteY0" fmla="*/ 2749 h 4034"/>
                    <a:gd name="connsiteX1" fmla="*/ 32135 w 32135"/>
                    <a:gd name="connsiteY1" fmla="*/ 4034 h 4034"/>
                    <a:gd name="connsiteX2" fmla="*/ 0 w 32135"/>
                    <a:gd name="connsiteY2" fmla="*/ 2749 h 4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2135" h="4034">
                      <a:moveTo>
                        <a:pt x="0" y="2749"/>
                      </a:moveTo>
                      <a:cubicBezTo>
                        <a:pt x="10926" y="5319"/>
                        <a:pt x="21209" y="2106"/>
                        <a:pt x="32135" y="4034"/>
                      </a:cubicBezTo>
                      <a:cubicBezTo>
                        <a:pt x="7070" y="-1107"/>
                        <a:pt x="7070" y="-1107"/>
                        <a:pt x="0" y="274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  <p:grpSp>
          <p:nvGrpSpPr>
            <p:cNvPr id="4" name="组合 3"/>
            <p:cNvGrpSpPr/>
            <p:nvPr/>
          </p:nvGrpSpPr>
          <p:grpSpPr>
            <a:xfrm>
              <a:off x="946480" y="3860800"/>
              <a:ext cx="10299041" cy="126092"/>
              <a:chOff x="1009039" y="3860800"/>
              <a:chExt cx="10299041" cy="126092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7584297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9" name="菱形 8"/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BA936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10" name="直接连接符 9"/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BA9363"/>
                      </a:gs>
                      <a:gs pos="100000">
                        <a:srgbClr val="BA936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" name="组合 5"/>
              <p:cNvGrpSpPr/>
              <p:nvPr/>
            </p:nvGrpSpPr>
            <p:grpSpPr>
              <a:xfrm flipH="1">
                <a:off x="1009039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7" name="菱形 6"/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BA936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8" name="直接连接符 7"/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BA9363"/>
                      </a:gs>
                      <a:gs pos="100000">
                        <a:srgbClr val="BA936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3" name="组合 22"/>
          <p:cNvGrpSpPr/>
          <p:nvPr/>
        </p:nvGrpSpPr>
        <p:grpSpPr>
          <a:xfrm>
            <a:off x="414446" y="1108900"/>
            <a:ext cx="4493338" cy="4238816"/>
            <a:chOff x="1292683" y="1130182"/>
            <a:chExt cx="1877691" cy="1771332"/>
          </a:xfrm>
        </p:grpSpPr>
        <p:sp>
          <p:nvSpPr>
            <p:cNvPr id="24" name="任意多边形: 形状 23"/>
            <p:cNvSpPr/>
            <p:nvPr/>
          </p:nvSpPr>
          <p:spPr>
            <a:xfrm>
              <a:off x="1361623" y="1195218"/>
              <a:ext cx="1739810" cy="1641261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12700" cap="flat" cmpd="sng" algn="ctr">
              <a:solidFill>
                <a:srgbClr val="781F1C"/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5" name="任意多边形: 形状 24"/>
            <p:cNvSpPr/>
            <p:nvPr/>
          </p:nvSpPr>
          <p:spPr>
            <a:xfrm>
              <a:off x="1292683" y="1130182"/>
              <a:ext cx="1877691" cy="1771332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12700" cap="flat" cmpd="sng" algn="ctr">
              <a:solidFill>
                <a:srgbClr val="781F1C">
                  <a:alpha val="20000"/>
                </a:srgb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7" name="任意多边形: 形状 26"/>
          <p:cNvSpPr/>
          <p:nvPr/>
        </p:nvSpPr>
        <p:spPr>
          <a:xfrm>
            <a:off x="745335" y="1433668"/>
            <a:ext cx="3831560" cy="3614525"/>
          </a:xfrm>
          <a:custGeom>
            <a:avLst/>
            <a:gdLst>
              <a:gd name="connsiteX0" fmla="*/ 639735 w 1275291"/>
              <a:gd name="connsiteY0" fmla="*/ 0 h 1203053"/>
              <a:gd name="connsiteX1" fmla="*/ 991594 w 1275291"/>
              <a:gd name="connsiteY1" fmla="*/ 233228 h 1203053"/>
              <a:gd name="connsiteX2" fmla="*/ 1002766 w 1275291"/>
              <a:gd name="connsiteY2" fmla="*/ 269216 h 1203053"/>
              <a:gd name="connsiteX3" fmla="*/ 1042063 w 1275291"/>
              <a:gd name="connsiteY3" fmla="*/ 281415 h 1203053"/>
              <a:gd name="connsiteX4" fmla="*/ 1275291 w 1275291"/>
              <a:gd name="connsiteY4" fmla="*/ 633274 h 1203053"/>
              <a:gd name="connsiteX5" fmla="*/ 1042063 w 1275291"/>
              <a:gd name="connsiteY5" fmla="*/ 985133 h 1203053"/>
              <a:gd name="connsiteX6" fmla="*/ 971375 w 1275291"/>
              <a:gd name="connsiteY6" fmla="*/ 1007076 h 1203053"/>
              <a:gd name="connsiteX7" fmla="*/ 956386 w 1275291"/>
              <a:gd name="connsiteY7" fmla="*/ 1034691 h 1203053"/>
              <a:gd name="connsiteX8" fmla="*/ 639735 w 1275291"/>
              <a:gd name="connsiteY8" fmla="*/ 1203053 h 1203053"/>
              <a:gd name="connsiteX9" fmla="*/ 323084 w 1275291"/>
              <a:gd name="connsiteY9" fmla="*/ 1034691 h 1203053"/>
              <a:gd name="connsiteX10" fmla="*/ 308456 w 1275291"/>
              <a:gd name="connsiteY10" fmla="*/ 1007742 h 1203053"/>
              <a:gd name="connsiteX11" fmla="*/ 304908 w 1275291"/>
              <a:gd name="connsiteY11" fmla="*/ 1007384 h 1203053"/>
              <a:gd name="connsiteX12" fmla="*/ 0 w 1275291"/>
              <a:gd name="connsiteY12" fmla="*/ 633274 h 1203053"/>
              <a:gd name="connsiteX13" fmla="*/ 233228 w 1275291"/>
              <a:gd name="connsiteY13" fmla="*/ 281415 h 1203053"/>
              <a:gd name="connsiteX14" fmla="*/ 277150 w 1275291"/>
              <a:gd name="connsiteY14" fmla="*/ 267781 h 1203053"/>
              <a:gd name="connsiteX15" fmla="*/ 287876 w 1275291"/>
              <a:gd name="connsiteY15" fmla="*/ 233228 h 1203053"/>
              <a:gd name="connsiteX16" fmla="*/ 639735 w 1275291"/>
              <a:gd name="connsiteY16" fmla="*/ 0 h 1203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75291" h="1203053">
                <a:moveTo>
                  <a:pt x="639735" y="0"/>
                </a:moveTo>
                <a:cubicBezTo>
                  <a:pt x="797910" y="0"/>
                  <a:pt x="933623" y="96169"/>
                  <a:pt x="991594" y="233228"/>
                </a:cubicBezTo>
                <a:lnTo>
                  <a:pt x="1002766" y="269216"/>
                </a:lnTo>
                <a:lnTo>
                  <a:pt x="1042063" y="281415"/>
                </a:lnTo>
                <a:cubicBezTo>
                  <a:pt x="1179122" y="339386"/>
                  <a:pt x="1275291" y="475099"/>
                  <a:pt x="1275291" y="633274"/>
                </a:cubicBezTo>
                <a:cubicBezTo>
                  <a:pt x="1275291" y="791449"/>
                  <a:pt x="1179122" y="927162"/>
                  <a:pt x="1042063" y="985133"/>
                </a:cubicBezTo>
                <a:lnTo>
                  <a:pt x="971375" y="1007076"/>
                </a:lnTo>
                <a:lnTo>
                  <a:pt x="956386" y="1034691"/>
                </a:lnTo>
                <a:cubicBezTo>
                  <a:pt x="887762" y="1136269"/>
                  <a:pt x="771548" y="1203053"/>
                  <a:pt x="639735" y="1203053"/>
                </a:cubicBezTo>
                <a:cubicBezTo>
                  <a:pt x="507922" y="1203053"/>
                  <a:pt x="391708" y="1136269"/>
                  <a:pt x="323084" y="1034691"/>
                </a:cubicBezTo>
                <a:lnTo>
                  <a:pt x="308456" y="1007742"/>
                </a:lnTo>
                <a:lnTo>
                  <a:pt x="304908" y="1007384"/>
                </a:lnTo>
                <a:cubicBezTo>
                  <a:pt x="130897" y="971776"/>
                  <a:pt x="0" y="817812"/>
                  <a:pt x="0" y="633274"/>
                </a:cubicBezTo>
                <a:cubicBezTo>
                  <a:pt x="0" y="475099"/>
                  <a:pt x="96169" y="339386"/>
                  <a:pt x="233228" y="281415"/>
                </a:cubicBezTo>
                <a:lnTo>
                  <a:pt x="277150" y="267781"/>
                </a:lnTo>
                <a:lnTo>
                  <a:pt x="287876" y="233228"/>
                </a:lnTo>
                <a:cubicBezTo>
                  <a:pt x="345847" y="96169"/>
                  <a:pt x="481560" y="0"/>
                  <a:pt x="639735" y="0"/>
                </a:cubicBezTo>
                <a:close/>
              </a:path>
            </a:pathLst>
          </a:custGeom>
          <a:gradFill flip="none" rotWithShape="1">
            <a:gsLst>
              <a:gs pos="68000">
                <a:srgbClr val="781F1C">
                  <a:alpha val="0"/>
                </a:srgbClr>
              </a:gs>
              <a:gs pos="0">
                <a:srgbClr val="781F1C"/>
              </a:gs>
              <a:gs pos="33000">
                <a:srgbClr val="A16361"/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E3453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42" name="图片 41"/>
          <p:cNvPicPr/>
          <p:nvPr/>
        </p:nvPicPr>
        <p:blipFill>
          <a:blip r:embed="rId4" r:link="rId5">
            <a:alphaModFix amt="6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336" y="1433668"/>
            <a:ext cx="3831559" cy="3553428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2568750" y="1419222"/>
            <a:ext cx="184731" cy="1862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1500" b="0" i="0" u="none" strike="noStrike" kern="1200" cap="none" spc="0" normalizeH="0" baseline="0" noProof="0" dirty="0">
              <a:ln w="1270">
                <a:solidFill>
                  <a:prstClr val="white"/>
                </a:solidFill>
              </a:ln>
              <a:blipFill dpi="0" rotWithShape="1">
                <a:blip r:embed="rId6"/>
                <a:srcRect/>
                <a:tile tx="25400" ty="63500" sx="100000" sy="100000" flip="none" algn="tl"/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演示流云楷" panose="02000600000000000000" pitchFamily="2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1798101" y="1896984"/>
            <a:ext cx="1726028" cy="1726027"/>
            <a:chOff x="1660654" y="3165453"/>
            <a:chExt cx="1158324" cy="1158323"/>
          </a:xfrm>
        </p:grpSpPr>
        <p:pic>
          <p:nvPicPr>
            <p:cNvPr id="30" name="Picture 2" descr="查看图片"/>
            <p:cNvPicPr>
              <a:picLocks noChangeAspect="1" noChangeArrowheads="1"/>
            </p:cNvPicPr>
            <p:nvPr/>
          </p:nvPicPr>
          <p:blipFill>
            <a:blip r:embed="rId7" cstate="email">
              <a:alphaModFix amt="53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0654" y="3165453"/>
              <a:ext cx="1158324" cy="11583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文本框 30"/>
            <p:cNvSpPr txBox="1"/>
            <p:nvPr/>
          </p:nvSpPr>
          <p:spPr>
            <a:xfrm>
              <a:off x="1837300" y="3350080"/>
              <a:ext cx="805032" cy="8872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梦源宋体 CN W25" panose="02020200000000000000" pitchFamily="18" charset="-122"/>
                  <a:ea typeface="梦源宋体 CN W25" panose="02020200000000000000" pitchFamily="18" charset="-122"/>
                  <a:cs typeface="+mn-cs"/>
                </a:rPr>
                <a:t>叁</a:t>
              </a:r>
              <a:endParaRPr kumimoji="0" lang="zh-CN" altLang="en-US" sz="8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梦源宋体 CN W25" panose="02020200000000000000" pitchFamily="18" charset="-122"/>
                <a:ea typeface="梦源宋体 CN W25" panose="02020200000000000000" pitchFamily="18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8" name="图片 1097" descr="穿着白色衬衫的男人&#10;&#10;AI 生成的内容可能不正确。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>
          <a:xfrm>
            <a:off x="15884202" y="-2104388"/>
            <a:ext cx="157135" cy="1438970"/>
          </a:xfrm>
          <a:custGeom>
            <a:avLst/>
            <a:gdLst>
              <a:gd name="connsiteX0" fmla="*/ 0 w 157135"/>
              <a:gd name="connsiteY0" fmla="*/ 0 h 1438970"/>
              <a:gd name="connsiteX1" fmla="*/ 20350 w 157135"/>
              <a:gd name="connsiteY1" fmla="*/ 42228 h 1438970"/>
              <a:gd name="connsiteX2" fmla="*/ 157135 w 157135"/>
              <a:gd name="connsiteY2" fmla="*/ 719485 h 1438970"/>
              <a:gd name="connsiteX3" fmla="*/ 20350 w 157135"/>
              <a:gd name="connsiteY3" fmla="*/ 1396742 h 1438970"/>
              <a:gd name="connsiteX4" fmla="*/ 0 w 157135"/>
              <a:gd name="connsiteY4" fmla="*/ 1438970 h 1438970"/>
              <a:gd name="connsiteX5" fmla="*/ 0 w 157135"/>
              <a:gd name="connsiteY5" fmla="*/ 0 h 143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135" h="1438970">
                <a:moveTo>
                  <a:pt x="0" y="0"/>
                </a:moveTo>
                <a:lnTo>
                  <a:pt x="20350" y="42228"/>
                </a:lnTo>
                <a:cubicBezTo>
                  <a:pt x="108429" y="250390"/>
                  <a:pt x="157135" y="479252"/>
                  <a:pt x="157135" y="719485"/>
                </a:cubicBezTo>
                <a:cubicBezTo>
                  <a:pt x="157135" y="959719"/>
                  <a:pt x="108429" y="1188581"/>
                  <a:pt x="20350" y="1396742"/>
                </a:cubicBezTo>
                <a:lnTo>
                  <a:pt x="0" y="143897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" name="文本框 1"/>
          <p:cNvSpPr txBox="1"/>
          <p:nvPr/>
        </p:nvSpPr>
        <p:spPr>
          <a:xfrm>
            <a:off x="6624597" y="464675"/>
            <a:ext cx="403450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spc="60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/>
                <a:ea typeface="思源宋体 CN Heavy"/>
              </a:defRPr>
            </a:lvl1pPr>
          </a:lstStyle>
          <a:p>
            <a:pPr algn="r">
              <a:defRPr/>
            </a:pPr>
            <a:r>
              <a:rPr kumimoji="0" lang="zh-CN" altLang="en-US" sz="2600" b="0" i="0" u="none" strike="noStrike" kern="0" cap="none" spc="30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梦源宋体 CN W27" panose="02020200000000000000" pitchFamily="18" charset="-122"/>
                <a:ea typeface="梦源宋体 CN W27" panose="02020200000000000000" pitchFamily="18" charset="-122"/>
                <a:cs typeface="+mn-cs"/>
              </a:rPr>
              <a:t>请输入标题</a:t>
            </a:r>
            <a:endParaRPr kumimoji="0" lang="zh-CN" altLang="en-US" sz="2600" b="0" i="0" u="none" strike="noStrike" kern="0" cap="none" spc="30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梦源宋体 CN W27" panose="02020200000000000000" pitchFamily="18" charset="-122"/>
              <a:ea typeface="梦源宋体 CN W27" panose="02020200000000000000" pitchFamily="18" charset="-122"/>
              <a:cs typeface="+mn-cs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10684872" y="504339"/>
            <a:ext cx="0" cy="413115"/>
          </a:xfrm>
          <a:prstGeom prst="line">
            <a:avLst/>
          </a:prstGeom>
          <a:noFill/>
          <a:ln w="9525" cap="flat" cmpd="sng" algn="ctr">
            <a:solidFill>
              <a:srgbClr val="781F1C">
                <a:alpha val="30000"/>
              </a:srgbClr>
            </a:solidFill>
            <a:prstDash val="solid"/>
            <a:miter lim="800000"/>
          </a:ln>
          <a:effectLst/>
        </p:spPr>
      </p:cxnSp>
      <p:grpSp>
        <p:nvGrpSpPr>
          <p:cNvPr id="4" name="组合 3"/>
          <p:cNvGrpSpPr/>
          <p:nvPr/>
        </p:nvGrpSpPr>
        <p:grpSpPr>
          <a:xfrm>
            <a:off x="10831850" y="367731"/>
            <a:ext cx="727541" cy="686330"/>
            <a:chOff x="5750576" y="1152864"/>
            <a:chExt cx="1116953" cy="1053684"/>
          </a:xfrm>
        </p:grpSpPr>
        <p:sp>
          <p:nvSpPr>
            <p:cNvPr id="5" name="任意多边形: 形状 4"/>
            <p:cNvSpPr/>
            <p:nvPr/>
          </p:nvSpPr>
          <p:spPr>
            <a:xfrm>
              <a:off x="5832828" y="1230457"/>
              <a:ext cx="952448" cy="898498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A16361">
                    <a:alpha val="0"/>
                  </a:srgbClr>
                </a:gs>
                <a:gs pos="100000">
                  <a:srgbClr val="A16361">
                    <a:alpha val="38000"/>
                  </a:srgbClr>
                </a:gs>
              </a:gsLst>
              <a:lin ang="54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" name="任意多边形: 形状 5"/>
            <p:cNvSpPr/>
            <p:nvPr/>
          </p:nvSpPr>
          <p:spPr>
            <a:xfrm>
              <a:off x="5791585" y="1191551"/>
              <a:ext cx="1034934" cy="976311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9525" cap="flat" cmpd="sng" algn="ctr">
              <a:gradFill>
                <a:gsLst>
                  <a:gs pos="0">
                    <a:srgbClr val="781F1C"/>
                  </a:gs>
                  <a:gs pos="87000">
                    <a:srgbClr val="781F1C">
                      <a:alpha val="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" name="任意多边形: 形状 6"/>
            <p:cNvSpPr/>
            <p:nvPr/>
          </p:nvSpPr>
          <p:spPr>
            <a:xfrm>
              <a:off x="5750576" y="1152864"/>
              <a:ext cx="1116953" cy="1053684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6350" cap="flat" cmpd="sng" algn="ctr">
              <a:gradFill flip="none" rotWithShape="1">
                <a:gsLst>
                  <a:gs pos="0">
                    <a:srgbClr val="A16361">
                      <a:alpha val="50000"/>
                    </a:srgbClr>
                  </a:gs>
                  <a:gs pos="87000">
                    <a:srgbClr val="A16361">
                      <a:alpha val="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6018163" y="1295540"/>
              <a:ext cx="581805" cy="8032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0" cap="none" spc="0" normalizeH="0" baseline="0" noProof="0">
                  <a:ln w="1270">
                    <a:noFill/>
                  </a:ln>
                  <a:solidFill>
                    <a:srgbClr val="781F1C"/>
                  </a:solidFill>
                  <a:effectLst/>
                  <a:uLnTx/>
                  <a:uFillTx/>
                  <a:latin typeface="梦源宋体 CN W25" panose="02020200000000000000" pitchFamily="18" charset="-122"/>
                  <a:ea typeface="梦源宋体 CN W25" panose="02020200000000000000" pitchFamily="18" charset="-122"/>
                  <a:cs typeface="演示流云楷" panose="02000600000000000000" pitchFamily="2" charset="-122"/>
                </a:rPr>
                <a:t>壹</a:t>
              </a:r>
              <a:endParaRPr kumimoji="0" lang="zh-CN" altLang="en-US" sz="2800" b="0" i="0" u="none" strike="noStrike" kern="0" cap="none" spc="0" normalizeH="0" baseline="0" noProof="0">
                <a:ln w="1270">
                  <a:noFill/>
                </a:ln>
                <a:solidFill>
                  <a:srgbClr val="781F1C"/>
                </a:solidFill>
                <a:effectLst/>
                <a:uLnTx/>
                <a:uFillTx/>
                <a:latin typeface="梦源宋体 CN W25" panose="02020200000000000000" pitchFamily="18" charset="-122"/>
                <a:ea typeface="梦源宋体 CN W25" panose="02020200000000000000" pitchFamily="18" charset="-122"/>
                <a:cs typeface="演示流云楷" panose="02000600000000000000" pitchFamily="2" charset="-122"/>
              </a:endParaRPr>
            </a:p>
          </p:txBody>
        </p:sp>
      </p:grpSp>
      <p:cxnSp>
        <p:nvCxnSpPr>
          <p:cNvPr id="10" name="直接连接符 9"/>
          <p:cNvCxnSpPr/>
          <p:nvPr/>
        </p:nvCxnSpPr>
        <p:spPr>
          <a:xfrm flipH="1">
            <a:off x="587377" y="953128"/>
            <a:ext cx="10624987" cy="0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781F1C">
                    <a:alpha val="0"/>
                  </a:srgbClr>
                </a:gs>
                <a:gs pos="99000">
                  <a:srgbClr val="781F1C">
                    <a:alpha val="20000"/>
                  </a:srgbClr>
                </a:gs>
              </a:gsLst>
              <a:lin ang="0" scaled="1"/>
              <a:tileRect/>
            </a:gradFill>
            <a:prstDash val="solid"/>
            <a:miter lim="800000"/>
          </a:ln>
          <a:effectLst/>
        </p:spPr>
      </p:cxnSp>
      <p:grpSp>
        <p:nvGrpSpPr>
          <p:cNvPr id="9" name="组合 8"/>
          <p:cNvGrpSpPr/>
          <p:nvPr/>
        </p:nvGrpSpPr>
        <p:grpSpPr>
          <a:xfrm>
            <a:off x="946480" y="5813415"/>
            <a:ext cx="10299041" cy="582943"/>
            <a:chOff x="946480" y="3690590"/>
            <a:chExt cx="10299041" cy="582943"/>
          </a:xfrm>
        </p:grpSpPr>
        <p:grpSp>
          <p:nvGrpSpPr>
            <p:cNvPr id="11" name="组合 10"/>
            <p:cNvGrpSpPr/>
            <p:nvPr/>
          </p:nvGrpSpPr>
          <p:grpSpPr>
            <a:xfrm>
              <a:off x="4596130" y="3690590"/>
              <a:ext cx="2999740" cy="582943"/>
              <a:chOff x="4596130" y="3690590"/>
              <a:chExt cx="2999740" cy="582943"/>
            </a:xfrm>
          </p:grpSpPr>
          <p:sp>
            <p:nvSpPr>
              <p:cNvPr id="19" name="文本框 18"/>
              <p:cNvSpPr txBox="1"/>
              <p:nvPr/>
            </p:nvSpPr>
            <p:spPr>
              <a:xfrm>
                <a:off x="4596130" y="3690590"/>
                <a:ext cx="299974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kumimoji="0" lang="zh-CN" altLang="en-US" sz="2400" b="0" i="0" u="none" strike="noStrike" kern="0" cap="none" spc="0" normalizeH="0" baseline="0" noProof="0">
                    <a:ln w="1270">
                      <a:noFill/>
                    </a:ln>
                    <a:solidFill>
                      <a:srgbClr val="781F1C"/>
                    </a:solidFill>
                    <a:effectLst/>
                    <a:uLnTx/>
                    <a:uFillTx/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仁心仁术 </a:t>
                </a:r>
                <a:r>
                  <a:rPr lang="zh-CN" altLang="en-US" sz="2400" kern="0">
                    <a:ln w="1270">
                      <a:noFill/>
                    </a:ln>
                    <a:solidFill>
                      <a:srgbClr val="781F1C"/>
                    </a:solidFill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精诚为医 </a:t>
                </a:r>
                <a:endParaRPr lang="zh-CN" altLang="en-US" sz="2400" kern="0">
                  <a:ln w="1270">
                    <a:noFill/>
                  </a:ln>
                  <a:solidFill>
                    <a:srgbClr val="781F1C"/>
                  </a:solidFill>
                  <a:latin typeface="梦源宋体 CN W25" panose="02020200000000000000" pitchFamily="18" charset="-122"/>
                  <a:ea typeface="梦源宋体 CN W25" panose="02020200000000000000" pitchFamily="18" charset="-122"/>
                  <a:cs typeface="演示流云楷" panose="02000600000000000000" pitchFamily="2" charset="-122"/>
                </a:endParaRPr>
              </a:p>
            </p:txBody>
          </p:sp>
          <p:grpSp>
            <p:nvGrpSpPr>
              <p:cNvPr id="20" name="图形 2"/>
              <p:cNvGrpSpPr>
                <a:grpSpLocks noChangeAspect="1"/>
              </p:cNvGrpSpPr>
              <p:nvPr/>
            </p:nvGrpSpPr>
            <p:grpSpPr>
              <a:xfrm>
                <a:off x="4749802" y="4057882"/>
                <a:ext cx="2692398" cy="215651"/>
                <a:chOff x="2188521" y="13727260"/>
                <a:chExt cx="9616991" cy="911820"/>
              </a:xfrm>
              <a:gradFill>
                <a:gsLst>
                  <a:gs pos="0">
                    <a:srgbClr val="A16361">
                      <a:alpha val="50000"/>
                    </a:srgbClr>
                  </a:gs>
                  <a:gs pos="100000">
                    <a:srgbClr val="A16361">
                      <a:alpha val="0"/>
                    </a:srgbClr>
                  </a:gs>
                </a:gsLst>
                <a:lin ang="5400000" scaled="1"/>
              </a:gradFill>
            </p:grpSpPr>
            <p:sp>
              <p:nvSpPr>
                <p:cNvPr id="21" name="任意多边形: 形状 20"/>
                <p:cNvSpPr/>
                <p:nvPr/>
              </p:nvSpPr>
              <p:spPr>
                <a:xfrm>
                  <a:off x="2188521" y="13727260"/>
                  <a:ext cx="9616991" cy="407483"/>
                </a:xfrm>
                <a:custGeom>
                  <a:avLst/>
                  <a:gdLst>
                    <a:gd name="connsiteX0" fmla="*/ 1393436 w 1397935"/>
                    <a:gd name="connsiteY0" fmla="*/ 12465 h 90552"/>
                    <a:gd name="connsiteX1" fmla="*/ 1345876 w 1397935"/>
                    <a:gd name="connsiteY1" fmla="*/ 14393 h 90552"/>
                    <a:gd name="connsiteX2" fmla="*/ 1340092 w 1397935"/>
                    <a:gd name="connsiteY2" fmla="*/ 15036 h 90552"/>
                    <a:gd name="connsiteX3" fmla="*/ 1288033 w 1397935"/>
                    <a:gd name="connsiteY3" fmla="*/ 16321 h 90552"/>
                    <a:gd name="connsiteX4" fmla="*/ 1260397 w 1397935"/>
                    <a:gd name="connsiteY4" fmla="*/ 18249 h 90552"/>
                    <a:gd name="connsiteX5" fmla="*/ 1248829 w 1397935"/>
                    <a:gd name="connsiteY5" fmla="*/ 15678 h 90552"/>
                    <a:gd name="connsiteX6" fmla="*/ 1229547 w 1397935"/>
                    <a:gd name="connsiteY6" fmla="*/ 17606 h 90552"/>
                    <a:gd name="connsiteX7" fmla="*/ 1214123 w 1397935"/>
                    <a:gd name="connsiteY7" fmla="*/ 20177 h 90552"/>
                    <a:gd name="connsiteX8" fmla="*/ 1204482 w 1397935"/>
                    <a:gd name="connsiteY8" fmla="*/ 20177 h 90552"/>
                    <a:gd name="connsiteX9" fmla="*/ 1190343 w 1397935"/>
                    <a:gd name="connsiteY9" fmla="*/ 15036 h 90552"/>
                    <a:gd name="connsiteX10" fmla="*/ 1151138 w 1397935"/>
                    <a:gd name="connsiteY10" fmla="*/ 15678 h 90552"/>
                    <a:gd name="connsiteX11" fmla="*/ 1139569 w 1397935"/>
                    <a:gd name="connsiteY11" fmla="*/ 15036 h 90552"/>
                    <a:gd name="connsiteX12" fmla="*/ 1120931 w 1397935"/>
                    <a:gd name="connsiteY12" fmla="*/ 13108 h 90552"/>
                    <a:gd name="connsiteX13" fmla="*/ 1093295 w 1397935"/>
                    <a:gd name="connsiteY13" fmla="*/ 13750 h 90552"/>
                    <a:gd name="connsiteX14" fmla="*/ 1066944 w 1397935"/>
                    <a:gd name="connsiteY14" fmla="*/ 15678 h 90552"/>
                    <a:gd name="connsiteX15" fmla="*/ 1019385 w 1397935"/>
                    <a:gd name="connsiteY15" fmla="*/ 15678 h 90552"/>
                    <a:gd name="connsiteX16" fmla="*/ 991106 w 1397935"/>
                    <a:gd name="connsiteY16" fmla="*/ 16964 h 90552"/>
                    <a:gd name="connsiteX17" fmla="*/ 966040 w 1397935"/>
                    <a:gd name="connsiteY17" fmla="*/ 15036 h 90552"/>
                    <a:gd name="connsiteX18" fmla="*/ 923622 w 1397935"/>
                    <a:gd name="connsiteY18" fmla="*/ 15036 h 90552"/>
                    <a:gd name="connsiteX19" fmla="*/ 901770 w 1397935"/>
                    <a:gd name="connsiteY19" fmla="*/ 15678 h 90552"/>
                    <a:gd name="connsiteX20" fmla="*/ 880561 w 1397935"/>
                    <a:gd name="connsiteY20" fmla="*/ 15036 h 90552"/>
                    <a:gd name="connsiteX21" fmla="*/ 865136 w 1397935"/>
                    <a:gd name="connsiteY21" fmla="*/ 11822 h 90552"/>
                    <a:gd name="connsiteX22" fmla="*/ 861280 w 1397935"/>
                    <a:gd name="connsiteY22" fmla="*/ 13108 h 90552"/>
                    <a:gd name="connsiteX23" fmla="*/ 843284 w 1397935"/>
                    <a:gd name="connsiteY23" fmla="*/ 13108 h 90552"/>
                    <a:gd name="connsiteX24" fmla="*/ 823361 w 1397935"/>
                    <a:gd name="connsiteY24" fmla="*/ 9251 h 90552"/>
                    <a:gd name="connsiteX25" fmla="*/ 797010 w 1397935"/>
                    <a:gd name="connsiteY25" fmla="*/ 9251 h 90552"/>
                    <a:gd name="connsiteX26" fmla="*/ 671683 w 1397935"/>
                    <a:gd name="connsiteY26" fmla="*/ 5395 h 90552"/>
                    <a:gd name="connsiteX27" fmla="*/ 600344 w 1397935"/>
                    <a:gd name="connsiteY27" fmla="*/ 5395 h 90552"/>
                    <a:gd name="connsiteX28" fmla="*/ 525790 w 1397935"/>
                    <a:gd name="connsiteY28" fmla="*/ 6680 h 90552"/>
                    <a:gd name="connsiteX29" fmla="*/ 511008 w 1397935"/>
                    <a:gd name="connsiteY29" fmla="*/ 5395 h 90552"/>
                    <a:gd name="connsiteX30" fmla="*/ 499440 w 1397935"/>
                    <a:gd name="connsiteY30" fmla="*/ 4110 h 90552"/>
                    <a:gd name="connsiteX31" fmla="*/ 444810 w 1397935"/>
                    <a:gd name="connsiteY31" fmla="*/ 3467 h 90552"/>
                    <a:gd name="connsiteX32" fmla="*/ 377327 w 1397935"/>
                    <a:gd name="connsiteY32" fmla="*/ 1539 h 90552"/>
                    <a:gd name="connsiteX33" fmla="*/ 313057 w 1397935"/>
                    <a:gd name="connsiteY33" fmla="*/ 896 h 90552"/>
                    <a:gd name="connsiteX34" fmla="*/ 320769 w 1397935"/>
                    <a:gd name="connsiteY34" fmla="*/ 4110 h 90552"/>
                    <a:gd name="connsiteX35" fmla="*/ 365115 w 1397935"/>
                    <a:gd name="connsiteY35" fmla="*/ 4110 h 90552"/>
                    <a:gd name="connsiteX36" fmla="*/ 379897 w 1397935"/>
                    <a:gd name="connsiteY36" fmla="*/ 9251 h 90552"/>
                    <a:gd name="connsiteX37" fmla="*/ 386325 w 1397935"/>
                    <a:gd name="connsiteY37" fmla="*/ 11179 h 90552"/>
                    <a:gd name="connsiteX38" fmla="*/ 422958 w 1397935"/>
                    <a:gd name="connsiteY38" fmla="*/ 13108 h 90552"/>
                    <a:gd name="connsiteX39" fmla="*/ 433884 w 1397935"/>
                    <a:gd name="connsiteY39" fmla="*/ 16321 h 90552"/>
                    <a:gd name="connsiteX40" fmla="*/ 422316 w 1397935"/>
                    <a:gd name="connsiteY40" fmla="*/ 19534 h 90552"/>
                    <a:gd name="connsiteX41" fmla="*/ 309200 w 1397935"/>
                    <a:gd name="connsiteY41" fmla="*/ 16321 h 90552"/>
                    <a:gd name="connsiteX42" fmla="*/ 248787 w 1397935"/>
                    <a:gd name="connsiteY42" fmla="*/ 15036 h 90552"/>
                    <a:gd name="connsiteX43" fmla="*/ 176161 w 1397935"/>
                    <a:gd name="connsiteY43" fmla="*/ 15036 h 90552"/>
                    <a:gd name="connsiteX44" fmla="*/ 169735 w 1397935"/>
                    <a:gd name="connsiteY44" fmla="*/ 16964 h 90552"/>
                    <a:gd name="connsiteX45" fmla="*/ 207011 w 1397935"/>
                    <a:gd name="connsiteY45" fmla="*/ 20820 h 90552"/>
                    <a:gd name="connsiteX46" fmla="*/ 201870 w 1397935"/>
                    <a:gd name="connsiteY46" fmla="*/ 23390 h 90552"/>
                    <a:gd name="connsiteX47" fmla="*/ 156880 w 1397935"/>
                    <a:gd name="connsiteY47" fmla="*/ 24033 h 90552"/>
                    <a:gd name="connsiteX48" fmla="*/ 93253 w 1397935"/>
                    <a:gd name="connsiteY48" fmla="*/ 25961 h 90552"/>
                    <a:gd name="connsiteX49" fmla="*/ 65617 w 1397935"/>
                    <a:gd name="connsiteY49" fmla="*/ 28532 h 90552"/>
                    <a:gd name="connsiteX50" fmla="*/ 36696 w 1397935"/>
                    <a:gd name="connsiteY50" fmla="*/ 31103 h 90552"/>
                    <a:gd name="connsiteX51" fmla="*/ 9059 w 1397935"/>
                    <a:gd name="connsiteY51" fmla="*/ 35602 h 90552"/>
                    <a:gd name="connsiteX52" fmla="*/ 61 w 1397935"/>
                    <a:gd name="connsiteY52" fmla="*/ 42029 h 90552"/>
                    <a:gd name="connsiteX53" fmla="*/ 65617 w 1397935"/>
                    <a:gd name="connsiteY53" fmla="*/ 47813 h 90552"/>
                    <a:gd name="connsiteX54" fmla="*/ 73972 w 1397935"/>
                    <a:gd name="connsiteY54" fmla="*/ 49741 h 90552"/>
                    <a:gd name="connsiteX55" fmla="*/ 93896 w 1397935"/>
                    <a:gd name="connsiteY55" fmla="*/ 54240 h 90552"/>
                    <a:gd name="connsiteX56" fmla="*/ 129244 w 1397935"/>
                    <a:gd name="connsiteY56" fmla="*/ 56168 h 90552"/>
                    <a:gd name="connsiteX57" fmla="*/ 149811 w 1397935"/>
                    <a:gd name="connsiteY57" fmla="*/ 63238 h 90552"/>
                    <a:gd name="connsiteX58" fmla="*/ 178732 w 1397935"/>
                    <a:gd name="connsiteY58" fmla="*/ 72236 h 90552"/>
                    <a:gd name="connsiteX59" fmla="*/ 213438 w 1397935"/>
                    <a:gd name="connsiteY59" fmla="*/ 73521 h 90552"/>
                    <a:gd name="connsiteX60" fmla="*/ 304059 w 1397935"/>
                    <a:gd name="connsiteY60" fmla="*/ 80591 h 90552"/>
                    <a:gd name="connsiteX61" fmla="*/ 426172 w 1397935"/>
                    <a:gd name="connsiteY61" fmla="*/ 84447 h 90552"/>
                    <a:gd name="connsiteX62" fmla="*/ 548285 w 1397935"/>
                    <a:gd name="connsiteY62" fmla="*/ 86375 h 90552"/>
                    <a:gd name="connsiteX63" fmla="*/ 651117 w 1397935"/>
                    <a:gd name="connsiteY63" fmla="*/ 86375 h 90552"/>
                    <a:gd name="connsiteX64" fmla="*/ 672326 w 1397935"/>
                    <a:gd name="connsiteY64" fmla="*/ 88946 h 90552"/>
                    <a:gd name="connsiteX65" fmla="*/ 687108 w 1397935"/>
                    <a:gd name="connsiteY65" fmla="*/ 88303 h 90552"/>
                    <a:gd name="connsiteX66" fmla="*/ 699320 w 1397935"/>
                    <a:gd name="connsiteY66" fmla="*/ 87660 h 90552"/>
                    <a:gd name="connsiteX67" fmla="*/ 739810 w 1397935"/>
                    <a:gd name="connsiteY67" fmla="*/ 87660 h 90552"/>
                    <a:gd name="connsiteX68" fmla="*/ 793797 w 1397935"/>
                    <a:gd name="connsiteY68" fmla="*/ 85090 h 90552"/>
                    <a:gd name="connsiteX69" fmla="*/ 841356 w 1397935"/>
                    <a:gd name="connsiteY69" fmla="*/ 81876 h 90552"/>
                    <a:gd name="connsiteX70" fmla="*/ 811792 w 1397935"/>
                    <a:gd name="connsiteY70" fmla="*/ 79948 h 90552"/>
                    <a:gd name="connsiteX71" fmla="*/ 835572 w 1397935"/>
                    <a:gd name="connsiteY71" fmla="*/ 75449 h 90552"/>
                    <a:gd name="connsiteX72" fmla="*/ 875419 w 1397935"/>
                    <a:gd name="connsiteY72" fmla="*/ 74807 h 90552"/>
                    <a:gd name="connsiteX73" fmla="*/ 910768 w 1397935"/>
                    <a:gd name="connsiteY73" fmla="*/ 81234 h 90552"/>
                    <a:gd name="connsiteX74" fmla="*/ 918481 w 1397935"/>
                    <a:gd name="connsiteY74" fmla="*/ 83162 h 90552"/>
                    <a:gd name="connsiteX75" fmla="*/ 1022598 w 1397935"/>
                    <a:gd name="connsiteY75" fmla="*/ 81876 h 90552"/>
                    <a:gd name="connsiteX76" fmla="*/ 1090082 w 1397935"/>
                    <a:gd name="connsiteY76" fmla="*/ 79948 h 90552"/>
                    <a:gd name="connsiteX77" fmla="*/ 1140212 w 1397935"/>
                    <a:gd name="connsiteY77" fmla="*/ 76735 h 90552"/>
                    <a:gd name="connsiteX78" fmla="*/ 1155637 w 1397935"/>
                    <a:gd name="connsiteY78" fmla="*/ 75449 h 90552"/>
                    <a:gd name="connsiteX79" fmla="*/ 1142783 w 1397935"/>
                    <a:gd name="connsiteY79" fmla="*/ 73521 h 90552"/>
                    <a:gd name="connsiteX80" fmla="*/ 1097794 w 1397935"/>
                    <a:gd name="connsiteY80" fmla="*/ 72236 h 90552"/>
                    <a:gd name="connsiteX81" fmla="*/ 1038023 w 1397935"/>
                    <a:gd name="connsiteY81" fmla="*/ 74807 h 90552"/>
                    <a:gd name="connsiteX82" fmla="*/ 985321 w 1397935"/>
                    <a:gd name="connsiteY82" fmla="*/ 74807 h 90552"/>
                    <a:gd name="connsiteX83" fmla="*/ 928121 w 1397935"/>
                    <a:gd name="connsiteY83" fmla="*/ 74164 h 90552"/>
                    <a:gd name="connsiteX84" fmla="*/ 954472 w 1397935"/>
                    <a:gd name="connsiteY84" fmla="*/ 69022 h 90552"/>
                    <a:gd name="connsiteX85" fmla="*/ 991106 w 1397935"/>
                    <a:gd name="connsiteY85" fmla="*/ 70950 h 90552"/>
                    <a:gd name="connsiteX86" fmla="*/ 1051520 w 1397935"/>
                    <a:gd name="connsiteY86" fmla="*/ 68380 h 90552"/>
                    <a:gd name="connsiteX87" fmla="*/ 1145354 w 1397935"/>
                    <a:gd name="connsiteY87" fmla="*/ 67094 h 90552"/>
                    <a:gd name="connsiteX88" fmla="*/ 1259754 w 1397935"/>
                    <a:gd name="connsiteY88" fmla="*/ 63238 h 90552"/>
                    <a:gd name="connsiteX89" fmla="*/ 1309885 w 1397935"/>
                    <a:gd name="connsiteY89" fmla="*/ 60024 h 90552"/>
                    <a:gd name="connsiteX90" fmla="*/ 1284820 w 1397935"/>
                    <a:gd name="connsiteY90" fmla="*/ 44600 h 90552"/>
                    <a:gd name="connsiteX91" fmla="*/ 1305386 w 1397935"/>
                    <a:gd name="connsiteY91" fmla="*/ 51669 h 90552"/>
                    <a:gd name="connsiteX92" fmla="*/ 1313099 w 1397935"/>
                    <a:gd name="connsiteY92" fmla="*/ 52312 h 90552"/>
                    <a:gd name="connsiteX93" fmla="*/ 1317598 w 1397935"/>
                    <a:gd name="connsiteY93" fmla="*/ 48456 h 90552"/>
                    <a:gd name="connsiteX94" fmla="*/ 1316955 w 1397935"/>
                    <a:gd name="connsiteY94" fmla="*/ 37530 h 90552"/>
                    <a:gd name="connsiteX95" fmla="*/ 1304743 w 1397935"/>
                    <a:gd name="connsiteY95" fmla="*/ 40744 h 90552"/>
                    <a:gd name="connsiteX96" fmla="*/ 1295103 w 1397935"/>
                    <a:gd name="connsiteY96" fmla="*/ 38173 h 90552"/>
                    <a:gd name="connsiteX97" fmla="*/ 1249471 w 1397935"/>
                    <a:gd name="connsiteY97" fmla="*/ 42029 h 90552"/>
                    <a:gd name="connsiteX98" fmla="*/ 1228262 w 1397935"/>
                    <a:gd name="connsiteY98" fmla="*/ 36245 h 90552"/>
                    <a:gd name="connsiteX99" fmla="*/ 1257184 w 1397935"/>
                    <a:gd name="connsiteY99" fmla="*/ 31103 h 90552"/>
                    <a:gd name="connsiteX100" fmla="*/ 1295746 w 1397935"/>
                    <a:gd name="connsiteY100" fmla="*/ 28532 h 90552"/>
                    <a:gd name="connsiteX101" fmla="*/ 1325953 w 1397935"/>
                    <a:gd name="connsiteY101" fmla="*/ 27889 h 90552"/>
                    <a:gd name="connsiteX102" fmla="*/ 1343948 w 1397935"/>
                    <a:gd name="connsiteY102" fmla="*/ 25961 h 90552"/>
                    <a:gd name="connsiteX103" fmla="*/ 1335593 w 1397935"/>
                    <a:gd name="connsiteY103" fmla="*/ 20177 h 90552"/>
                    <a:gd name="connsiteX104" fmla="*/ 1352304 w 1397935"/>
                    <a:gd name="connsiteY104" fmla="*/ 20177 h 90552"/>
                    <a:gd name="connsiteX105" fmla="*/ 1351018 w 1397935"/>
                    <a:gd name="connsiteY105" fmla="*/ 26604 h 90552"/>
                    <a:gd name="connsiteX106" fmla="*/ 1361944 w 1397935"/>
                    <a:gd name="connsiteY106" fmla="*/ 24033 h 90552"/>
                    <a:gd name="connsiteX107" fmla="*/ 1369656 w 1397935"/>
                    <a:gd name="connsiteY107" fmla="*/ 19534 h 90552"/>
                    <a:gd name="connsiteX108" fmla="*/ 1397935 w 1397935"/>
                    <a:gd name="connsiteY108" fmla="*/ 16321 h 90552"/>
                    <a:gd name="connsiteX109" fmla="*/ 1393436 w 1397935"/>
                    <a:gd name="connsiteY109" fmla="*/ 12465 h 90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1397935" h="90552">
                      <a:moveTo>
                        <a:pt x="1393436" y="12465"/>
                      </a:moveTo>
                      <a:cubicBezTo>
                        <a:pt x="1377369" y="13108"/>
                        <a:pt x="1361301" y="10537"/>
                        <a:pt x="1345876" y="14393"/>
                      </a:cubicBezTo>
                      <a:cubicBezTo>
                        <a:pt x="1343948" y="15036"/>
                        <a:pt x="1342020" y="15036"/>
                        <a:pt x="1340092" y="15036"/>
                      </a:cubicBezTo>
                      <a:cubicBezTo>
                        <a:pt x="1322739" y="13750"/>
                        <a:pt x="1305386" y="15678"/>
                        <a:pt x="1288033" y="16321"/>
                      </a:cubicBezTo>
                      <a:cubicBezTo>
                        <a:pt x="1279036" y="16321"/>
                        <a:pt x="1269395" y="15036"/>
                        <a:pt x="1260397" y="18249"/>
                      </a:cubicBezTo>
                      <a:cubicBezTo>
                        <a:pt x="1255898" y="20177"/>
                        <a:pt x="1253328" y="13108"/>
                        <a:pt x="1248829" y="15678"/>
                      </a:cubicBezTo>
                      <a:cubicBezTo>
                        <a:pt x="1242401" y="18892"/>
                        <a:pt x="1236617" y="17606"/>
                        <a:pt x="1229547" y="17606"/>
                      </a:cubicBezTo>
                      <a:cubicBezTo>
                        <a:pt x="1225049" y="16964"/>
                        <a:pt x="1217979" y="15678"/>
                        <a:pt x="1214123" y="20177"/>
                      </a:cubicBezTo>
                      <a:cubicBezTo>
                        <a:pt x="1210909" y="23390"/>
                        <a:pt x="1207053" y="22105"/>
                        <a:pt x="1204482" y="20177"/>
                      </a:cubicBezTo>
                      <a:cubicBezTo>
                        <a:pt x="1200626" y="16964"/>
                        <a:pt x="1196770" y="15036"/>
                        <a:pt x="1190343" y="15036"/>
                      </a:cubicBezTo>
                      <a:cubicBezTo>
                        <a:pt x="1177489" y="15678"/>
                        <a:pt x="1163992" y="14393"/>
                        <a:pt x="1151138" y="15678"/>
                      </a:cubicBezTo>
                      <a:cubicBezTo>
                        <a:pt x="1147282" y="16321"/>
                        <a:pt x="1142140" y="16321"/>
                        <a:pt x="1139569" y="15036"/>
                      </a:cubicBezTo>
                      <a:cubicBezTo>
                        <a:pt x="1133142" y="11822"/>
                        <a:pt x="1127358" y="13108"/>
                        <a:pt x="1120931" y="13108"/>
                      </a:cubicBezTo>
                      <a:cubicBezTo>
                        <a:pt x="1111291" y="13108"/>
                        <a:pt x="1102293" y="14393"/>
                        <a:pt x="1093295" y="13750"/>
                      </a:cubicBezTo>
                      <a:cubicBezTo>
                        <a:pt x="1084297" y="13108"/>
                        <a:pt x="1075942" y="17606"/>
                        <a:pt x="1066944" y="15678"/>
                      </a:cubicBezTo>
                      <a:cubicBezTo>
                        <a:pt x="1050877" y="13108"/>
                        <a:pt x="1034809" y="15678"/>
                        <a:pt x="1019385" y="15678"/>
                      </a:cubicBezTo>
                      <a:cubicBezTo>
                        <a:pt x="1009744" y="15678"/>
                        <a:pt x="998818" y="18249"/>
                        <a:pt x="991106" y="16964"/>
                      </a:cubicBezTo>
                      <a:cubicBezTo>
                        <a:pt x="982751" y="15678"/>
                        <a:pt x="974395" y="15036"/>
                        <a:pt x="966040" y="15036"/>
                      </a:cubicBezTo>
                      <a:cubicBezTo>
                        <a:pt x="951901" y="15678"/>
                        <a:pt x="937761" y="13108"/>
                        <a:pt x="923622" y="15036"/>
                      </a:cubicBezTo>
                      <a:cubicBezTo>
                        <a:pt x="916552" y="16321"/>
                        <a:pt x="908840" y="15036"/>
                        <a:pt x="901770" y="15678"/>
                      </a:cubicBezTo>
                      <a:cubicBezTo>
                        <a:pt x="894058" y="16321"/>
                        <a:pt x="886988" y="14393"/>
                        <a:pt x="880561" y="15036"/>
                      </a:cubicBezTo>
                      <a:cubicBezTo>
                        <a:pt x="874134" y="15036"/>
                        <a:pt x="867707" y="20820"/>
                        <a:pt x="865136" y="11822"/>
                      </a:cubicBezTo>
                      <a:cubicBezTo>
                        <a:pt x="863851" y="12465"/>
                        <a:pt x="862566" y="12465"/>
                        <a:pt x="861280" y="13108"/>
                      </a:cubicBezTo>
                      <a:cubicBezTo>
                        <a:pt x="855496" y="14393"/>
                        <a:pt x="848426" y="16321"/>
                        <a:pt x="843284" y="13108"/>
                      </a:cubicBezTo>
                      <a:cubicBezTo>
                        <a:pt x="837500" y="8609"/>
                        <a:pt x="829788" y="7966"/>
                        <a:pt x="823361" y="9251"/>
                      </a:cubicBezTo>
                      <a:cubicBezTo>
                        <a:pt x="814363" y="10537"/>
                        <a:pt x="805365" y="10537"/>
                        <a:pt x="797010" y="9251"/>
                      </a:cubicBezTo>
                      <a:cubicBezTo>
                        <a:pt x="755234" y="5395"/>
                        <a:pt x="713459" y="6038"/>
                        <a:pt x="671683" y="5395"/>
                      </a:cubicBezTo>
                      <a:cubicBezTo>
                        <a:pt x="647904" y="4752"/>
                        <a:pt x="624124" y="3467"/>
                        <a:pt x="600344" y="5395"/>
                      </a:cubicBezTo>
                      <a:cubicBezTo>
                        <a:pt x="575921" y="7323"/>
                        <a:pt x="550856" y="4752"/>
                        <a:pt x="525790" y="6680"/>
                      </a:cubicBezTo>
                      <a:cubicBezTo>
                        <a:pt x="520649" y="7323"/>
                        <a:pt x="516150" y="6038"/>
                        <a:pt x="511008" y="5395"/>
                      </a:cubicBezTo>
                      <a:cubicBezTo>
                        <a:pt x="507152" y="4752"/>
                        <a:pt x="503939" y="3467"/>
                        <a:pt x="499440" y="4110"/>
                      </a:cubicBezTo>
                      <a:cubicBezTo>
                        <a:pt x="481444" y="5395"/>
                        <a:pt x="462806" y="4752"/>
                        <a:pt x="444810" y="3467"/>
                      </a:cubicBezTo>
                      <a:cubicBezTo>
                        <a:pt x="422316" y="1539"/>
                        <a:pt x="399821" y="4110"/>
                        <a:pt x="377327" y="1539"/>
                      </a:cubicBezTo>
                      <a:cubicBezTo>
                        <a:pt x="356118" y="-390"/>
                        <a:pt x="334909" y="-390"/>
                        <a:pt x="313057" y="896"/>
                      </a:cubicBezTo>
                      <a:cubicBezTo>
                        <a:pt x="314985" y="4110"/>
                        <a:pt x="318198" y="4110"/>
                        <a:pt x="320769" y="4110"/>
                      </a:cubicBezTo>
                      <a:cubicBezTo>
                        <a:pt x="335551" y="2824"/>
                        <a:pt x="350333" y="3467"/>
                        <a:pt x="365115" y="4110"/>
                      </a:cubicBezTo>
                      <a:cubicBezTo>
                        <a:pt x="370900" y="4110"/>
                        <a:pt x="378612" y="2181"/>
                        <a:pt x="379897" y="9251"/>
                      </a:cubicBezTo>
                      <a:cubicBezTo>
                        <a:pt x="380540" y="11179"/>
                        <a:pt x="383754" y="11179"/>
                        <a:pt x="386325" y="11179"/>
                      </a:cubicBezTo>
                      <a:cubicBezTo>
                        <a:pt x="398536" y="11822"/>
                        <a:pt x="410747" y="12465"/>
                        <a:pt x="422958" y="13108"/>
                      </a:cubicBezTo>
                      <a:cubicBezTo>
                        <a:pt x="426815" y="13108"/>
                        <a:pt x="434527" y="10537"/>
                        <a:pt x="433884" y="16321"/>
                      </a:cubicBezTo>
                      <a:cubicBezTo>
                        <a:pt x="433242" y="21462"/>
                        <a:pt x="426172" y="19534"/>
                        <a:pt x="422316" y="19534"/>
                      </a:cubicBezTo>
                      <a:cubicBezTo>
                        <a:pt x="384396" y="19534"/>
                        <a:pt x="346477" y="18249"/>
                        <a:pt x="309200" y="16321"/>
                      </a:cubicBezTo>
                      <a:cubicBezTo>
                        <a:pt x="289277" y="15678"/>
                        <a:pt x="269353" y="15036"/>
                        <a:pt x="248787" y="15036"/>
                      </a:cubicBezTo>
                      <a:cubicBezTo>
                        <a:pt x="224364" y="15036"/>
                        <a:pt x="199941" y="15036"/>
                        <a:pt x="176161" y="15036"/>
                      </a:cubicBezTo>
                      <a:cubicBezTo>
                        <a:pt x="174233" y="15036"/>
                        <a:pt x="171663" y="15036"/>
                        <a:pt x="169735" y="16964"/>
                      </a:cubicBezTo>
                      <a:cubicBezTo>
                        <a:pt x="181946" y="18892"/>
                        <a:pt x="194800" y="15678"/>
                        <a:pt x="207011" y="20820"/>
                      </a:cubicBezTo>
                      <a:cubicBezTo>
                        <a:pt x="205083" y="23390"/>
                        <a:pt x="203798" y="23390"/>
                        <a:pt x="201870" y="23390"/>
                      </a:cubicBezTo>
                      <a:cubicBezTo>
                        <a:pt x="186445" y="23390"/>
                        <a:pt x="171020" y="22105"/>
                        <a:pt x="156880" y="24033"/>
                      </a:cubicBezTo>
                      <a:cubicBezTo>
                        <a:pt x="134386" y="27889"/>
                        <a:pt x="113819" y="25961"/>
                        <a:pt x="93253" y="25961"/>
                      </a:cubicBezTo>
                      <a:cubicBezTo>
                        <a:pt x="83613" y="25961"/>
                        <a:pt x="74615" y="26604"/>
                        <a:pt x="65617" y="28532"/>
                      </a:cubicBezTo>
                      <a:cubicBezTo>
                        <a:pt x="55976" y="30460"/>
                        <a:pt x="46336" y="31103"/>
                        <a:pt x="36696" y="31103"/>
                      </a:cubicBezTo>
                      <a:cubicBezTo>
                        <a:pt x="27055" y="31103"/>
                        <a:pt x="19343" y="37530"/>
                        <a:pt x="9059" y="35602"/>
                      </a:cubicBezTo>
                      <a:cubicBezTo>
                        <a:pt x="3918" y="34959"/>
                        <a:pt x="-581" y="36245"/>
                        <a:pt x="61" y="42029"/>
                      </a:cubicBezTo>
                      <a:cubicBezTo>
                        <a:pt x="21913" y="42029"/>
                        <a:pt x="43122" y="47171"/>
                        <a:pt x="65617" y="47813"/>
                      </a:cubicBezTo>
                      <a:cubicBezTo>
                        <a:pt x="68188" y="47813"/>
                        <a:pt x="72044" y="48456"/>
                        <a:pt x="73972" y="49741"/>
                      </a:cubicBezTo>
                      <a:cubicBezTo>
                        <a:pt x="79756" y="54883"/>
                        <a:pt x="86826" y="53597"/>
                        <a:pt x="93896" y="54240"/>
                      </a:cubicBezTo>
                      <a:cubicBezTo>
                        <a:pt x="105464" y="54883"/>
                        <a:pt x="117676" y="54883"/>
                        <a:pt x="129244" y="56168"/>
                      </a:cubicBezTo>
                      <a:cubicBezTo>
                        <a:pt x="136957" y="56811"/>
                        <a:pt x="145312" y="58096"/>
                        <a:pt x="149811" y="63238"/>
                      </a:cubicBezTo>
                      <a:cubicBezTo>
                        <a:pt x="156880" y="71593"/>
                        <a:pt x="166521" y="72236"/>
                        <a:pt x="178732" y="72236"/>
                      </a:cubicBezTo>
                      <a:cubicBezTo>
                        <a:pt x="190301" y="72879"/>
                        <a:pt x="202512" y="72236"/>
                        <a:pt x="213438" y="73521"/>
                      </a:cubicBezTo>
                      <a:cubicBezTo>
                        <a:pt x="243002" y="78020"/>
                        <a:pt x="273852" y="78663"/>
                        <a:pt x="304059" y="80591"/>
                      </a:cubicBezTo>
                      <a:cubicBezTo>
                        <a:pt x="344549" y="83804"/>
                        <a:pt x="385039" y="82519"/>
                        <a:pt x="426172" y="84447"/>
                      </a:cubicBezTo>
                      <a:cubicBezTo>
                        <a:pt x="466662" y="85732"/>
                        <a:pt x="507152" y="85732"/>
                        <a:pt x="548285" y="86375"/>
                      </a:cubicBezTo>
                      <a:cubicBezTo>
                        <a:pt x="582348" y="86375"/>
                        <a:pt x="617054" y="86375"/>
                        <a:pt x="651117" y="86375"/>
                      </a:cubicBezTo>
                      <a:cubicBezTo>
                        <a:pt x="658187" y="86375"/>
                        <a:pt x="665257" y="85732"/>
                        <a:pt x="672326" y="88946"/>
                      </a:cubicBezTo>
                      <a:cubicBezTo>
                        <a:pt x="676182" y="90874"/>
                        <a:pt x="682609" y="91517"/>
                        <a:pt x="687108" y="88303"/>
                      </a:cubicBezTo>
                      <a:cubicBezTo>
                        <a:pt x="690322" y="85732"/>
                        <a:pt x="694821" y="86375"/>
                        <a:pt x="699320" y="87660"/>
                      </a:cubicBezTo>
                      <a:cubicBezTo>
                        <a:pt x="712816" y="90874"/>
                        <a:pt x="726956" y="88946"/>
                        <a:pt x="739810" y="87660"/>
                      </a:cubicBezTo>
                      <a:cubicBezTo>
                        <a:pt x="757805" y="86375"/>
                        <a:pt x="775801" y="85732"/>
                        <a:pt x="793797" y="85090"/>
                      </a:cubicBezTo>
                      <a:cubicBezTo>
                        <a:pt x="809864" y="85090"/>
                        <a:pt x="825289" y="85090"/>
                        <a:pt x="841356" y="81876"/>
                      </a:cubicBezTo>
                      <a:cubicBezTo>
                        <a:pt x="831716" y="81234"/>
                        <a:pt x="822076" y="80591"/>
                        <a:pt x="811792" y="79948"/>
                      </a:cubicBezTo>
                      <a:cubicBezTo>
                        <a:pt x="818219" y="76735"/>
                        <a:pt x="829145" y="74164"/>
                        <a:pt x="835572" y="75449"/>
                      </a:cubicBezTo>
                      <a:cubicBezTo>
                        <a:pt x="849069" y="79306"/>
                        <a:pt x="861923" y="75449"/>
                        <a:pt x="875419" y="74807"/>
                      </a:cubicBezTo>
                      <a:cubicBezTo>
                        <a:pt x="888274" y="73521"/>
                        <a:pt x="901127" y="72879"/>
                        <a:pt x="910768" y="81234"/>
                      </a:cubicBezTo>
                      <a:cubicBezTo>
                        <a:pt x="913339" y="83162"/>
                        <a:pt x="915910" y="83162"/>
                        <a:pt x="918481" y="83162"/>
                      </a:cubicBezTo>
                      <a:cubicBezTo>
                        <a:pt x="953186" y="83804"/>
                        <a:pt x="987892" y="79948"/>
                        <a:pt x="1022598" y="81876"/>
                      </a:cubicBezTo>
                      <a:cubicBezTo>
                        <a:pt x="1045092" y="83162"/>
                        <a:pt x="1067587" y="81234"/>
                        <a:pt x="1090082" y="79948"/>
                      </a:cubicBezTo>
                      <a:cubicBezTo>
                        <a:pt x="1106792" y="79306"/>
                        <a:pt x="1123502" y="78020"/>
                        <a:pt x="1140212" y="76735"/>
                      </a:cubicBezTo>
                      <a:cubicBezTo>
                        <a:pt x="1145354" y="76092"/>
                        <a:pt x="1151138" y="78020"/>
                        <a:pt x="1155637" y="75449"/>
                      </a:cubicBezTo>
                      <a:cubicBezTo>
                        <a:pt x="1153066" y="69665"/>
                        <a:pt x="1147282" y="74164"/>
                        <a:pt x="1142783" y="73521"/>
                      </a:cubicBezTo>
                      <a:cubicBezTo>
                        <a:pt x="1128001" y="69665"/>
                        <a:pt x="1112576" y="72236"/>
                        <a:pt x="1097794" y="72236"/>
                      </a:cubicBezTo>
                      <a:cubicBezTo>
                        <a:pt x="1077870" y="72879"/>
                        <a:pt x="1057947" y="74807"/>
                        <a:pt x="1038023" y="74807"/>
                      </a:cubicBezTo>
                      <a:cubicBezTo>
                        <a:pt x="1020670" y="75449"/>
                        <a:pt x="1002674" y="73521"/>
                        <a:pt x="985321" y="74807"/>
                      </a:cubicBezTo>
                      <a:cubicBezTo>
                        <a:pt x="967326" y="75449"/>
                        <a:pt x="949330" y="76735"/>
                        <a:pt x="928121" y="74164"/>
                      </a:cubicBezTo>
                      <a:cubicBezTo>
                        <a:pt x="938404" y="70950"/>
                        <a:pt x="948045" y="67094"/>
                        <a:pt x="954472" y="69022"/>
                      </a:cubicBezTo>
                      <a:cubicBezTo>
                        <a:pt x="967326" y="72879"/>
                        <a:pt x="978894" y="71593"/>
                        <a:pt x="991106" y="70950"/>
                      </a:cubicBezTo>
                      <a:cubicBezTo>
                        <a:pt x="1011029" y="69665"/>
                        <a:pt x="1030953" y="69022"/>
                        <a:pt x="1051520" y="68380"/>
                      </a:cubicBezTo>
                      <a:cubicBezTo>
                        <a:pt x="1083012" y="67737"/>
                        <a:pt x="1114504" y="68380"/>
                        <a:pt x="1145354" y="67094"/>
                      </a:cubicBezTo>
                      <a:cubicBezTo>
                        <a:pt x="1183273" y="65166"/>
                        <a:pt x="1221835" y="65809"/>
                        <a:pt x="1259754" y="63238"/>
                      </a:cubicBezTo>
                      <a:cubicBezTo>
                        <a:pt x="1276465" y="61952"/>
                        <a:pt x="1293175" y="61310"/>
                        <a:pt x="1309885" y="60024"/>
                      </a:cubicBezTo>
                      <a:cubicBezTo>
                        <a:pt x="1301530" y="54883"/>
                        <a:pt x="1290604" y="52955"/>
                        <a:pt x="1284820" y="44600"/>
                      </a:cubicBezTo>
                      <a:cubicBezTo>
                        <a:pt x="1293175" y="46528"/>
                        <a:pt x="1302815" y="42029"/>
                        <a:pt x="1305386" y="51669"/>
                      </a:cubicBezTo>
                      <a:cubicBezTo>
                        <a:pt x="1306029" y="53597"/>
                        <a:pt x="1310528" y="53597"/>
                        <a:pt x="1313099" y="52312"/>
                      </a:cubicBezTo>
                      <a:cubicBezTo>
                        <a:pt x="1315027" y="51669"/>
                        <a:pt x="1319526" y="51669"/>
                        <a:pt x="1317598" y="48456"/>
                      </a:cubicBezTo>
                      <a:cubicBezTo>
                        <a:pt x="1315670" y="45243"/>
                        <a:pt x="1319526" y="41386"/>
                        <a:pt x="1316955" y="37530"/>
                      </a:cubicBezTo>
                      <a:cubicBezTo>
                        <a:pt x="1312456" y="43957"/>
                        <a:pt x="1312456" y="43957"/>
                        <a:pt x="1304743" y="40744"/>
                      </a:cubicBezTo>
                      <a:cubicBezTo>
                        <a:pt x="1301530" y="39458"/>
                        <a:pt x="1298959" y="37530"/>
                        <a:pt x="1295103" y="38173"/>
                      </a:cubicBezTo>
                      <a:cubicBezTo>
                        <a:pt x="1279678" y="39458"/>
                        <a:pt x="1264253" y="39458"/>
                        <a:pt x="1249471" y="42029"/>
                      </a:cubicBezTo>
                      <a:cubicBezTo>
                        <a:pt x="1237902" y="44600"/>
                        <a:pt x="1237902" y="44600"/>
                        <a:pt x="1228262" y="36245"/>
                      </a:cubicBezTo>
                      <a:cubicBezTo>
                        <a:pt x="1237260" y="31103"/>
                        <a:pt x="1247543" y="30460"/>
                        <a:pt x="1257184" y="31103"/>
                      </a:cubicBezTo>
                      <a:cubicBezTo>
                        <a:pt x="1270680" y="32388"/>
                        <a:pt x="1282892" y="29175"/>
                        <a:pt x="1295746" y="28532"/>
                      </a:cubicBezTo>
                      <a:cubicBezTo>
                        <a:pt x="1313099" y="27246"/>
                        <a:pt x="1313099" y="26604"/>
                        <a:pt x="1325953" y="27889"/>
                      </a:cubicBezTo>
                      <a:cubicBezTo>
                        <a:pt x="1331737" y="28532"/>
                        <a:pt x="1338806" y="29175"/>
                        <a:pt x="1343948" y="25961"/>
                      </a:cubicBezTo>
                      <a:cubicBezTo>
                        <a:pt x="1343948" y="22105"/>
                        <a:pt x="1338806" y="22105"/>
                        <a:pt x="1335593" y="20177"/>
                      </a:cubicBezTo>
                      <a:cubicBezTo>
                        <a:pt x="1342020" y="20177"/>
                        <a:pt x="1347805" y="18249"/>
                        <a:pt x="1352304" y="20177"/>
                      </a:cubicBezTo>
                      <a:cubicBezTo>
                        <a:pt x="1352946" y="22748"/>
                        <a:pt x="1347162" y="24033"/>
                        <a:pt x="1351018" y="26604"/>
                      </a:cubicBezTo>
                      <a:cubicBezTo>
                        <a:pt x="1354874" y="25318"/>
                        <a:pt x="1361301" y="28532"/>
                        <a:pt x="1361944" y="24033"/>
                      </a:cubicBezTo>
                      <a:cubicBezTo>
                        <a:pt x="1362586" y="19534"/>
                        <a:pt x="1365800" y="19534"/>
                        <a:pt x="1369656" y="19534"/>
                      </a:cubicBezTo>
                      <a:cubicBezTo>
                        <a:pt x="1379297" y="20177"/>
                        <a:pt x="1388295" y="16321"/>
                        <a:pt x="1397935" y="16321"/>
                      </a:cubicBezTo>
                      <a:cubicBezTo>
                        <a:pt x="1397292" y="13108"/>
                        <a:pt x="1395364" y="12465"/>
                        <a:pt x="1393436" y="1246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2" name="任意多边形: 形状 21"/>
                <p:cNvSpPr/>
                <p:nvPr/>
              </p:nvSpPr>
              <p:spPr>
                <a:xfrm>
                  <a:off x="3453814" y="14387001"/>
                  <a:ext cx="2519064" cy="99563"/>
                </a:xfrm>
                <a:custGeom>
                  <a:avLst/>
                  <a:gdLst>
                    <a:gd name="connsiteX0" fmla="*/ 512232 w 559792"/>
                    <a:gd name="connsiteY0" fmla="*/ 11029 h 22125"/>
                    <a:gd name="connsiteX1" fmla="*/ 467886 w 559792"/>
                    <a:gd name="connsiteY1" fmla="*/ 12957 h 22125"/>
                    <a:gd name="connsiteX2" fmla="*/ 450533 w 559792"/>
                    <a:gd name="connsiteY2" fmla="*/ 11671 h 22125"/>
                    <a:gd name="connsiteX3" fmla="*/ 444749 w 559792"/>
                    <a:gd name="connsiteY3" fmla="*/ 11671 h 22125"/>
                    <a:gd name="connsiteX4" fmla="*/ 415827 w 559792"/>
                    <a:gd name="connsiteY4" fmla="*/ 11671 h 22125"/>
                    <a:gd name="connsiteX5" fmla="*/ 399117 w 559792"/>
                    <a:gd name="connsiteY5" fmla="*/ 9101 h 22125"/>
                    <a:gd name="connsiteX6" fmla="*/ 382407 w 559792"/>
                    <a:gd name="connsiteY6" fmla="*/ 2674 h 22125"/>
                    <a:gd name="connsiteX7" fmla="*/ 379836 w 559792"/>
                    <a:gd name="connsiteY7" fmla="*/ 1388 h 22125"/>
                    <a:gd name="connsiteX8" fmla="*/ 334204 w 559792"/>
                    <a:gd name="connsiteY8" fmla="*/ 2674 h 22125"/>
                    <a:gd name="connsiteX9" fmla="*/ 313638 w 559792"/>
                    <a:gd name="connsiteY9" fmla="*/ 2031 h 22125"/>
                    <a:gd name="connsiteX10" fmla="*/ 298213 w 559792"/>
                    <a:gd name="connsiteY10" fmla="*/ 6530 h 22125"/>
                    <a:gd name="connsiteX11" fmla="*/ 293714 w 559792"/>
                    <a:gd name="connsiteY11" fmla="*/ 9101 h 22125"/>
                    <a:gd name="connsiteX12" fmla="*/ 243584 w 559792"/>
                    <a:gd name="connsiteY12" fmla="*/ 10386 h 22125"/>
                    <a:gd name="connsiteX13" fmla="*/ 201808 w 559792"/>
                    <a:gd name="connsiteY13" fmla="*/ 12957 h 22125"/>
                    <a:gd name="connsiteX14" fmla="*/ 196666 w 559792"/>
                    <a:gd name="connsiteY14" fmla="*/ 12957 h 22125"/>
                    <a:gd name="connsiteX15" fmla="*/ 183170 w 559792"/>
                    <a:gd name="connsiteY15" fmla="*/ 11029 h 22125"/>
                    <a:gd name="connsiteX16" fmla="*/ 134324 w 559792"/>
                    <a:gd name="connsiteY16" fmla="*/ 10386 h 22125"/>
                    <a:gd name="connsiteX17" fmla="*/ 68126 w 559792"/>
                    <a:gd name="connsiteY17" fmla="*/ 7815 h 22125"/>
                    <a:gd name="connsiteX18" fmla="*/ 57200 w 559792"/>
                    <a:gd name="connsiteY18" fmla="*/ 9743 h 22125"/>
                    <a:gd name="connsiteX19" fmla="*/ 44989 w 559792"/>
                    <a:gd name="connsiteY19" fmla="*/ 12957 h 22125"/>
                    <a:gd name="connsiteX20" fmla="*/ 29564 w 559792"/>
                    <a:gd name="connsiteY20" fmla="*/ 12314 h 22125"/>
                    <a:gd name="connsiteX21" fmla="*/ 0 w 559792"/>
                    <a:gd name="connsiteY21" fmla="*/ 12957 h 22125"/>
                    <a:gd name="connsiteX22" fmla="*/ 63627 w 559792"/>
                    <a:gd name="connsiteY22" fmla="*/ 15528 h 22125"/>
                    <a:gd name="connsiteX23" fmla="*/ 69412 w 559792"/>
                    <a:gd name="connsiteY23" fmla="*/ 14885 h 22125"/>
                    <a:gd name="connsiteX24" fmla="*/ 140751 w 559792"/>
                    <a:gd name="connsiteY24" fmla="*/ 18741 h 22125"/>
                    <a:gd name="connsiteX25" fmla="*/ 228801 w 559792"/>
                    <a:gd name="connsiteY25" fmla="*/ 21955 h 22125"/>
                    <a:gd name="connsiteX26" fmla="*/ 255152 w 559792"/>
                    <a:gd name="connsiteY26" fmla="*/ 21312 h 22125"/>
                    <a:gd name="connsiteX27" fmla="*/ 277647 w 559792"/>
                    <a:gd name="connsiteY27" fmla="*/ 20669 h 22125"/>
                    <a:gd name="connsiteX28" fmla="*/ 281503 w 559792"/>
                    <a:gd name="connsiteY28" fmla="*/ 19384 h 22125"/>
                    <a:gd name="connsiteX29" fmla="*/ 296285 w 559792"/>
                    <a:gd name="connsiteY29" fmla="*/ 16813 h 22125"/>
                    <a:gd name="connsiteX30" fmla="*/ 312352 w 559792"/>
                    <a:gd name="connsiteY30" fmla="*/ 21312 h 22125"/>
                    <a:gd name="connsiteX31" fmla="*/ 336132 w 559792"/>
                    <a:gd name="connsiteY31" fmla="*/ 21955 h 22125"/>
                    <a:gd name="connsiteX32" fmla="*/ 435751 w 559792"/>
                    <a:gd name="connsiteY32" fmla="*/ 20027 h 22125"/>
                    <a:gd name="connsiteX33" fmla="*/ 446034 w 559792"/>
                    <a:gd name="connsiteY33" fmla="*/ 20027 h 22125"/>
                    <a:gd name="connsiteX34" fmla="*/ 493594 w 559792"/>
                    <a:gd name="connsiteY34" fmla="*/ 18098 h 22125"/>
                    <a:gd name="connsiteX35" fmla="*/ 525086 w 559792"/>
                    <a:gd name="connsiteY35" fmla="*/ 18741 h 22125"/>
                    <a:gd name="connsiteX36" fmla="*/ 559792 w 559792"/>
                    <a:gd name="connsiteY36" fmla="*/ 15528 h 22125"/>
                    <a:gd name="connsiteX37" fmla="*/ 536655 w 559792"/>
                    <a:gd name="connsiteY37" fmla="*/ 12314 h 22125"/>
                    <a:gd name="connsiteX38" fmla="*/ 512232 w 559792"/>
                    <a:gd name="connsiteY38" fmla="*/ 11029 h 22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559792" h="22125">
                      <a:moveTo>
                        <a:pt x="512232" y="11029"/>
                      </a:moveTo>
                      <a:cubicBezTo>
                        <a:pt x="497450" y="12314"/>
                        <a:pt x="482668" y="11029"/>
                        <a:pt x="467886" y="12957"/>
                      </a:cubicBezTo>
                      <a:cubicBezTo>
                        <a:pt x="462744" y="13599"/>
                        <a:pt x="455675" y="17456"/>
                        <a:pt x="450533" y="11671"/>
                      </a:cubicBezTo>
                      <a:cubicBezTo>
                        <a:pt x="449890" y="11029"/>
                        <a:pt x="446677" y="12314"/>
                        <a:pt x="444749" y="11671"/>
                      </a:cubicBezTo>
                      <a:cubicBezTo>
                        <a:pt x="435108" y="11029"/>
                        <a:pt x="424825" y="14885"/>
                        <a:pt x="415827" y="11671"/>
                      </a:cubicBezTo>
                      <a:cubicBezTo>
                        <a:pt x="410043" y="9743"/>
                        <a:pt x="404901" y="9743"/>
                        <a:pt x="399117" y="9101"/>
                      </a:cubicBezTo>
                      <a:cubicBezTo>
                        <a:pt x="392047" y="8458"/>
                        <a:pt x="383049" y="11671"/>
                        <a:pt x="382407" y="2674"/>
                      </a:cubicBezTo>
                      <a:cubicBezTo>
                        <a:pt x="382407" y="2031"/>
                        <a:pt x="380479" y="1388"/>
                        <a:pt x="379836" y="1388"/>
                      </a:cubicBezTo>
                      <a:cubicBezTo>
                        <a:pt x="364411" y="1388"/>
                        <a:pt x="348986" y="-2468"/>
                        <a:pt x="334204" y="2674"/>
                      </a:cubicBezTo>
                      <a:cubicBezTo>
                        <a:pt x="327777" y="4602"/>
                        <a:pt x="320708" y="6530"/>
                        <a:pt x="313638" y="2031"/>
                      </a:cubicBezTo>
                      <a:cubicBezTo>
                        <a:pt x="309782" y="103"/>
                        <a:pt x="302069" y="2674"/>
                        <a:pt x="298213" y="6530"/>
                      </a:cubicBezTo>
                      <a:cubicBezTo>
                        <a:pt x="296928" y="7815"/>
                        <a:pt x="296285" y="9101"/>
                        <a:pt x="293714" y="9101"/>
                      </a:cubicBezTo>
                      <a:cubicBezTo>
                        <a:pt x="277004" y="9743"/>
                        <a:pt x="260294" y="10386"/>
                        <a:pt x="243584" y="10386"/>
                      </a:cubicBezTo>
                      <a:cubicBezTo>
                        <a:pt x="229444" y="10386"/>
                        <a:pt x="215305" y="10386"/>
                        <a:pt x="201808" y="12957"/>
                      </a:cubicBezTo>
                      <a:cubicBezTo>
                        <a:pt x="199880" y="13599"/>
                        <a:pt x="197952" y="14242"/>
                        <a:pt x="196666" y="12957"/>
                      </a:cubicBezTo>
                      <a:cubicBezTo>
                        <a:pt x="192810" y="9743"/>
                        <a:pt x="187668" y="11029"/>
                        <a:pt x="183170" y="11029"/>
                      </a:cubicBezTo>
                      <a:cubicBezTo>
                        <a:pt x="167102" y="11029"/>
                        <a:pt x="150392" y="10386"/>
                        <a:pt x="134324" y="10386"/>
                      </a:cubicBezTo>
                      <a:cubicBezTo>
                        <a:pt x="112473" y="10386"/>
                        <a:pt x="90621" y="9743"/>
                        <a:pt x="68126" y="7815"/>
                      </a:cubicBezTo>
                      <a:cubicBezTo>
                        <a:pt x="64270" y="7815"/>
                        <a:pt x="59128" y="7172"/>
                        <a:pt x="57200" y="9743"/>
                      </a:cubicBezTo>
                      <a:cubicBezTo>
                        <a:pt x="54629" y="14885"/>
                        <a:pt x="50131" y="14242"/>
                        <a:pt x="44989" y="12957"/>
                      </a:cubicBezTo>
                      <a:cubicBezTo>
                        <a:pt x="39847" y="11671"/>
                        <a:pt x="34063" y="11029"/>
                        <a:pt x="29564" y="12314"/>
                      </a:cubicBezTo>
                      <a:cubicBezTo>
                        <a:pt x="20566" y="13599"/>
                        <a:pt x="11569" y="9101"/>
                        <a:pt x="0" y="12957"/>
                      </a:cubicBezTo>
                      <a:cubicBezTo>
                        <a:pt x="22494" y="14242"/>
                        <a:pt x="42418" y="18741"/>
                        <a:pt x="63627" y="15528"/>
                      </a:cubicBezTo>
                      <a:cubicBezTo>
                        <a:pt x="65555" y="15528"/>
                        <a:pt x="67484" y="14885"/>
                        <a:pt x="69412" y="14885"/>
                      </a:cubicBezTo>
                      <a:cubicBezTo>
                        <a:pt x="93192" y="19384"/>
                        <a:pt x="116971" y="18098"/>
                        <a:pt x="140751" y="18741"/>
                      </a:cubicBezTo>
                      <a:cubicBezTo>
                        <a:pt x="170316" y="19384"/>
                        <a:pt x="199237" y="21312"/>
                        <a:pt x="228801" y="21955"/>
                      </a:cubicBezTo>
                      <a:cubicBezTo>
                        <a:pt x="237799" y="21955"/>
                        <a:pt x="246797" y="22597"/>
                        <a:pt x="255152" y="21312"/>
                      </a:cubicBezTo>
                      <a:cubicBezTo>
                        <a:pt x="262865" y="20669"/>
                        <a:pt x="269934" y="15528"/>
                        <a:pt x="277647" y="20669"/>
                      </a:cubicBezTo>
                      <a:cubicBezTo>
                        <a:pt x="278932" y="21312"/>
                        <a:pt x="280217" y="20669"/>
                        <a:pt x="281503" y="19384"/>
                      </a:cubicBezTo>
                      <a:cubicBezTo>
                        <a:pt x="285359" y="15528"/>
                        <a:pt x="291143" y="17456"/>
                        <a:pt x="296285" y="16813"/>
                      </a:cubicBezTo>
                      <a:cubicBezTo>
                        <a:pt x="303355" y="16170"/>
                        <a:pt x="307211" y="21955"/>
                        <a:pt x="312352" y="21312"/>
                      </a:cubicBezTo>
                      <a:cubicBezTo>
                        <a:pt x="320708" y="20027"/>
                        <a:pt x="328420" y="21955"/>
                        <a:pt x="336132" y="21955"/>
                      </a:cubicBezTo>
                      <a:cubicBezTo>
                        <a:pt x="369553" y="22597"/>
                        <a:pt x="402330" y="21312"/>
                        <a:pt x="435751" y="20027"/>
                      </a:cubicBezTo>
                      <a:cubicBezTo>
                        <a:pt x="438965" y="20027"/>
                        <a:pt x="442178" y="19384"/>
                        <a:pt x="446034" y="20027"/>
                      </a:cubicBezTo>
                      <a:cubicBezTo>
                        <a:pt x="462102" y="21955"/>
                        <a:pt x="478169" y="20027"/>
                        <a:pt x="493594" y="18098"/>
                      </a:cubicBezTo>
                      <a:cubicBezTo>
                        <a:pt x="504520" y="16813"/>
                        <a:pt x="514803" y="16170"/>
                        <a:pt x="525086" y="18741"/>
                      </a:cubicBezTo>
                      <a:cubicBezTo>
                        <a:pt x="535370" y="20669"/>
                        <a:pt x="552722" y="19384"/>
                        <a:pt x="559792" y="15528"/>
                      </a:cubicBezTo>
                      <a:cubicBezTo>
                        <a:pt x="551437" y="14885"/>
                        <a:pt x="542439" y="15528"/>
                        <a:pt x="536655" y="12314"/>
                      </a:cubicBezTo>
                      <a:cubicBezTo>
                        <a:pt x="527014" y="9743"/>
                        <a:pt x="519944" y="10386"/>
                        <a:pt x="512232" y="1102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3" name="任意多边形: 形状 22"/>
                <p:cNvSpPr/>
                <p:nvPr/>
              </p:nvSpPr>
              <p:spPr>
                <a:xfrm>
                  <a:off x="4599100" y="13853096"/>
                  <a:ext cx="1038281" cy="63909"/>
                </a:xfrm>
                <a:custGeom>
                  <a:avLst/>
                  <a:gdLst>
                    <a:gd name="connsiteX0" fmla="*/ 144608 w 230729"/>
                    <a:gd name="connsiteY0" fmla="*/ 8203 h 14202"/>
                    <a:gd name="connsiteX1" fmla="*/ 115043 w 230729"/>
                    <a:gd name="connsiteY1" fmla="*/ 11417 h 14202"/>
                    <a:gd name="connsiteX2" fmla="*/ 116329 w 230729"/>
                    <a:gd name="connsiteY2" fmla="*/ 12060 h 14202"/>
                    <a:gd name="connsiteX3" fmla="*/ 157462 w 230729"/>
                    <a:gd name="connsiteY3" fmla="*/ 13988 h 14202"/>
                    <a:gd name="connsiteX4" fmla="*/ 169673 w 230729"/>
                    <a:gd name="connsiteY4" fmla="*/ 8203 h 14202"/>
                    <a:gd name="connsiteX5" fmla="*/ 176743 w 230729"/>
                    <a:gd name="connsiteY5" fmla="*/ 6275 h 14202"/>
                    <a:gd name="connsiteX6" fmla="*/ 206307 w 230729"/>
                    <a:gd name="connsiteY6" fmla="*/ 6918 h 14202"/>
                    <a:gd name="connsiteX7" fmla="*/ 230729 w 230729"/>
                    <a:gd name="connsiteY7" fmla="*/ 3704 h 14202"/>
                    <a:gd name="connsiteX8" fmla="*/ 0 w 230729"/>
                    <a:gd name="connsiteY8" fmla="*/ 2419 h 14202"/>
                    <a:gd name="connsiteX9" fmla="*/ 72625 w 230729"/>
                    <a:gd name="connsiteY9" fmla="*/ 4347 h 14202"/>
                    <a:gd name="connsiteX10" fmla="*/ 144608 w 230729"/>
                    <a:gd name="connsiteY10" fmla="*/ 8203 h 142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0729" h="14202">
                      <a:moveTo>
                        <a:pt x="144608" y="8203"/>
                      </a:moveTo>
                      <a:cubicBezTo>
                        <a:pt x="134967" y="11417"/>
                        <a:pt x="124684" y="9489"/>
                        <a:pt x="115043" y="11417"/>
                      </a:cubicBezTo>
                      <a:cubicBezTo>
                        <a:pt x="115686" y="12060"/>
                        <a:pt x="115686" y="12060"/>
                        <a:pt x="116329" y="12060"/>
                      </a:cubicBezTo>
                      <a:cubicBezTo>
                        <a:pt x="129826" y="12702"/>
                        <a:pt x="143965" y="13345"/>
                        <a:pt x="157462" y="13988"/>
                      </a:cubicBezTo>
                      <a:cubicBezTo>
                        <a:pt x="163246" y="13988"/>
                        <a:pt x="170316" y="15916"/>
                        <a:pt x="169673" y="8203"/>
                      </a:cubicBezTo>
                      <a:cubicBezTo>
                        <a:pt x="169673" y="6275"/>
                        <a:pt x="173529" y="5633"/>
                        <a:pt x="176743" y="6275"/>
                      </a:cubicBezTo>
                      <a:cubicBezTo>
                        <a:pt x="186383" y="6918"/>
                        <a:pt x="196024" y="6918"/>
                        <a:pt x="206307" y="6918"/>
                      </a:cubicBezTo>
                      <a:cubicBezTo>
                        <a:pt x="216590" y="6918"/>
                        <a:pt x="224303" y="6275"/>
                        <a:pt x="230729" y="3704"/>
                      </a:cubicBezTo>
                      <a:cubicBezTo>
                        <a:pt x="154248" y="491"/>
                        <a:pt x="77124" y="-2080"/>
                        <a:pt x="0" y="2419"/>
                      </a:cubicBezTo>
                      <a:cubicBezTo>
                        <a:pt x="24423" y="3062"/>
                        <a:pt x="48203" y="3062"/>
                        <a:pt x="72625" y="4347"/>
                      </a:cubicBezTo>
                      <a:cubicBezTo>
                        <a:pt x="96405" y="5633"/>
                        <a:pt x="120828" y="3062"/>
                        <a:pt x="144608" y="8203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4" name="任意多边形: 形状 23"/>
                <p:cNvSpPr/>
                <p:nvPr/>
              </p:nvSpPr>
              <p:spPr>
                <a:xfrm>
                  <a:off x="6458755" y="13882841"/>
                  <a:ext cx="911025" cy="60021"/>
                </a:xfrm>
                <a:custGeom>
                  <a:avLst/>
                  <a:gdLst>
                    <a:gd name="connsiteX0" fmla="*/ 93834 w 202450"/>
                    <a:gd name="connsiteY0" fmla="*/ 7379 h 13338"/>
                    <a:gd name="connsiteX1" fmla="*/ 101547 w 202450"/>
                    <a:gd name="connsiteY1" fmla="*/ 9307 h 13338"/>
                    <a:gd name="connsiteX2" fmla="*/ 116971 w 202450"/>
                    <a:gd name="connsiteY2" fmla="*/ 13164 h 13338"/>
                    <a:gd name="connsiteX3" fmla="*/ 133682 w 202450"/>
                    <a:gd name="connsiteY3" fmla="*/ 11878 h 13338"/>
                    <a:gd name="connsiteX4" fmla="*/ 120828 w 202450"/>
                    <a:gd name="connsiteY4" fmla="*/ 11235 h 13338"/>
                    <a:gd name="connsiteX5" fmla="*/ 108617 w 202450"/>
                    <a:gd name="connsiteY5" fmla="*/ 8022 h 13338"/>
                    <a:gd name="connsiteX6" fmla="*/ 202451 w 202450"/>
                    <a:gd name="connsiteY6" fmla="*/ 5451 h 13338"/>
                    <a:gd name="connsiteX7" fmla="*/ 182527 w 202450"/>
                    <a:gd name="connsiteY7" fmla="*/ 310 h 13338"/>
                    <a:gd name="connsiteX8" fmla="*/ 116971 w 202450"/>
                    <a:gd name="connsiteY8" fmla="*/ 953 h 13338"/>
                    <a:gd name="connsiteX9" fmla="*/ 101547 w 202450"/>
                    <a:gd name="connsiteY9" fmla="*/ 4166 h 13338"/>
                    <a:gd name="connsiteX10" fmla="*/ 96405 w 202450"/>
                    <a:gd name="connsiteY10" fmla="*/ 4166 h 13338"/>
                    <a:gd name="connsiteX11" fmla="*/ 82908 w 202450"/>
                    <a:gd name="connsiteY11" fmla="*/ 310 h 13338"/>
                    <a:gd name="connsiteX12" fmla="*/ 11569 w 202450"/>
                    <a:gd name="connsiteY12" fmla="*/ 2238 h 13338"/>
                    <a:gd name="connsiteX13" fmla="*/ 0 w 202450"/>
                    <a:gd name="connsiteY13" fmla="*/ 4166 h 13338"/>
                    <a:gd name="connsiteX14" fmla="*/ 35991 w 202450"/>
                    <a:gd name="connsiteY14" fmla="*/ 6094 h 13338"/>
                    <a:gd name="connsiteX15" fmla="*/ 93834 w 202450"/>
                    <a:gd name="connsiteY15" fmla="*/ 7379 h 13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02450" h="13338">
                      <a:moveTo>
                        <a:pt x="93834" y="7379"/>
                      </a:moveTo>
                      <a:cubicBezTo>
                        <a:pt x="97048" y="7379"/>
                        <a:pt x="100261" y="6737"/>
                        <a:pt x="101547" y="9307"/>
                      </a:cubicBezTo>
                      <a:cubicBezTo>
                        <a:pt x="104760" y="15092"/>
                        <a:pt x="111830" y="12521"/>
                        <a:pt x="116971" y="13164"/>
                      </a:cubicBezTo>
                      <a:cubicBezTo>
                        <a:pt x="119542" y="13806"/>
                        <a:pt x="132396" y="12521"/>
                        <a:pt x="133682" y="11878"/>
                      </a:cubicBezTo>
                      <a:cubicBezTo>
                        <a:pt x="129183" y="9950"/>
                        <a:pt x="125326" y="11235"/>
                        <a:pt x="120828" y="11235"/>
                      </a:cubicBezTo>
                      <a:cubicBezTo>
                        <a:pt x="116971" y="11235"/>
                        <a:pt x="111830" y="13164"/>
                        <a:pt x="108617" y="8022"/>
                      </a:cubicBezTo>
                      <a:cubicBezTo>
                        <a:pt x="140752" y="7379"/>
                        <a:pt x="171601" y="6737"/>
                        <a:pt x="202451" y="5451"/>
                      </a:cubicBezTo>
                      <a:cubicBezTo>
                        <a:pt x="196024" y="1595"/>
                        <a:pt x="189596" y="310"/>
                        <a:pt x="182527" y="310"/>
                      </a:cubicBezTo>
                      <a:cubicBezTo>
                        <a:pt x="160675" y="-975"/>
                        <a:pt x="138824" y="2238"/>
                        <a:pt x="116971" y="953"/>
                      </a:cubicBezTo>
                      <a:cubicBezTo>
                        <a:pt x="111830" y="953"/>
                        <a:pt x="105403" y="-975"/>
                        <a:pt x="101547" y="4166"/>
                      </a:cubicBezTo>
                      <a:cubicBezTo>
                        <a:pt x="100904" y="5451"/>
                        <a:pt x="97048" y="4809"/>
                        <a:pt x="96405" y="4166"/>
                      </a:cubicBezTo>
                      <a:cubicBezTo>
                        <a:pt x="93191" y="-975"/>
                        <a:pt x="88050" y="310"/>
                        <a:pt x="82908" y="310"/>
                      </a:cubicBezTo>
                      <a:cubicBezTo>
                        <a:pt x="59128" y="953"/>
                        <a:pt x="35349" y="1595"/>
                        <a:pt x="11569" y="2238"/>
                      </a:cubicBezTo>
                      <a:cubicBezTo>
                        <a:pt x="8355" y="2238"/>
                        <a:pt x="5142" y="2238"/>
                        <a:pt x="0" y="4166"/>
                      </a:cubicBezTo>
                      <a:cubicBezTo>
                        <a:pt x="13497" y="4166"/>
                        <a:pt x="25065" y="6737"/>
                        <a:pt x="35991" y="6094"/>
                      </a:cubicBezTo>
                      <a:cubicBezTo>
                        <a:pt x="55272" y="5451"/>
                        <a:pt x="74553" y="8665"/>
                        <a:pt x="93834" y="737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5" name="任意多边形: 形状 24"/>
                <p:cNvSpPr/>
                <p:nvPr/>
              </p:nvSpPr>
              <p:spPr>
                <a:xfrm>
                  <a:off x="4735031" y="14534083"/>
                  <a:ext cx="812691" cy="33831"/>
                </a:xfrm>
                <a:custGeom>
                  <a:avLst/>
                  <a:gdLst>
                    <a:gd name="connsiteX0" fmla="*/ 140751 w 180598"/>
                    <a:gd name="connsiteY0" fmla="*/ 5338 h 7518"/>
                    <a:gd name="connsiteX1" fmla="*/ 172244 w 180598"/>
                    <a:gd name="connsiteY1" fmla="*/ 6623 h 7518"/>
                    <a:gd name="connsiteX2" fmla="*/ 180599 w 180598"/>
                    <a:gd name="connsiteY2" fmla="*/ 196 h 7518"/>
                    <a:gd name="connsiteX3" fmla="*/ 154891 w 180598"/>
                    <a:gd name="connsiteY3" fmla="*/ 1481 h 7518"/>
                    <a:gd name="connsiteX4" fmla="*/ 129826 w 180598"/>
                    <a:gd name="connsiteY4" fmla="*/ 839 h 7518"/>
                    <a:gd name="connsiteX5" fmla="*/ 109259 w 180598"/>
                    <a:gd name="connsiteY5" fmla="*/ 839 h 7518"/>
                    <a:gd name="connsiteX6" fmla="*/ 23137 w 180598"/>
                    <a:gd name="connsiteY6" fmla="*/ 2124 h 7518"/>
                    <a:gd name="connsiteX7" fmla="*/ 0 w 180598"/>
                    <a:gd name="connsiteY7" fmla="*/ 5980 h 7518"/>
                    <a:gd name="connsiteX8" fmla="*/ 12854 w 180598"/>
                    <a:gd name="connsiteY8" fmla="*/ 7266 h 7518"/>
                    <a:gd name="connsiteX9" fmla="*/ 136252 w 180598"/>
                    <a:gd name="connsiteY9" fmla="*/ 4695 h 7518"/>
                    <a:gd name="connsiteX10" fmla="*/ 140751 w 180598"/>
                    <a:gd name="connsiteY10" fmla="*/ 5338 h 7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598" h="7518">
                      <a:moveTo>
                        <a:pt x="140751" y="5338"/>
                      </a:moveTo>
                      <a:cubicBezTo>
                        <a:pt x="151035" y="7266"/>
                        <a:pt x="161961" y="5980"/>
                        <a:pt x="172244" y="6623"/>
                      </a:cubicBezTo>
                      <a:cubicBezTo>
                        <a:pt x="178028" y="6623"/>
                        <a:pt x="178671" y="4052"/>
                        <a:pt x="180599" y="196"/>
                      </a:cubicBezTo>
                      <a:cubicBezTo>
                        <a:pt x="171601" y="1481"/>
                        <a:pt x="163246" y="-1732"/>
                        <a:pt x="154891" y="1481"/>
                      </a:cubicBezTo>
                      <a:cubicBezTo>
                        <a:pt x="146536" y="4695"/>
                        <a:pt x="138823" y="-447"/>
                        <a:pt x="129826" y="839"/>
                      </a:cubicBezTo>
                      <a:cubicBezTo>
                        <a:pt x="123398" y="2124"/>
                        <a:pt x="116329" y="196"/>
                        <a:pt x="109259" y="839"/>
                      </a:cubicBezTo>
                      <a:cubicBezTo>
                        <a:pt x="80338" y="4052"/>
                        <a:pt x="52059" y="2124"/>
                        <a:pt x="23137" y="2124"/>
                      </a:cubicBezTo>
                      <a:cubicBezTo>
                        <a:pt x="15425" y="2124"/>
                        <a:pt x="7070" y="1481"/>
                        <a:pt x="0" y="5980"/>
                      </a:cubicBezTo>
                      <a:cubicBezTo>
                        <a:pt x="5141" y="7266"/>
                        <a:pt x="8998" y="7909"/>
                        <a:pt x="12854" y="7266"/>
                      </a:cubicBezTo>
                      <a:cubicBezTo>
                        <a:pt x="53987" y="3410"/>
                        <a:pt x="95120" y="10480"/>
                        <a:pt x="136252" y="4695"/>
                      </a:cubicBezTo>
                      <a:cubicBezTo>
                        <a:pt x="137538" y="4695"/>
                        <a:pt x="139466" y="4695"/>
                        <a:pt x="140751" y="5338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6" name="任意多边形: 形状 25"/>
                <p:cNvSpPr/>
                <p:nvPr/>
              </p:nvSpPr>
              <p:spPr>
                <a:xfrm>
                  <a:off x="7236744" y="14575455"/>
                  <a:ext cx="757742" cy="63625"/>
                </a:xfrm>
                <a:custGeom>
                  <a:avLst/>
                  <a:gdLst>
                    <a:gd name="connsiteX0" fmla="*/ 52059 w 168387"/>
                    <a:gd name="connsiteY0" fmla="*/ 5785 h 14139"/>
                    <a:gd name="connsiteX1" fmla="*/ 28921 w 168387"/>
                    <a:gd name="connsiteY1" fmla="*/ 5142 h 14139"/>
                    <a:gd name="connsiteX2" fmla="*/ 22494 w 168387"/>
                    <a:gd name="connsiteY2" fmla="*/ 6427 h 14139"/>
                    <a:gd name="connsiteX3" fmla="*/ 0 w 168387"/>
                    <a:gd name="connsiteY3" fmla="*/ 14139 h 14139"/>
                    <a:gd name="connsiteX4" fmla="*/ 149106 w 168387"/>
                    <a:gd name="connsiteY4" fmla="*/ 4499 h 14139"/>
                    <a:gd name="connsiteX5" fmla="*/ 168387 w 168387"/>
                    <a:gd name="connsiteY5" fmla="*/ 0 h 14139"/>
                    <a:gd name="connsiteX6" fmla="*/ 111830 w 168387"/>
                    <a:gd name="connsiteY6" fmla="*/ 2571 h 14139"/>
                    <a:gd name="connsiteX7" fmla="*/ 52059 w 168387"/>
                    <a:gd name="connsiteY7" fmla="*/ 5785 h 14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8387" h="14139">
                      <a:moveTo>
                        <a:pt x="52059" y="5785"/>
                      </a:moveTo>
                      <a:cubicBezTo>
                        <a:pt x="44346" y="4499"/>
                        <a:pt x="36634" y="7070"/>
                        <a:pt x="28921" y="5142"/>
                      </a:cubicBezTo>
                      <a:cubicBezTo>
                        <a:pt x="26350" y="4499"/>
                        <a:pt x="23780" y="5142"/>
                        <a:pt x="22494" y="6427"/>
                      </a:cubicBezTo>
                      <a:cubicBezTo>
                        <a:pt x="17996" y="11569"/>
                        <a:pt x="9641" y="10926"/>
                        <a:pt x="0" y="14139"/>
                      </a:cubicBezTo>
                      <a:cubicBezTo>
                        <a:pt x="52059" y="10926"/>
                        <a:pt x="100261" y="7713"/>
                        <a:pt x="149106" y="4499"/>
                      </a:cubicBezTo>
                      <a:cubicBezTo>
                        <a:pt x="156176" y="3856"/>
                        <a:pt x="162603" y="3214"/>
                        <a:pt x="168387" y="0"/>
                      </a:cubicBezTo>
                      <a:cubicBezTo>
                        <a:pt x="149749" y="1928"/>
                        <a:pt x="130468" y="0"/>
                        <a:pt x="111830" y="2571"/>
                      </a:cubicBezTo>
                      <a:cubicBezTo>
                        <a:pt x="92549" y="5785"/>
                        <a:pt x="72625" y="8998"/>
                        <a:pt x="52059" y="578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7" name="任意多边形: 形状 26"/>
                <p:cNvSpPr/>
                <p:nvPr/>
              </p:nvSpPr>
              <p:spPr>
                <a:xfrm>
                  <a:off x="5287437" y="14581101"/>
                  <a:ext cx="506124" cy="32818"/>
                </a:xfrm>
                <a:custGeom>
                  <a:avLst/>
                  <a:gdLst>
                    <a:gd name="connsiteX0" fmla="*/ 95120 w 112472"/>
                    <a:gd name="connsiteY0" fmla="*/ 32 h 7293"/>
                    <a:gd name="connsiteX1" fmla="*/ 34063 w 112472"/>
                    <a:gd name="connsiteY1" fmla="*/ 674 h 7293"/>
                    <a:gd name="connsiteX2" fmla="*/ 0 w 112472"/>
                    <a:gd name="connsiteY2" fmla="*/ 1317 h 7293"/>
                    <a:gd name="connsiteX3" fmla="*/ 24423 w 112472"/>
                    <a:gd name="connsiteY3" fmla="*/ 5816 h 7293"/>
                    <a:gd name="connsiteX4" fmla="*/ 71340 w 112472"/>
                    <a:gd name="connsiteY4" fmla="*/ 6459 h 7293"/>
                    <a:gd name="connsiteX5" fmla="*/ 112472 w 112472"/>
                    <a:gd name="connsiteY5" fmla="*/ 3888 h 7293"/>
                    <a:gd name="connsiteX6" fmla="*/ 95120 w 112472"/>
                    <a:gd name="connsiteY6" fmla="*/ 32 h 7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2472" h="7293">
                      <a:moveTo>
                        <a:pt x="95120" y="32"/>
                      </a:moveTo>
                      <a:cubicBezTo>
                        <a:pt x="74553" y="32"/>
                        <a:pt x="53987" y="32"/>
                        <a:pt x="34063" y="674"/>
                      </a:cubicBezTo>
                      <a:cubicBezTo>
                        <a:pt x="22494" y="674"/>
                        <a:pt x="10926" y="1317"/>
                        <a:pt x="0" y="1317"/>
                      </a:cubicBezTo>
                      <a:cubicBezTo>
                        <a:pt x="7712" y="5816"/>
                        <a:pt x="16068" y="5173"/>
                        <a:pt x="24423" y="5816"/>
                      </a:cubicBezTo>
                      <a:cubicBezTo>
                        <a:pt x="39847" y="6459"/>
                        <a:pt x="55272" y="8387"/>
                        <a:pt x="71340" y="6459"/>
                      </a:cubicBezTo>
                      <a:cubicBezTo>
                        <a:pt x="84836" y="5173"/>
                        <a:pt x="98333" y="32"/>
                        <a:pt x="112472" y="3888"/>
                      </a:cubicBezTo>
                      <a:cubicBezTo>
                        <a:pt x="107331" y="-611"/>
                        <a:pt x="100904" y="32"/>
                        <a:pt x="95120" y="3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8" name="任意多边形: 形状 27"/>
                <p:cNvSpPr/>
                <p:nvPr/>
              </p:nvSpPr>
              <p:spPr>
                <a:xfrm>
                  <a:off x="8919976" y="13925590"/>
                  <a:ext cx="179311" cy="34218"/>
                </a:xfrm>
                <a:custGeom>
                  <a:avLst/>
                  <a:gdLst>
                    <a:gd name="connsiteX0" fmla="*/ 0 w 39847"/>
                    <a:gd name="connsiteY0" fmla="*/ 4306 h 7604"/>
                    <a:gd name="connsiteX1" fmla="*/ 39847 w 39847"/>
                    <a:gd name="connsiteY1" fmla="*/ 3664 h 7604"/>
                    <a:gd name="connsiteX2" fmla="*/ 0 w 39847"/>
                    <a:gd name="connsiteY2" fmla="*/ 4306 h 7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847" h="7604">
                      <a:moveTo>
                        <a:pt x="0" y="4306"/>
                      </a:moveTo>
                      <a:cubicBezTo>
                        <a:pt x="16710" y="8805"/>
                        <a:pt x="26993" y="8805"/>
                        <a:pt x="39847" y="3664"/>
                      </a:cubicBezTo>
                      <a:cubicBezTo>
                        <a:pt x="25708" y="-2763"/>
                        <a:pt x="12854" y="450"/>
                        <a:pt x="0" y="4306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9" name="任意多边形: 形状 28"/>
                <p:cNvSpPr/>
                <p:nvPr/>
              </p:nvSpPr>
              <p:spPr>
                <a:xfrm>
                  <a:off x="5677874" y="13872378"/>
                  <a:ext cx="219802" cy="11853"/>
                </a:xfrm>
                <a:custGeom>
                  <a:avLst/>
                  <a:gdLst>
                    <a:gd name="connsiteX0" fmla="*/ 0 w 48845"/>
                    <a:gd name="connsiteY0" fmla="*/ 1992 h 2634"/>
                    <a:gd name="connsiteX1" fmla="*/ 48845 w 48845"/>
                    <a:gd name="connsiteY1" fmla="*/ 2634 h 2634"/>
                    <a:gd name="connsiteX2" fmla="*/ 0 w 48845"/>
                    <a:gd name="connsiteY2" fmla="*/ 1992 h 2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8845" h="2634">
                      <a:moveTo>
                        <a:pt x="0" y="1992"/>
                      </a:moveTo>
                      <a:cubicBezTo>
                        <a:pt x="16068" y="1992"/>
                        <a:pt x="32778" y="2634"/>
                        <a:pt x="48845" y="2634"/>
                      </a:cubicBezTo>
                      <a:cubicBezTo>
                        <a:pt x="32778" y="-2507"/>
                        <a:pt x="16710" y="1349"/>
                        <a:pt x="0" y="199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0" name="任意多边形: 形状 29"/>
                <p:cNvSpPr/>
                <p:nvPr/>
              </p:nvSpPr>
              <p:spPr>
                <a:xfrm>
                  <a:off x="2860917" y="14404015"/>
                  <a:ext cx="144608" cy="18153"/>
                </a:xfrm>
                <a:custGeom>
                  <a:avLst/>
                  <a:gdLst>
                    <a:gd name="connsiteX0" fmla="*/ 0 w 32135"/>
                    <a:gd name="connsiteY0" fmla="*/ 2749 h 4034"/>
                    <a:gd name="connsiteX1" fmla="*/ 32135 w 32135"/>
                    <a:gd name="connsiteY1" fmla="*/ 4034 h 4034"/>
                    <a:gd name="connsiteX2" fmla="*/ 0 w 32135"/>
                    <a:gd name="connsiteY2" fmla="*/ 2749 h 4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2135" h="4034">
                      <a:moveTo>
                        <a:pt x="0" y="2749"/>
                      </a:moveTo>
                      <a:cubicBezTo>
                        <a:pt x="10926" y="5319"/>
                        <a:pt x="21209" y="2106"/>
                        <a:pt x="32135" y="4034"/>
                      </a:cubicBezTo>
                      <a:cubicBezTo>
                        <a:pt x="7070" y="-1107"/>
                        <a:pt x="7070" y="-1107"/>
                        <a:pt x="0" y="274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  <p:grpSp>
          <p:nvGrpSpPr>
            <p:cNvPr id="12" name="组合 11"/>
            <p:cNvGrpSpPr/>
            <p:nvPr/>
          </p:nvGrpSpPr>
          <p:grpSpPr>
            <a:xfrm>
              <a:off x="946480" y="3860800"/>
              <a:ext cx="10299041" cy="126092"/>
              <a:chOff x="1009039" y="3860800"/>
              <a:chExt cx="10299041" cy="126092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7584297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17" name="菱形 16"/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BA936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18" name="直接连接符 17"/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BA9363"/>
                      </a:gs>
                      <a:gs pos="100000">
                        <a:srgbClr val="BA936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" name="组合 13"/>
              <p:cNvGrpSpPr/>
              <p:nvPr/>
            </p:nvGrpSpPr>
            <p:grpSpPr>
              <a:xfrm flipH="1">
                <a:off x="1009039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15" name="菱形 14"/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BA936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16" name="直接连接符 15"/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BA9363"/>
                      </a:gs>
                      <a:gs pos="100000">
                        <a:srgbClr val="BA936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1" name="组合 1060"/>
          <p:cNvGrpSpPr/>
          <p:nvPr/>
        </p:nvGrpSpPr>
        <p:grpSpPr>
          <a:xfrm>
            <a:off x="0" y="488653"/>
            <a:ext cx="12192000" cy="5880694"/>
            <a:chOff x="0" y="848535"/>
            <a:chExt cx="12192000" cy="5880694"/>
          </a:xfrm>
        </p:grpSpPr>
        <p:pic>
          <p:nvPicPr>
            <p:cNvPr id="1062" name="图片 1061" descr="图片包含 图示&#10;&#10;AI 生成的内容可能不正确。"/>
            <p:cNvPicPr>
              <a:picLocks noChangeAspect="1"/>
            </p:cNvPicPr>
            <p:nvPr/>
          </p:nvPicPr>
          <p:blipFill>
            <a:blip r:embed="rId1" cstate="email">
              <a:alphaModFix amt="3000"/>
            </a:blip>
            <a:srcRect/>
            <a:stretch>
              <a:fillRect/>
            </a:stretch>
          </p:blipFill>
          <p:spPr>
            <a:xfrm>
              <a:off x="0" y="848535"/>
              <a:ext cx="2032430" cy="4114816"/>
            </a:xfrm>
            <a:custGeom>
              <a:avLst/>
              <a:gdLst>
                <a:gd name="connsiteX0" fmla="*/ 0 w 2032430"/>
                <a:gd name="connsiteY0" fmla="*/ 0 h 4114816"/>
                <a:gd name="connsiteX1" fmla="*/ 2032430 w 2032430"/>
                <a:gd name="connsiteY1" fmla="*/ 0 h 4114816"/>
                <a:gd name="connsiteX2" fmla="*/ 2032430 w 2032430"/>
                <a:gd name="connsiteY2" fmla="*/ 4114816 h 4114816"/>
                <a:gd name="connsiteX3" fmla="*/ 0 w 2032430"/>
                <a:gd name="connsiteY3" fmla="*/ 4114816 h 4114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2430" h="4114816">
                  <a:moveTo>
                    <a:pt x="0" y="0"/>
                  </a:moveTo>
                  <a:lnTo>
                    <a:pt x="2032430" y="0"/>
                  </a:lnTo>
                  <a:lnTo>
                    <a:pt x="2032430" y="4114816"/>
                  </a:lnTo>
                  <a:lnTo>
                    <a:pt x="0" y="4114816"/>
                  </a:lnTo>
                  <a:close/>
                </a:path>
              </a:pathLst>
            </a:custGeom>
          </p:spPr>
        </p:pic>
        <p:pic>
          <p:nvPicPr>
            <p:cNvPr id="1063" name="图片 1062" descr="图片包含 图示&#10;&#10;AI 生成的内容可能不正确。"/>
            <p:cNvPicPr>
              <a:picLocks noChangeAspect="1"/>
            </p:cNvPicPr>
            <p:nvPr/>
          </p:nvPicPr>
          <p:blipFill>
            <a:blip r:embed="rId2" cstate="email">
              <a:alphaModFix amt="3000"/>
            </a:blip>
            <a:srcRect/>
            <a:stretch>
              <a:fillRect/>
            </a:stretch>
          </p:blipFill>
          <p:spPr>
            <a:xfrm>
              <a:off x="10147515" y="2614413"/>
              <a:ext cx="2044485" cy="4114816"/>
            </a:xfrm>
            <a:custGeom>
              <a:avLst/>
              <a:gdLst>
                <a:gd name="connsiteX0" fmla="*/ 0 w 2044485"/>
                <a:gd name="connsiteY0" fmla="*/ 0 h 4114816"/>
                <a:gd name="connsiteX1" fmla="*/ 2044485 w 2044485"/>
                <a:gd name="connsiteY1" fmla="*/ 0 h 4114816"/>
                <a:gd name="connsiteX2" fmla="*/ 2044485 w 2044485"/>
                <a:gd name="connsiteY2" fmla="*/ 4114816 h 4114816"/>
                <a:gd name="connsiteX3" fmla="*/ 0 w 2044485"/>
                <a:gd name="connsiteY3" fmla="*/ 4114816 h 4114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44485" h="4114816">
                  <a:moveTo>
                    <a:pt x="0" y="0"/>
                  </a:moveTo>
                  <a:lnTo>
                    <a:pt x="2044485" y="0"/>
                  </a:lnTo>
                  <a:lnTo>
                    <a:pt x="2044485" y="4114816"/>
                  </a:lnTo>
                  <a:lnTo>
                    <a:pt x="0" y="4114816"/>
                  </a:lnTo>
                  <a:close/>
                </a:path>
              </a:pathLst>
            </a:custGeom>
          </p:spPr>
        </p:pic>
      </p:grpSp>
      <p:grpSp>
        <p:nvGrpSpPr>
          <p:cNvPr id="60" name="组合 59"/>
          <p:cNvGrpSpPr/>
          <p:nvPr/>
        </p:nvGrpSpPr>
        <p:grpSpPr>
          <a:xfrm>
            <a:off x="932685" y="1275972"/>
            <a:ext cx="10671940" cy="3857308"/>
            <a:chOff x="1271814" y="1300694"/>
            <a:chExt cx="10237562" cy="4256608"/>
          </a:xfrm>
        </p:grpSpPr>
        <p:sp>
          <p:nvSpPr>
            <p:cNvPr id="56" name="缺角矩形 55"/>
            <p:cNvSpPr/>
            <p:nvPr/>
          </p:nvSpPr>
          <p:spPr>
            <a:xfrm rot="5400000" flipH="1">
              <a:off x="4262291" y="-1689783"/>
              <a:ext cx="4256608" cy="10237562"/>
            </a:xfrm>
            <a:prstGeom prst="plaque">
              <a:avLst>
                <a:gd name="adj" fmla="val 2661"/>
              </a:avLst>
            </a:prstGeom>
            <a:gradFill flip="none" rotWithShape="1">
              <a:gsLst>
                <a:gs pos="100000">
                  <a:sysClr val="window" lastClr="FFFFFF">
                    <a:alpha val="0"/>
                  </a:sysClr>
                </a:gs>
                <a:gs pos="59000">
                  <a:sysClr val="window" lastClr="FFFFFF"/>
                </a:gs>
              </a:gsLst>
              <a:lin ang="5400000" scaled="1"/>
              <a:tileRect/>
            </a:gradFill>
            <a:ln w="6350" cap="flat" cmpd="sng" algn="ctr">
              <a:gradFill flip="none" rotWithShape="1">
                <a:gsLst>
                  <a:gs pos="35000">
                    <a:srgbClr val="781F1C">
                      <a:alpha val="0"/>
                    </a:srgbClr>
                  </a:gs>
                  <a:gs pos="100000">
                    <a:srgbClr val="781F1C">
                      <a:alpha val="70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>
              <a:outerShdw blurRad="63500" dir="3600000" sx="101000" sy="101000" algn="tl" rotWithShape="0">
                <a:srgbClr val="781F1C">
                  <a:alpha val="17000"/>
                </a:srgbClr>
              </a:outerShdw>
            </a:effectLst>
          </p:spPr>
          <p:txBody>
            <a:bodyPr wrap="square"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8" name="缺角矩形 57"/>
            <p:cNvSpPr/>
            <p:nvPr/>
          </p:nvSpPr>
          <p:spPr>
            <a:xfrm rot="5400000" flipH="1">
              <a:off x="4553542" y="-1396919"/>
              <a:ext cx="4013072" cy="9651834"/>
            </a:xfrm>
            <a:prstGeom prst="plaque">
              <a:avLst>
                <a:gd name="adj" fmla="val 2661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ysClr val="window" lastClr="FFFFFF"/>
                </a:gs>
              </a:gsLst>
              <a:lin ang="16200000" scaled="1"/>
            </a:gradFill>
            <a:ln w="6350" cap="flat" cmpd="sng" algn="ctr">
              <a:gradFill flip="none" rotWithShape="1">
                <a:gsLst>
                  <a:gs pos="0">
                    <a:srgbClr val="94590E">
                      <a:alpha val="0"/>
                    </a:srgbClr>
                  </a:gs>
                  <a:gs pos="100000">
                    <a:srgbClr val="94590E">
                      <a:alpha val="64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wrap="square" lIns="0" rIns="0" rtlCol="0" anchor="ctr">
              <a:noAutofit/>
            </a:bodyPr>
            <a:lstStyle/>
            <a:p>
              <a:pPr algn="ctr"/>
              <a:endParaRPr lang="zh-CN" altLang="en-US" sz="1600" kern="0" dirty="0"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414446" y="1108900"/>
            <a:ext cx="4493338" cy="4238816"/>
            <a:chOff x="1292683" y="1130182"/>
            <a:chExt cx="1877691" cy="1771332"/>
          </a:xfrm>
        </p:grpSpPr>
        <p:sp>
          <p:nvSpPr>
            <p:cNvPr id="98" name="任意多边形: 形状 97"/>
            <p:cNvSpPr/>
            <p:nvPr/>
          </p:nvSpPr>
          <p:spPr>
            <a:xfrm>
              <a:off x="1361623" y="1195218"/>
              <a:ext cx="1739810" cy="1641261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12700" cap="flat" cmpd="sng" algn="ctr">
              <a:solidFill>
                <a:srgbClr val="781F1C"/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9" name="任意多边形: 形状 98"/>
            <p:cNvSpPr/>
            <p:nvPr/>
          </p:nvSpPr>
          <p:spPr>
            <a:xfrm>
              <a:off x="1292683" y="1130182"/>
              <a:ext cx="1877691" cy="1771332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12700" cap="flat" cmpd="sng" algn="ctr">
              <a:solidFill>
                <a:srgbClr val="781F1C">
                  <a:alpha val="20000"/>
                </a:srgb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pic>
        <p:nvPicPr>
          <p:cNvPr id="1060" name="图片 1059"/>
          <p:cNvPicPr>
            <a:picLocks noChangeAspect="1"/>
          </p:cNvPicPr>
          <p:nvPr/>
        </p:nvPicPr>
        <p:blipFill>
          <a:blip r:embed="rId3" cstate="email">
            <a:alphaModFix amt="70000"/>
          </a:blip>
          <a:stretch>
            <a:fillRect/>
          </a:stretch>
        </p:blipFill>
        <p:spPr>
          <a:xfrm>
            <a:off x="8646424" y="3312279"/>
            <a:ext cx="870162" cy="222457"/>
          </a:xfrm>
          <a:prstGeom prst="rect">
            <a:avLst/>
          </a:prstGeom>
        </p:spPr>
      </p:pic>
      <p:sp>
        <p:nvSpPr>
          <p:cNvPr id="59" name="文本框 58"/>
          <p:cNvSpPr txBox="1"/>
          <p:nvPr/>
        </p:nvSpPr>
        <p:spPr>
          <a:xfrm>
            <a:off x="4985908" y="2637060"/>
            <a:ext cx="4286572" cy="1014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>
                <a:ln>
                  <a:noFill/>
                </a:ln>
                <a:solidFill>
                  <a:srgbClr val="781F1C"/>
                </a:solidFill>
                <a:effectLst/>
                <a:uLnTx/>
                <a:uFillTx/>
                <a:latin typeface="梦源宋体 CN W25" panose="02020200000000000000" pitchFamily="18" charset="-122"/>
                <a:ea typeface="梦源宋体 CN W25" panose="02020200000000000000" pitchFamily="18" charset="-122"/>
                <a:cs typeface="+mn-cs"/>
              </a:rPr>
              <a:t>输入标题</a:t>
            </a:r>
            <a:endParaRPr kumimoji="0" lang="zh-CN" altLang="en-US" sz="6000" b="0" i="0" u="none" strike="noStrike" kern="1200" cap="none" spc="0" normalizeH="0" baseline="0" noProof="0">
              <a:ln>
                <a:noFill/>
              </a:ln>
              <a:solidFill>
                <a:srgbClr val="781F1C"/>
              </a:solidFill>
              <a:effectLst/>
              <a:uLnTx/>
              <a:uFillTx/>
              <a:latin typeface="梦源宋体 CN W25" panose="02020200000000000000" pitchFamily="18" charset="-122"/>
              <a:ea typeface="梦源宋体 CN W25" panose="02020200000000000000" pitchFamily="18" charset="-122"/>
              <a:cs typeface="+mn-cs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46480" y="5813415"/>
            <a:ext cx="10299041" cy="582943"/>
            <a:chOff x="946480" y="3690590"/>
            <a:chExt cx="10299041" cy="582943"/>
          </a:xfrm>
        </p:grpSpPr>
        <p:grpSp>
          <p:nvGrpSpPr>
            <p:cNvPr id="3" name="组合 2"/>
            <p:cNvGrpSpPr/>
            <p:nvPr/>
          </p:nvGrpSpPr>
          <p:grpSpPr>
            <a:xfrm>
              <a:off x="4596130" y="3690590"/>
              <a:ext cx="2999740" cy="582943"/>
              <a:chOff x="4596130" y="3690590"/>
              <a:chExt cx="2999740" cy="582943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4596130" y="3690590"/>
                <a:ext cx="299974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kumimoji="0" lang="zh-CN" altLang="en-US" sz="2400" b="0" i="0" u="none" strike="noStrike" kern="0" cap="none" spc="0" normalizeH="0" baseline="0" noProof="0">
                    <a:ln w="1270">
                      <a:noFill/>
                    </a:ln>
                    <a:solidFill>
                      <a:srgbClr val="781F1C"/>
                    </a:solidFill>
                    <a:effectLst/>
                    <a:uLnTx/>
                    <a:uFillTx/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仁心仁术 </a:t>
                </a:r>
                <a:r>
                  <a:rPr lang="zh-CN" altLang="en-US" sz="2400" kern="0">
                    <a:ln w="1270">
                      <a:noFill/>
                    </a:ln>
                    <a:solidFill>
                      <a:srgbClr val="781F1C"/>
                    </a:solidFill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精诚为医 </a:t>
                </a:r>
                <a:endParaRPr lang="zh-CN" altLang="en-US" sz="2400" kern="0">
                  <a:ln w="1270">
                    <a:noFill/>
                  </a:ln>
                  <a:solidFill>
                    <a:srgbClr val="781F1C"/>
                  </a:solidFill>
                  <a:latin typeface="梦源宋体 CN W25" panose="02020200000000000000" pitchFamily="18" charset="-122"/>
                  <a:ea typeface="梦源宋体 CN W25" panose="02020200000000000000" pitchFamily="18" charset="-122"/>
                  <a:cs typeface="演示流云楷" panose="02000600000000000000" pitchFamily="2" charset="-122"/>
                </a:endParaRPr>
              </a:p>
            </p:txBody>
          </p:sp>
          <p:grpSp>
            <p:nvGrpSpPr>
              <p:cNvPr id="12" name="图形 2"/>
              <p:cNvGrpSpPr>
                <a:grpSpLocks noChangeAspect="1"/>
              </p:cNvGrpSpPr>
              <p:nvPr/>
            </p:nvGrpSpPr>
            <p:grpSpPr>
              <a:xfrm>
                <a:off x="4749802" y="4057882"/>
                <a:ext cx="2692398" cy="215651"/>
                <a:chOff x="2188521" y="13727260"/>
                <a:chExt cx="9616991" cy="911820"/>
              </a:xfrm>
              <a:gradFill>
                <a:gsLst>
                  <a:gs pos="0">
                    <a:srgbClr val="A16361">
                      <a:alpha val="50000"/>
                    </a:srgbClr>
                  </a:gs>
                  <a:gs pos="100000">
                    <a:srgbClr val="A16361">
                      <a:alpha val="0"/>
                    </a:srgbClr>
                  </a:gs>
                </a:gsLst>
                <a:lin ang="5400000" scaled="1"/>
              </a:gradFill>
            </p:grpSpPr>
            <p:sp>
              <p:nvSpPr>
                <p:cNvPr id="13" name="任意多边形: 形状 12"/>
                <p:cNvSpPr/>
                <p:nvPr/>
              </p:nvSpPr>
              <p:spPr>
                <a:xfrm>
                  <a:off x="2188521" y="13727260"/>
                  <a:ext cx="9616991" cy="407483"/>
                </a:xfrm>
                <a:custGeom>
                  <a:avLst/>
                  <a:gdLst>
                    <a:gd name="connsiteX0" fmla="*/ 1393436 w 1397935"/>
                    <a:gd name="connsiteY0" fmla="*/ 12465 h 90552"/>
                    <a:gd name="connsiteX1" fmla="*/ 1345876 w 1397935"/>
                    <a:gd name="connsiteY1" fmla="*/ 14393 h 90552"/>
                    <a:gd name="connsiteX2" fmla="*/ 1340092 w 1397935"/>
                    <a:gd name="connsiteY2" fmla="*/ 15036 h 90552"/>
                    <a:gd name="connsiteX3" fmla="*/ 1288033 w 1397935"/>
                    <a:gd name="connsiteY3" fmla="*/ 16321 h 90552"/>
                    <a:gd name="connsiteX4" fmla="*/ 1260397 w 1397935"/>
                    <a:gd name="connsiteY4" fmla="*/ 18249 h 90552"/>
                    <a:gd name="connsiteX5" fmla="*/ 1248829 w 1397935"/>
                    <a:gd name="connsiteY5" fmla="*/ 15678 h 90552"/>
                    <a:gd name="connsiteX6" fmla="*/ 1229547 w 1397935"/>
                    <a:gd name="connsiteY6" fmla="*/ 17606 h 90552"/>
                    <a:gd name="connsiteX7" fmla="*/ 1214123 w 1397935"/>
                    <a:gd name="connsiteY7" fmla="*/ 20177 h 90552"/>
                    <a:gd name="connsiteX8" fmla="*/ 1204482 w 1397935"/>
                    <a:gd name="connsiteY8" fmla="*/ 20177 h 90552"/>
                    <a:gd name="connsiteX9" fmla="*/ 1190343 w 1397935"/>
                    <a:gd name="connsiteY9" fmla="*/ 15036 h 90552"/>
                    <a:gd name="connsiteX10" fmla="*/ 1151138 w 1397935"/>
                    <a:gd name="connsiteY10" fmla="*/ 15678 h 90552"/>
                    <a:gd name="connsiteX11" fmla="*/ 1139569 w 1397935"/>
                    <a:gd name="connsiteY11" fmla="*/ 15036 h 90552"/>
                    <a:gd name="connsiteX12" fmla="*/ 1120931 w 1397935"/>
                    <a:gd name="connsiteY12" fmla="*/ 13108 h 90552"/>
                    <a:gd name="connsiteX13" fmla="*/ 1093295 w 1397935"/>
                    <a:gd name="connsiteY13" fmla="*/ 13750 h 90552"/>
                    <a:gd name="connsiteX14" fmla="*/ 1066944 w 1397935"/>
                    <a:gd name="connsiteY14" fmla="*/ 15678 h 90552"/>
                    <a:gd name="connsiteX15" fmla="*/ 1019385 w 1397935"/>
                    <a:gd name="connsiteY15" fmla="*/ 15678 h 90552"/>
                    <a:gd name="connsiteX16" fmla="*/ 991106 w 1397935"/>
                    <a:gd name="connsiteY16" fmla="*/ 16964 h 90552"/>
                    <a:gd name="connsiteX17" fmla="*/ 966040 w 1397935"/>
                    <a:gd name="connsiteY17" fmla="*/ 15036 h 90552"/>
                    <a:gd name="connsiteX18" fmla="*/ 923622 w 1397935"/>
                    <a:gd name="connsiteY18" fmla="*/ 15036 h 90552"/>
                    <a:gd name="connsiteX19" fmla="*/ 901770 w 1397935"/>
                    <a:gd name="connsiteY19" fmla="*/ 15678 h 90552"/>
                    <a:gd name="connsiteX20" fmla="*/ 880561 w 1397935"/>
                    <a:gd name="connsiteY20" fmla="*/ 15036 h 90552"/>
                    <a:gd name="connsiteX21" fmla="*/ 865136 w 1397935"/>
                    <a:gd name="connsiteY21" fmla="*/ 11822 h 90552"/>
                    <a:gd name="connsiteX22" fmla="*/ 861280 w 1397935"/>
                    <a:gd name="connsiteY22" fmla="*/ 13108 h 90552"/>
                    <a:gd name="connsiteX23" fmla="*/ 843284 w 1397935"/>
                    <a:gd name="connsiteY23" fmla="*/ 13108 h 90552"/>
                    <a:gd name="connsiteX24" fmla="*/ 823361 w 1397935"/>
                    <a:gd name="connsiteY24" fmla="*/ 9251 h 90552"/>
                    <a:gd name="connsiteX25" fmla="*/ 797010 w 1397935"/>
                    <a:gd name="connsiteY25" fmla="*/ 9251 h 90552"/>
                    <a:gd name="connsiteX26" fmla="*/ 671683 w 1397935"/>
                    <a:gd name="connsiteY26" fmla="*/ 5395 h 90552"/>
                    <a:gd name="connsiteX27" fmla="*/ 600344 w 1397935"/>
                    <a:gd name="connsiteY27" fmla="*/ 5395 h 90552"/>
                    <a:gd name="connsiteX28" fmla="*/ 525790 w 1397935"/>
                    <a:gd name="connsiteY28" fmla="*/ 6680 h 90552"/>
                    <a:gd name="connsiteX29" fmla="*/ 511008 w 1397935"/>
                    <a:gd name="connsiteY29" fmla="*/ 5395 h 90552"/>
                    <a:gd name="connsiteX30" fmla="*/ 499440 w 1397935"/>
                    <a:gd name="connsiteY30" fmla="*/ 4110 h 90552"/>
                    <a:gd name="connsiteX31" fmla="*/ 444810 w 1397935"/>
                    <a:gd name="connsiteY31" fmla="*/ 3467 h 90552"/>
                    <a:gd name="connsiteX32" fmla="*/ 377327 w 1397935"/>
                    <a:gd name="connsiteY32" fmla="*/ 1539 h 90552"/>
                    <a:gd name="connsiteX33" fmla="*/ 313057 w 1397935"/>
                    <a:gd name="connsiteY33" fmla="*/ 896 h 90552"/>
                    <a:gd name="connsiteX34" fmla="*/ 320769 w 1397935"/>
                    <a:gd name="connsiteY34" fmla="*/ 4110 h 90552"/>
                    <a:gd name="connsiteX35" fmla="*/ 365115 w 1397935"/>
                    <a:gd name="connsiteY35" fmla="*/ 4110 h 90552"/>
                    <a:gd name="connsiteX36" fmla="*/ 379897 w 1397935"/>
                    <a:gd name="connsiteY36" fmla="*/ 9251 h 90552"/>
                    <a:gd name="connsiteX37" fmla="*/ 386325 w 1397935"/>
                    <a:gd name="connsiteY37" fmla="*/ 11179 h 90552"/>
                    <a:gd name="connsiteX38" fmla="*/ 422958 w 1397935"/>
                    <a:gd name="connsiteY38" fmla="*/ 13108 h 90552"/>
                    <a:gd name="connsiteX39" fmla="*/ 433884 w 1397935"/>
                    <a:gd name="connsiteY39" fmla="*/ 16321 h 90552"/>
                    <a:gd name="connsiteX40" fmla="*/ 422316 w 1397935"/>
                    <a:gd name="connsiteY40" fmla="*/ 19534 h 90552"/>
                    <a:gd name="connsiteX41" fmla="*/ 309200 w 1397935"/>
                    <a:gd name="connsiteY41" fmla="*/ 16321 h 90552"/>
                    <a:gd name="connsiteX42" fmla="*/ 248787 w 1397935"/>
                    <a:gd name="connsiteY42" fmla="*/ 15036 h 90552"/>
                    <a:gd name="connsiteX43" fmla="*/ 176161 w 1397935"/>
                    <a:gd name="connsiteY43" fmla="*/ 15036 h 90552"/>
                    <a:gd name="connsiteX44" fmla="*/ 169735 w 1397935"/>
                    <a:gd name="connsiteY44" fmla="*/ 16964 h 90552"/>
                    <a:gd name="connsiteX45" fmla="*/ 207011 w 1397935"/>
                    <a:gd name="connsiteY45" fmla="*/ 20820 h 90552"/>
                    <a:gd name="connsiteX46" fmla="*/ 201870 w 1397935"/>
                    <a:gd name="connsiteY46" fmla="*/ 23390 h 90552"/>
                    <a:gd name="connsiteX47" fmla="*/ 156880 w 1397935"/>
                    <a:gd name="connsiteY47" fmla="*/ 24033 h 90552"/>
                    <a:gd name="connsiteX48" fmla="*/ 93253 w 1397935"/>
                    <a:gd name="connsiteY48" fmla="*/ 25961 h 90552"/>
                    <a:gd name="connsiteX49" fmla="*/ 65617 w 1397935"/>
                    <a:gd name="connsiteY49" fmla="*/ 28532 h 90552"/>
                    <a:gd name="connsiteX50" fmla="*/ 36696 w 1397935"/>
                    <a:gd name="connsiteY50" fmla="*/ 31103 h 90552"/>
                    <a:gd name="connsiteX51" fmla="*/ 9059 w 1397935"/>
                    <a:gd name="connsiteY51" fmla="*/ 35602 h 90552"/>
                    <a:gd name="connsiteX52" fmla="*/ 61 w 1397935"/>
                    <a:gd name="connsiteY52" fmla="*/ 42029 h 90552"/>
                    <a:gd name="connsiteX53" fmla="*/ 65617 w 1397935"/>
                    <a:gd name="connsiteY53" fmla="*/ 47813 h 90552"/>
                    <a:gd name="connsiteX54" fmla="*/ 73972 w 1397935"/>
                    <a:gd name="connsiteY54" fmla="*/ 49741 h 90552"/>
                    <a:gd name="connsiteX55" fmla="*/ 93896 w 1397935"/>
                    <a:gd name="connsiteY55" fmla="*/ 54240 h 90552"/>
                    <a:gd name="connsiteX56" fmla="*/ 129244 w 1397935"/>
                    <a:gd name="connsiteY56" fmla="*/ 56168 h 90552"/>
                    <a:gd name="connsiteX57" fmla="*/ 149811 w 1397935"/>
                    <a:gd name="connsiteY57" fmla="*/ 63238 h 90552"/>
                    <a:gd name="connsiteX58" fmla="*/ 178732 w 1397935"/>
                    <a:gd name="connsiteY58" fmla="*/ 72236 h 90552"/>
                    <a:gd name="connsiteX59" fmla="*/ 213438 w 1397935"/>
                    <a:gd name="connsiteY59" fmla="*/ 73521 h 90552"/>
                    <a:gd name="connsiteX60" fmla="*/ 304059 w 1397935"/>
                    <a:gd name="connsiteY60" fmla="*/ 80591 h 90552"/>
                    <a:gd name="connsiteX61" fmla="*/ 426172 w 1397935"/>
                    <a:gd name="connsiteY61" fmla="*/ 84447 h 90552"/>
                    <a:gd name="connsiteX62" fmla="*/ 548285 w 1397935"/>
                    <a:gd name="connsiteY62" fmla="*/ 86375 h 90552"/>
                    <a:gd name="connsiteX63" fmla="*/ 651117 w 1397935"/>
                    <a:gd name="connsiteY63" fmla="*/ 86375 h 90552"/>
                    <a:gd name="connsiteX64" fmla="*/ 672326 w 1397935"/>
                    <a:gd name="connsiteY64" fmla="*/ 88946 h 90552"/>
                    <a:gd name="connsiteX65" fmla="*/ 687108 w 1397935"/>
                    <a:gd name="connsiteY65" fmla="*/ 88303 h 90552"/>
                    <a:gd name="connsiteX66" fmla="*/ 699320 w 1397935"/>
                    <a:gd name="connsiteY66" fmla="*/ 87660 h 90552"/>
                    <a:gd name="connsiteX67" fmla="*/ 739810 w 1397935"/>
                    <a:gd name="connsiteY67" fmla="*/ 87660 h 90552"/>
                    <a:gd name="connsiteX68" fmla="*/ 793797 w 1397935"/>
                    <a:gd name="connsiteY68" fmla="*/ 85090 h 90552"/>
                    <a:gd name="connsiteX69" fmla="*/ 841356 w 1397935"/>
                    <a:gd name="connsiteY69" fmla="*/ 81876 h 90552"/>
                    <a:gd name="connsiteX70" fmla="*/ 811792 w 1397935"/>
                    <a:gd name="connsiteY70" fmla="*/ 79948 h 90552"/>
                    <a:gd name="connsiteX71" fmla="*/ 835572 w 1397935"/>
                    <a:gd name="connsiteY71" fmla="*/ 75449 h 90552"/>
                    <a:gd name="connsiteX72" fmla="*/ 875419 w 1397935"/>
                    <a:gd name="connsiteY72" fmla="*/ 74807 h 90552"/>
                    <a:gd name="connsiteX73" fmla="*/ 910768 w 1397935"/>
                    <a:gd name="connsiteY73" fmla="*/ 81234 h 90552"/>
                    <a:gd name="connsiteX74" fmla="*/ 918481 w 1397935"/>
                    <a:gd name="connsiteY74" fmla="*/ 83162 h 90552"/>
                    <a:gd name="connsiteX75" fmla="*/ 1022598 w 1397935"/>
                    <a:gd name="connsiteY75" fmla="*/ 81876 h 90552"/>
                    <a:gd name="connsiteX76" fmla="*/ 1090082 w 1397935"/>
                    <a:gd name="connsiteY76" fmla="*/ 79948 h 90552"/>
                    <a:gd name="connsiteX77" fmla="*/ 1140212 w 1397935"/>
                    <a:gd name="connsiteY77" fmla="*/ 76735 h 90552"/>
                    <a:gd name="connsiteX78" fmla="*/ 1155637 w 1397935"/>
                    <a:gd name="connsiteY78" fmla="*/ 75449 h 90552"/>
                    <a:gd name="connsiteX79" fmla="*/ 1142783 w 1397935"/>
                    <a:gd name="connsiteY79" fmla="*/ 73521 h 90552"/>
                    <a:gd name="connsiteX80" fmla="*/ 1097794 w 1397935"/>
                    <a:gd name="connsiteY80" fmla="*/ 72236 h 90552"/>
                    <a:gd name="connsiteX81" fmla="*/ 1038023 w 1397935"/>
                    <a:gd name="connsiteY81" fmla="*/ 74807 h 90552"/>
                    <a:gd name="connsiteX82" fmla="*/ 985321 w 1397935"/>
                    <a:gd name="connsiteY82" fmla="*/ 74807 h 90552"/>
                    <a:gd name="connsiteX83" fmla="*/ 928121 w 1397935"/>
                    <a:gd name="connsiteY83" fmla="*/ 74164 h 90552"/>
                    <a:gd name="connsiteX84" fmla="*/ 954472 w 1397935"/>
                    <a:gd name="connsiteY84" fmla="*/ 69022 h 90552"/>
                    <a:gd name="connsiteX85" fmla="*/ 991106 w 1397935"/>
                    <a:gd name="connsiteY85" fmla="*/ 70950 h 90552"/>
                    <a:gd name="connsiteX86" fmla="*/ 1051520 w 1397935"/>
                    <a:gd name="connsiteY86" fmla="*/ 68380 h 90552"/>
                    <a:gd name="connsiteX87" fmla="*/ 1145354 w 1397935"/>
                    <a:gd name="connsiteY87" fmla="*/ 67094 h 90552"/>
                    <a:gd name="connsiteX88" fmla="*/ 1259754 w 1397935"/>
                    <a:gd name="connsiteY88" fmla="*/ 63238 h 90552"/>
                    <a:gd name="connsiteX89" fmla="*/ 1309885 w 1397935"/>
                    <a:gd name="connsiteY89" fmla="*/ 60024 h 90552"/>
                    <a:gd name="connsiteX90" fmla="*/ 1284820 w 1397935"/>
                    <a:gd name="connsiteY90" fmla="*/ 44600 h 90552"/>
                    <a:gd name="connsiteX91" fmla="*/ 1305386 w 1397935"/>
                    <a:gd name="connsiteY91" fmla="*/ 51669 h 90552"/>
                    <a:gd name="connsiteX92" fmla="*/ 1313099 w 1397935"/>
                    <a:gd name="connsiteY92" fmla="*/ 52312 h 90552"/>
                    <a:gd name="connsiteX93" fmla="*/ 1317598 w 1397935"/>
                    <a:gd name="connsiteY93" fmla="*/ 48456 h 90552"/>
                    <a:gd name="connsiteX94" fmla="*/ 1316955 w 1397935"/>
                    <a:gd name="connsiteY94" fmla="*/ 37530 h 90552"/>
                    <a:gd name="connsiteX95" fmla="*/ 1304743 w 1397935"/>
                    <a:gd name="connsiteY95" fmla="*/ 40744 h 90552"/>
                    <a:gd name="connsiteX96" fmla="*/ 1295103 w 1397935"/>
                    <a:gd name="connsiteY96" fmla="*/ 38173 h 90552"/>
                    <a:gd name="connsiteX97" fmla="*/ 1249471 w 1397935"/>
                    <a:gd name="connsiteY97" fmla="*/ 42029 h 90552"/>
                    <a:gd name="connsiteX98" fmla="*/ 1228262 w 1397935"/>
                    <a:gd name="connsiteY98" fmla="*/ 36245 h 90552"/>
                    <a:gd name="connsiteX99" fmla="*/ 1257184 w 1397935"/>
                    <a:gd name="connsiteY99" fmla="*/ 31103 h 90552"/>
                    <a:gd name="connsiteX100" fmla="*/ 1295746 w 1397935"/>
                    <a:gd name="connsiteY100" fmla="*/ 28532 h 90552"/>
                    <a:gd name="connsiteX101" fmla="*/ 1325953 w 1397935"/>
                    <a:gd name="connsiteY101" fmla="*/ 27889 h 90552"/>
                    <a:gd name="connsiteX102" fmla="*/ 1343948 w 1397935"/>
                    <a:gd name="connsiteY102" fmla="*/ 25961 h 90552"/>
                    <a:gd name="connsiteX103" fmla="*/ 1335593 w 1397935"/>
                    <a:gd name="connsiteY103" fmla="*/ 20177 h 90552"/>
                    <a:gd name="connsiteX104" fmla="*/ 1352304 w 1397935"/>
                    <a:gd name="connsiteY104" fmla="*/ 20177 h 90552"/>
                    <a:gd name="connsiteX105" fmla="*/ 1351018 w 1397935"/>
                    <a:gd name="connsiteY105" fmla="*/ 26604 h 90552"/>
                    <a:gd name="connsiteX106" fmla="*/ 1361944 w 1397935"/>
                    <a:gd name="connsiteY106" fmla="*/ 24033 h 90552"/>
                    <a:gd name="connsiteX107" fmla="*/ 1369656 w 1397935"/>
                    <a:gd name="connsiteY107" fmla="*/ 19534 h 90552"/>
                    <a:gd name="connsiteX108" fmla="*/ 1397935 w 1397935"/>
                    <a:gd name="connsiteY108" fmla="*/ 16321 h 90552"/>
                    <a:gd name="connsiteX109" fmla="*/ 1393436 w 1397935"/>
                    <a:gd name="connsiteY109" fmla="*/ 12465 h 90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1397935" h="90552">
                      <a:moveTo>
                        <a:pt x="1393436" y="12465"/>
                      </a:moveTo>
                      <a:cubicBezTo>
                        <a:pt x="1377369" y="13108"/>
                        <a:pt x="1361301" y="10537"/>
                        <a:pt x="1345876" y="14393"/>
                      </a:cubicBezTo>
                      <a:cubicBezTo>
                        <a:pt x="1343948" y="15036"/>
                        <a:pt x="1342020" y="15036"/>
                        <a:pt x="1340092" y="15036"/>
                      </a:cubicBezTo>
                      <a:cubicBezTo>
                        <a:pt x="1322739" y="13750"/>
                        <a:pt x="1305386" y="15678"/>
                        <a:pt x="1288033" y="16321"/>
                      </a:cubicBezTo>
                      <a:cubicBezTo>
                        <a:pt x="1279036" y="16321"/>
                        <a:pt x="1269395" y="15036"/>
                        <a:pt x="1260397" y="18249"/>
                      </a:cubicBezTo>
                      <a:cubicBezTo>
                        <a:pt x="1255898" y="20177"/>
                        <a:pt x="1253328" y="13108"/>
                        <a:pt x="1248829" y="15678"/>
                      </a:cubicBezTo>
                      <a:cubicBezTo>
                        <a:pt x="1242401" y="18892"/>
                        <a:pt x="1236617" y="17606"/>
                        <a:pt x="1229547" y="17606"/>
                      </a:cubicBezTo>
                      <a:cubicBezTo>
                        <a:pt x="1225049" y="16964"/>
                        <a:pt x="1217979" y="15678"/>
                        <a:pt x="1214123" y="20177"/>
                      </a:cubicBezTo>
                      <a:cubicBezTo>
                        <a:pt x="1210909" y="23390"/>
                        <a:pt x="1207053" y="22105"/>
                        <a:pt x="1204482" y="20177"/>
                      </a:cubicBezTo>
                      <a:cubicBezTo>
                        <a:pt x="1200626" y="16964"/>
                        <a:pt x="1196770" y="15036"/>
                        <a:pt x="1190343" y="15036"/>
                      </a:cubicBezTo>
                      <a:cubicBezTo>
                        <a:pt x="1177489" y="15678"/>
                        <a:pt x="1163992" y="14393"/>
                        <a:pt x="1151138" y="15678"/>
                      </a:cubicBezTo>
                      <a:cubicBezTo>
                        <a:pt x="1147282" y="16321"/>
                        <a:pt x="1142140" y="16321"/>
                        <a:pt x="1139569" y="15036"/>
                      </a:cubicBezTo>
                      <a:cubicBezTo>
                        <a:pt x="1133142" y="11822"/>
                        <a:pt x="1127358" y="13108"/>
                        <a:pt x="1120931" y="13108"/>
                      </a:cubicBezTo>
                      <a:cubicBezTo>
                        <a:pt x="1111291" y="13108"/>
                        <a:pt x="1102293" y="14393"/>
                        <a:pt x="1093295" y="13750"/>
                      </a:cubicBezTo>
                      <a:cubicBezTo>
                        <a:pt x="1084297" y="13108"/>
                        <a:pt x="1075942" y="17606"/>
                        <a:pt x="1066944" y="15678"/>
                      </a:cubicBezTo>
                      <a:cubicBezTo>
                        <a:pt x="1050877" y="13108"/>
                        <a:pt x="1034809" y="15678"/>
                        <a:pt x="1019385" y="15678"/>
                      </a:cubicBezTo>
                      <a:cubicBezTo>
                        <a:pt x="1009744" y="15678"/>
                        <a:pt x="998818" y="18249"/>
                        <a:pt x="991106" y="16964"/>
                      </a:cubicBezTo>
                      <a:cubicBezTo>
                        <a:pt x="982751" y="15678"/>
                        <a:pt x="974395" y="15036"/>
                        <a:pt x="966040" y="15036"/>
                      </a:cubicBezTo>
                      <a:cubicBezTo>
                        <a:pt x="951901" y="15678"/>
                        <a:pt x="937761" y="13108"/>
                        <a:pt x="923622" y="15036"/>
                      </a:cubicBezTo>
                      <a:cubicBezTo>
                        <a:pt x="916552" y="16321"/>
                        <a:pt x="908840" y="15036"/>
                        <a:pt x="901770" y="15678"/>
                      </a:cubicBezTo>
                      <a:cubicBezTo>
                        <a:pt x="894058" y="16321"/>
                        <a:pt x="886988" y="14393"/>
                        <a:pt x="880561" y="15036"/>
                      </a:cubicBezTo>
                      <a:cubicBezTo>
                        <a:pt x="874134" y="15036"/>
                        <a:pt x="867707" y="20820"/>
                        <a:pt x="865136" y="11822"/>
                      </a:cubicBezTo>
                      <a:cubicBezTo>
                        <a:pt x="863851" y="12465"/>
                        <a:pt x="862566" y="12465"/>
                        <a:pt x="861280" y="13108"/>
                      </a:cubicBezTo>
                      <a:cubicBezTo>
                        <a:pt x="855496" y="14393"/>
                        <a:pt x="848426" y="16321"/>
                        <a:pt x="843284" y="13108"/>
                      </a:cubicBezTo>
                      <a:cubicBezTo>
                        <a:pt x="837500" y="8609"/>
                        <a:pt x="829788" y="7966"/>
                        <a:pt x="823361" y="9251"/>
                      </a:cubicBezTo>
                      <a:cubicBezTo>
                        <a:pt x="814363" y="10537"/>
                        <a:pt x="805365" y="10537"/>
                        <a:pt x="797010" y="9251"/>
                      </a:cubicBezTo>
                      <a:cubicBezTo>
                        <a:pt x="755234" y="5395"/>
                        <a:pt x="713459" y="6038"/>
                        <a:pt x="671683" y="5395"/>
                      </a:cubicBezTo>
                      <a:cubicBezTo>
                        <a:pt x="647904" y="4752"/>
                        <a:pt x="624124" y="3467"/>
                        <a:pt x="600344" y="5395"/>
                      </a:cubicBezTo>
                      <a:cubicBezTo>
                        <a:pt x="575921" y="7323"/>
                        <a:pt x="550856" y="4752"/>
                        <a:pt x="525790" y="6680"/>
                      </a:cubicBezTo>
                      <a:cubicBezTo>
                        <a:pt x="520649" y="7323"/>
                        <a:pt x="516150" y="6038"/>
                        <a:pt x="511008" y="5395"/>
                      </a:cubicBezTo>
                      <a:cubicBezTo>
                        <a:pt x="507152" y="4752"/>
                        <a:pt x="503939" y="3467"/>
                        <a:pt x="499440" y="4110"/>
                      </a:cubicBezTo>
                      <a:cubicBezTo>
                        <a:pt x="481444" y="5395"/>
                        <a:pt x="462806" y="4752"/>
                        <a:pt x="444810" y="3467"/>
                      </a:cubicBezTo>
                      <a:cubicBezTo>
                        <a:pt x="422316" y="1539"/>
                        <a:pt x="399821" y="4110"/>
                        <a:pt x="377327" y="1539"/>
                      </a:cubicBezTo>
                      <a:cubicBezTo>
                        <a:pt x="356118" y="-390"/>
                        <a:pt x="334909" y="-390"/>
                        <a:pt x="313057" y="896"/>
                      </a:cubicBezTo>
                      <a:cubicBezTo>
                        <a:pt x="314985" y="4110"/>
                        <a:pt x="318198" y="4110"/>
                        <a:pt x="320769" y="4110"/>
                      </a:cubicBezTo>
                      <a:cubicBezTo>
                        <a:pt x="335551" y="2824"/>
                        <a:pt x="350333" y="3467"/>
                        <a:pt x="365115" y="4110"/>
                      </a:cubicBezTo>
                      <a:cubicBezTo>
                        <a:pt x="370900" y="4110"/>
                        <a:pt x="378612" y="2181"/>
                        <a:pt x="379897" y="9251"/>
                      </a:cubicBezTo>
                      <a:cubicBezTo>
                        <a:pt x="380540" y="11179"/>
                        <a:pt x="383754" y="11179"/>
                        <a:pt x="386325" y="11179"/>
                      </a:cubicBezTo>
                      <a:cubicBezTo>
                        <a:pt x="398536" y="11822"/>
                        <a:pt x="410747" y="12465"/>
                        <a:pt x="422958" y="13108"/>
                      </a:cubicBezTo>
                      <a:cubicBezTo>
                        <a:pt x="426815" y="13108"/>
                        <a:pt x="434527" y="10537"/>
                        <a:pt x="433884" y="16321"/>
                      </a:cubicBezTo>
                      <a:cubicBezTo>
                        <a:pt x="433242" y="21462"/>
                        <a:pt x="426172" y="19534"/>
                        <a:pt x="422316" y="19534"/>
                      </a:cubicBezTo>
                      <a:cubicBezTo>
                        <a:pt x="384396" y="19534"/>
                        <a:pt x="346477" y="18249"/>
                        <a:pt x="309200" y="16321"/>
                      </a:cubicBezTo>
                      <a:cubicBezTo>
                        <a:pt x="289277" y="15678"/>
                        <a:pt x="269353" y="15036"/>
                        <a:pt x="248787" y="15036"/>
                      </a:cubicBezTo>
                      <a:cubicBezTo>
                        <a:pt x="224364" y="15036"/>
                        <a:pt x="199941" y="15036"/>
                        <a:pt x="176161" y="15036"/>
                      </a:cubicBezTo>
                      <a:cubicBezTo>
                        <a:pt x="174233" y="15036"/>
                        <a:pt x="171663" y="15036"/>
                        <a:pt x="169735" y="16964"/>
                      </a:cubicBezTo>
                      <a:cubicBezTo>
                        <a:pt x="181946" y="18892"/>
                        <a:pt x="194800" y="15678"/>
                        <a:pt x="207011" y="20820"/>
                      </a:cubicBezTo>
                      <a:cubicBezTo>
                        <a:pt x="205083" y="23390"/>
                        <a:pt x="203798" y="23390"/>
                        <a:pt x="201870" y="23390"/>
                      </a:cubicBezTo>
                      <a:cubicBezTo>
                        <a:pt x="186445" y="23390"/>
                        <a:pt x="171020" y="22105"/>
                        <a:pt x="156880" y="24033"/>
                      </a:cubicBezTo>
                      <a:cubicBezTo>
                        <a:pt x="134386" y="27889"/>
                        <a:pt x="113819" y="25961"/>
                        <a:pt x="93253" y="25961"/>
                      </a:cubicBezTo>
                      <a:cubicBezTo>
                        <a:pt x="83613" y="25961"/>
                        <a:pt x="74615" y="26604"/>
                        <a:pt x="65617" y="28532"/>
                      </a:cubicBezTo>
                      <a:cubicBezTo>
                        <a:pt x="55976" y="30460"/>
                        <a:pt x="46336" y="31103"/>
                        <a:pt x="36696" y="31103"/>
                      </a:cubicBezTo>
                      <a:cubicBezTo>
                        <a:pt x="27055" y="31103"/>
                        <a:pt x="19343" y="37530"/>
                        <a:pt x="9059" y="35602"/>
                      </a:cubicBezTo>
                      <a:cubicBezTo>
                        <a:pt x="3918" y="34959"/>
                        <a:pt x="-581" y="36245"/>
                        <a:pt x="61" y="42029"/>
                      </a:cubicBezTo>
                      <a:cubicBezTo>
                        <a:pt x="21913" y="42029"/>
                        <a:pt x="43122" y="47171"/>
                        <a:pt x="65617" y="47813"/>
                      </a:cubicBezTo>
                      <a:cubicBezTo>
                        <a:pt x="68188" y="47813"/>
                        <a:pt x="72044" y="48456"/>
                        <a:pt x="73972" y="49741"/>
                      </a:cubicBezTo>
                      <a:cubicBezTo>
                        <a:pt x="79756" y="54883"/>
                        <a:pt x="86826" y="53597"/>
                        <a:pt x="93896" y="54240"/>
                      </a:cubicBezTo>
                      <a:cubicBezTo>
                        <a:pt x="105464" y="54883"/>
                        <a:pt x="117676" y="54883"/>
                        <a:pt x="129244" y="56168"/>
                      </a:cubicBezTo>
                      <a:cubicBezTo>
                        <a:pt x="136957" y="56811"/>
                        <a:pt x="145312" y="58096"/>
                        <a:pt x="149811" y="63238"/>
                      </a:cubicBezTo>
                      <a:cubicBezTo>
                        <a:pt x="156880" y="71593"/>
                        <a:pt x="166521" y="72236"/>
                        <a:pt x="178732" y="72236"/>
                      </a:cubicBezTo>
                      <a:cubicBezTo>
                        <a:pt x="190301" y="72879"/>
                        <a:pt x="202512" y="72236"/>
                        <a:pt x="213438" y="73521"/>
                      </a:cubicBezTo>
                      <a:cubicBezTo>
                        <a:pt x="243002" y="78020"/>
                        <a:pt x="273852" y="78663"/>
                        <a:pt x="304059" y="80591"/>
                      </a:cubicBezTo>
                      <a:cubicBezTo>
                        <a:pt x="344549" y="83804"/>
                        <a:pt x="385039" y="82519"/>
                        <a:pt x="426172" y="84447"/>
                      </a:cubicBezTo>
                      <a:cubicBezTo>
                        <a:pt x="466662" y="85732"/>
                        <a:pt x="507152" y="85732"/>
                        <a:pt x="548285" y="86375"/>
                      </a:cubicBezTo>
                      <a:cubicBezTo>
                        <a:pt x="582348" y="86375"/>
                        <a:pt x="617054" y="86375"/>
                        <a:pt x="651117" y="86375"/>
                      </a:cubicBezTo>
                      <a:cubicBezTo>
                        <a:pt x="658187" y="86375"/>
                        <a:pt x="665257" y="85732"/>
                        <a:pt x="672326" y="88946"/>
                      </a:cubicBezTo>
                      <a:cubicBezTo>
                        <a:pt x="676182" y="90874"/>
                        <a:pt x="682609" y="91517"/>
                        <a:pt x="687108" y="88303"/>
                      </a:cubicBezTo>
                      <a:cubicBezTo>
                        <a:pt x="690322" y="85732"/>
                        <a:pt x="694821" y="86375"/>
                        <a:pt x="699320" y="87660"/>
                      </a:cubicBezTo>
                      <a:cubicBezTo>
                        <a:pt x="712816" y="90874"/>
                        <a:pt x="726956" y="88946"/>
                        <a:pt x="739810" y="87660"/>
                      </a:cubicBezTo>
                      <a:cubicBezTo>
                        <a:pt x="757805" y="86375"/>
                        <a:pt x="775801" y="85732"/>
                        <a:pt x="793797" y="85090"/>
                      </a:cubicBezTo>
                      <a:cubicBezTo>
                        <a:pt x="809864" y="85090"/>
                        <a:pt x="825289" y="85090"/>
                        <a:pt x="841356" y="81876"/>
                      </a:cubicBezTo>
                      <a:cubicBezTo>
                        <a:pt x="831716" y="81234"/>
                        <a:pt x="822076" y="80591"/>
                        <a:pt x="811792" y="79948"/>
                      </a:cubicBezTo>
                      <a:cubicBezTo>
                        <a:pt x="818219" y="76735"/>
                        <a:pt x="829145" y="74164"/>
                        <a:pt x="835572" y="75449"/>
                      </a:cubicBezTo>
                      <a:cubicBezTo>
                        <a:pt x="849069" y="79306"/>
                        <a:pt x="861923" y="75449"/>
                        <a:pt x="875419" y="74807"/>
                      </a:cubicBezTo>
                      <a:cubicBezTo>
                        <a:pt x="888274" y="73521"/>
                        <a:pt x="901127" y="72879"/>
                        <a:pt x="910768" y="81234"/>
                      </a:cubicBezTo>
                      <a:cubicBezTo>
                        <a:pt x="913339" y="83162"/>
                        <a:pt x="915910" y="83162"/>
                        <a:pt x="918481" y="83162"/>
                      </a:cubicBezTo>
                      <a:cubicBezTo>
                        <a:pt x="953186" y="83804"/>
                        <a:pt x="987892" y="79948"/>
                        <a:pt x="1022598" y="81876"/>
                      </a:cubicBezTo>
                      <a:cubicBezTo>
                        <a:pt x="1045092" y="83162"/>
                        <a:pt x="1067587" y="81234"/>
                        <a:pt x="1090082" y="79948"/>
                      </a:cubicBezTo>
                      <a:cubicBezTo>
                        <a:pt x="1106792" y="79306"/>
                        <a:pt x="1123502" y="78020"/>
                        <a:pt x="1140212" y="76735"/>
                      </a:cubicBezTo>
                      <a:cubicBezTo>
                        <a:pt x="1145354" y="76092"/>
                        <a:pt x="1151138" y="78020"/>
                        <a:pt x="1155637" y="75449"/>
                      </a:cubicBezTo>
                      <a:cubicBezTo>
                        <a:pt x="1153066" y="69665"/>
                        <a:pt x="1147282" y="74164"/>
                        <a:pt x="1142783" y="73521"/>
                      </a:cubicBezTo>
                      <a:cubicBezTo>
                        <a:pt x="1128001" y="69665"/>
                        <a:pt x="1112576" y="72236"/>
                        <a:pt x="1097794" y="72236"/>
                      </a:cubicBezTo>
                      <a:cubicBezTo>
                        <a:pt x="1077870" y="72879"/>
                        <a:pt x="1057947" y="74807"/>
                        <a:pt x="1038023" y="74807"/>
                      </a:cubicBezTo>
                      <a:cubicBezTo>
                        <a:pt x="1020670" y="75449"/>
                        <a:pt x="1002674" y="73521"/>
                        <a:pt x="985321" y="74807"/>
                      </a:cubicBezTo>
                      <a:cubicBezTo>
                        <a:pt x="967326" y="75449"/>
                        <a:pt x="949330" y="76735"/>
                        <a:pt x="928121" y="74164"/>
                      </a:cubicBezTo>
                      <a:cubicBezTo>
                        <a:pt x="938404" y="70950"/>
                        <a:pt x="948045" y="67094"/>
                        <a:pt x="954472" y="69022"/>
                      </a:cubicBezTo>
                      <a:cubicBezTo>
                        <a:pt x="967326" y="72879"/>
                        <a:pt x="978894" y="71593"/>
                        <a:pt x="991106" y="70950"/>
                      </a:cubicBezTo>
                      <a:cubicBezTo>
                        <a:pt x="1011029" y="69665"/>
                        <a:pt x="1030953" y="69022"/>
                        <a:pt x="1051520" y="68380"/>
                      </a:cubicBezTo>
                      <a:cubicBezTo>
                        <a:pt x="1083012" y="67737"/>
                        <a:pt x="1114504" y="68380"/>
                        <a:pt x="1145354" y="67094"/>
                      </a:cubicBezTo>
                      <a:cubicBezTo>
                        <a:pt x="1183273" y="65166"/>
                        <a:pt x="1221835" y="65809"/>
                        <a:pt x="1259754" y="63238"/>
                      </a:cubicBezTo>
                      <a:cubicBezTo>
                        <a:pt x="1276465" y="61952"/>
                        <a:pt x="1293175" y="61310"/>
                        <a:pt x="1309885" y="60024"/>
                      </a:cubicBezTo>
                      <a:cubicBezTo>
                        <a:pt x="1301530" y="54883"/>
                        <a:pt x="1290604" y="52955"/>
                        <a:pt x="1284820" y="44600"/>
                      </a:cubicBezTo>
                      <a:cubicBezTo>
                        <a:pt x="1293175" y="46528"/>
                        <a:pt x="1302815" y="42029"/>
                        <a:pt x="1305386" y="51669"/>
                      </a:cubicBezTo>
                      <a:cubicBezTo>
                        <a:pt x="1306029" y="53597"/>
                        <a:pt x="1310528" y="53597"/>
                        <a:pt x="1313099" y="52312"/>
                      </a:cubicBezTo>
                      <a:cubicBezTo>
                        <a:pt x="1315027" y="51669"/>
                        <a:pt x="1319526" y="51669"/>
                        <a:pt x="1317598" y="48456"/>
                      </a:cubicBezTo>
                      <a:cubicBezTo>
                        <a:pt x="1315670" y="45243"/>
                        <a:pt x="1319526" y="41386"/>
                        <a:pt x="1316955" y="37530"/>
                      </a:cubicBezTo>
                      <a:cubicBezTo>
                        <a:pt x="1312456" y="43957"/>
                        <a:pt x="1312456" y="43957"/>
                        <a:pt x="1304743" y="40744"/>
                      </a:cubicBezTo>
                      <a:cubicBezTo>
                        <a:pt x="1301530" y="39458"/>
                        <a:pt x="1298959" y="37530"/>
                        <a:pt x="1295103" y="38173"/>
                      </a:cubicBezTo>
                      <a:cubicBezTo>
                        <a:pt x="1279678" y="39458"/>
                        <a:pt x="1264253" y="39458"/>
                        <a:pt x="1249471" y="42029"/>
                      </a:cubicBezTo>
                      <a:cubicBezTo>
                        <a:pt x="1237902" y="44600"/>
                        <a:pt x="1237902" y="44600"/>
                        <a:pt x="1228262" y="36245"/>
                      </a:cubicBezTo>
                      <a:cubicBezTo>
                        <a:pt x="1237260" y="31103"/>
                        <a:pt x="1247543" y="30460"/>
                        <a:pt x="1257184" y="31103"/>
                      </a:cubicBezTo>
                      <a:cubicBezTo>
                        <a:pt x="1270680" y="32388"/>
                        <a:pt x="1282892" y="29175"/>
                        <a:pt x="1295746" y="28532"/>
                      </a:cubicBezTo>
                      <a:cubicBezTo>
                        <a:pt x="1313099" y="27246"/>
                        <a:pt x="1313099" y="26604"/>
                        <a:pt x="1325953" y="27889"/>
                      </a:cubicBezTo>
                      <a:cubicBezTo>
                        <a:pt x="1331737" y="28532"/>
                        <a:pt x="1338806" y="29175"/>
                        <a:pt x="1343948" y="25961"/>
                      </a:cubicBezTo>
                      <a:cubicBezTo>
                        <a:pt x="1343948" y="22105"/>
                        <a:pt x="1338806" y="22105"/>
                        <a:pt x="1335593" y="20177"/>
                      </a:cubicBezTo>
                      <a:cubicBezTo>
                        <a:pt x="1342020" y="20177"/>
                        <a:pt x="1347805" y="18249"/>
                        <a:pt x="1352304" y="20177"/>
                      </a:cubicBezTo>
                      <a:cubicBezTo>
                        <a:pt x="1352946" y="22748"/>
                        <a:pt x="1347162" y="24033"/>
                        <a:pt x="1351018" y="26604"/>
                      </a:cubicBezTo>
                      <a:cubicBezTo>
                        <a:pt x="1354874" y="25318"/>
                        <a:pt x="1361301" y="28532"/>
                        <a:pt x="1361944" y="24033"/>
                      </a:cubicBezTo>
                      <a:cubicBezTo>
                        <a:pt x="1362586" y="19534"/>
                        <a:pt x="1365800" y="19534"/>
                        <a:pt x="1369656" y="19534"/>
                      </a:cubicBezTo>
                      <a:cubicBezTo>
                        <a:pt x="1379297" y="20177"/>
                        <a:pt x="1388295" y="16321"/>
                        <a:pt x="1397935" y="16321"/>
                      </a:cubicBezTo>
                      <a:cubicBezTo>
                        <a:pt x="1397292" y="13108"/>
                        <a:pt x="1395364" y="12465"/>
                        <a:pt x="1393436" y="1246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4" name="任意多边形: 形状 13"/>
                <p:cNvSpPr/>
                <p:nvPr/>
              </p:nvSpPr>
              <p:spPr>
                <a:xfrm>
                  <a:off x="3453814" y="14387001"/>
                  <a:ext cx="2519064" cy="99563"/>
                </a:xfrm>
                <a:custGeom>
                  <a:avLst/>
                  <a:gdLst>
                    <a:gd name="connsiteX0" fmla="*/ 512232 w 559792"/>
                    <a:gd name="connsiteY0" fmla="*/ 11029 h 22125"/>
                    <a:gd name="connsiteX1" fmla="*/ 467886 w 559792"/>
                    <a:gd name="connsiteY1" fmla="*/ 12957 h 22125"/>
                    <a:gd name="connsiteX2" fmla="*/ 450533 w 559792"/>
                    <a:gd name="connsiteY2" fmla="*/ 11671 h 22125"/>
                    <a:gd name="connsiteX3" fmla="*/ 444749 w 559792"/>
                    <a:gd name="connsiteY3" fmla="*/ 11671 h 22125"/>
                    <a:gd name="connsiteX4" fmla="*/ 415827 w 559792"/>
                    <a:gd name="connsiteY4" fmla="*/ 11671 h 22125"/>
                    <a:gd name="connsiteX5" fmla="*/ 399117 w 559792"/>
                    <a:gd name="connsiteY5" fmla="*/ 9101 h 22125"/>
                    <a:gd name="connsiteX6" fmla="*/ 382407 w 559792"/>
                    <a:gd name="connsiteY6" fmla="*/ 2674 h 22125"/>
                    <a:gd name="connsiteX7" fmla="*/ 379836 w 559792"/>
                    <a:gd name="connsiteY7" fmla="*/ 1388 h 22125"/>
                    <a:gd name="connsiteX8" fmla="*/ 334204 w 559792"/>
                    <a:gd name="connsiteY8" fmla="*/ 2674 h 22125"/>
                    <a:gd name="connsiteX9" fmla="*/ 313638 w 559792"/>
                    <a:gd name="connsiteY9" fmla="*/ 2031 h 22125"/>
                    <a:gd name="connsiteX10" fmla="*/ 298213 w 559792"/>
                    <a:gd name="connsiteY10" fmla="*/ 6530 h 22125"/>
                    <a:gd name="connsiteX11" fmla="*/ 293714 w 559792"/>
                    <a:gd name="connsiteY11" fmla="*/ 9101 h 22125"/>
                    <a:gd name="connsiteX12" fmla="*/ 243584 w 559792"/>
                    <a:gd name="connsiteY12" fmla="*/ 10386 h 22125"/>
                    <a:gd name="connsiteX13" fmla="*/ 201808 w 559792"/>
                    <a:gd name="connsiteY13" fmla="*/ 12957 h 22125"/>
                    <a:gd name="connsiteX14" fmla="*/ 196666 w 559792"/>
                    <a:gd name="connsiteY14" fmla="*/ 12957 h 22125"/>
                    <a:gd name="connsiteX15" fmla="*/ 183170 w 559792"/>
                    <a:gd name="connsiteY15" fmla="*/ 11029 h 22125"/>
                    <a:gd name="connsiteX16" fmla="*/ 134324 w 559792"/>
                    <a:gd name="connsiteY16" fmla="*/ 10386 h 22125"/>
                    <a:gd name="connsiteX17" fmla="*/ 68126 w 559792"/>
                    <a:gd name="connsiteY17" fmla="*/ 7815 h 22125"/>
                    <a:gd name="connsiteX18" fmla="*/ 57200 w 559792"/>
                    <a:gd name="connsiteY18" fmla="*/ 9743 h 22125"/>
                    <a:gd name="connsiteX19" fmla="*/ 44989 w 559792"/>
                    <a:gd name="connsiteY19" fmla="*/ 12957 h 22125"/>
                    <a:gd name="connsiteX20" fmla="*/ 29564 w 559792"/>
                    <a:gd name="connsiteY20" fmla="*/ 12314 h 22125"/>
                    <a:gd name="connsiteX21" fmla="*/ 0 w 559792"/>
                    <a:gd name="connsiteY21" fmla="*/ 12957 h 22125"/>
                    <a:gd name="connsiteX22" fmla="*/ 63627 w 559792"/>
                    <a:gd name="connsiteY22" fmla="*/ 15528 h 22125"/>
                    <a:gd name="connsiteX23" fmla="*/ 69412 w 559792"/>
                    <a:gd name="connsiteY23" fmla="*/ 14885 h 22125"/>
                    <a:gd name="connsiteX24" fmla="*/ 140751 w 559792"/>
                    <a:gd name="connsiteY24" fmla="*/ 18741 h 22125"/>
                    <a:gd name="connsiteX25" fmla="*/ 228801 w 559792"/>
                    <a:gd name="connsiteY25" fmla="*/ 21955 h 22125"/>
                    <a:gd name="connsiteX26" fmla="*/ 255152 w 559792"/>
                    <a:gd name="connsiteY26" fmla="*/ 21312 h 22125"/>
                    <a:gd name="connsiteX27" fmla="*/ 277647 w 559792"/>
                    <a:gd name="connsiteY27" fmla="*/ 20669 h 22125"/>
                    <a:gd name="connsiteX28" fmla="*/ 281503 w 559792"/>
                    <a:gd name="connsiteY28" fmla="*/ 19384 h 22125"/>
                    <a:gd name="connsiteX29" fmla="*/ 296285 w 559792"/>
                    <a:gd name="connsiteY29" fmla="*/ 16813 h 22125"/>
                    <a:gd name="connsiteX30" fmla="*/ 312352 w 559792"/>
                    <a:gd name="connsiteY30" fmla="*/ 21312 h 22125"/>
                    <a:gd name="connsiteX31" fmla="*/ 336132 w 559792"/>
                    <a:gd name="connsiteY31" fmla="*/ 21955 h 22125"/>
                    <a:gd name="connsiteX32" fmla="*/ 435751 w 559792"/>
                    <a:gd name="connsiteY32" fmla="*/ 20027 h 22125"/>
                    <a:gd name="connsiteX33" fmla="*/ 446034 w 559792"/>
                    <a:gd name="connsiteY33" fmla="*/ 20027 h 22125"/>
                    <a:gd name="connsiteX34" fmla="*/ 493594 w 559792"/>
                    <a:gd name="connsiteY34" fmla="*/ 18098 h 22125"/>
                    <a:gd name="connsiteX35" fmla="*/ 525086 w 559792"/>
                    <a:gd name="connsiteY35" fmla="*/ 18741 h 22125"/>
                    <a:gd name="connsiteX36" fmla="*/ 559792 w 559792"/>
                    <a:gd name="connsiteY36" fmla="*/ 15528 h 22125"/>
                    <a:gd name="connsiteX37" fmla="*/ 536655 w 559792"/>
                    <a:gd name="connsiteY37" fmla="*/ 12314 h 22125"/>
                    <a:gd name="connsiteX38" fmla="*/ 512232 w 559792"/>
                    <a:gd name="connsiteY38" fmla="*/ 11029 h 22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559792" h="22125">
                      <a:moveTo>
                        <a:pt x="512232" y="11029"/>
                      </a:moveTo>
                      <a:cubicBezTo>
                        <a:pt x="497450" y="12314"/>
                        <a:pt x="482668" y="11029"/>
                        <a:pt x="467886" y="12957"/>
                      </a:cubicBezTo>
                      <a:cubicBezTo>
                        <a:pt x="462744" y="13599"/>
                        <a:pt x="455675" y="17456"/>
                        <a:pt x="450533" y="11671"/>
                      </a:cubicBezTo>
                      <a:cubicBezTo>
                        <a:pt x="449890" y="11029"/>
                        <a:pt x="446677" y="12314"/>
                        <a:pt x="444749" y="11671"/>
                      </a:cubicBezTo>
                      <a:cubicBezTo>
                        <a:pt x="435108" y="11029"/>
                        <a:pt x="424825" y="14885"/>
                        <a:pt x="415827" y="11671"/>
                      </a:cubicBezTo>
                      <a:cubicBezTo>
                        <a:pt x="410043" y="9743"/>
                        <a:pt x="404901" y="9743"/>
                        <a:pt x="399117" y="9101"/>
                      </a:cubicBezTo>
                      <a:cubicBezTo>
                        <a:pt x="392047" y="8458"/>
                        <a:pt x="383049" y="11671"/>
                        <a:pt x="382407" y="2674"/>
                      </a:cubicBezTo>
                      <a:cubicBezTo>
                        <a:pt x="382407" y="2031"/>
                        <a:pt x="380479" y="1388"/>
                        <a:pt x="379836" y="1388"/>
                      </a:cubicBezTo>
                      <a:cubicBezTo>
                        <a:pt x="364411" y="1388"/>
                        <a:pt x="348986" y="-2468"/>
                        <a:pt x="334204" y="2674"/>
                      </a:cubicBezTo>
                      <a:cubicBezTo>
                        <a:pt x="327777" y="4602"/>
                        <a:pt x="320708" y="6530"/>
                        <a:pt x="313638" y="2031"/>
                      </a:cubicBezTo>
                      <a:cubicBezTo>
                        <a:pt x="309782" y="103"/>
                        <a:pt x="302069" y="2674"/>
                        <a:pt x="298213" y="6530"/>
                      </a:cubicBezTo>
                      <a:cubicBezTo>
                        <a:pt x="296928" y="7815"/>
                        <a:pt x="296285" y="9101"/>
                        <a:pt x="293714" y="9101"/>
                      </a:cubicBezTo>
                      <a:cubicBezTo>
                        <a:pt x="277004" y="9743"/>
                        <a:pt x="260294" y="10386"/>
                        <a:pt x="243584" y="10386"/>
                      </a:cubicBezTo>
                      <a:cubicBezTo>
                        <a:pt x="229444" y="10386"/>
                        <a:pt x="215305" y="10386"/>
                        <a:pt x="201808" y="12957"/>
                      </a:cubicBezTo>
                      <a:cubicBezTo>
                        <a:pt x="199880" y="13599"/>
                        <a:pt x="197952" y="14242"/>
                        <a:pt x="196666" y="12957"/>
                      </a:cubicBezTo>
                      <a:cubicBezTo>
                        <a:pt x="192810" y="9743"/>
                        <a:pt x="187668" y="11029"/>
                        <a:pt x="183170" y="11029"/>
                      </a:cubicBezTo>
                      <a:cubicBezTo>
                        <a:pt x="167102" y="11029"/>
                        <a:pt x="150392" y="10386"/>
                        <a:pt x="134324" y="10386"/>
                      </a:cubicBezTo>
                      <a:cubicBezTo>
                        <a:pt x="112473" y="10386"/>
                        <a:pt x="90621" y="9743"/>
                        <a:pt x="68126" y="7815"/>
                      </a:cubicBezTo>
                      <a:cubicBezTo>
                        <a:pt x="64270" y="7815"/>
                        <a:pt x="59128" y="7172"/>
                        <a:pt x="57200" y="9743"/>
                      </a:cubicBezTo>
                      <a:cubicBezTo>
                        <a:pt x="54629" y="14885"/>
                        <a:pt x="50131" y="14242"/>
                        <a:pt x="44989" y="12957"/>
                      </a:cubicBezTo>
                      <a:cubicBezTo>
                        <a:pt x="39847" y="11671"/>
                        <a:pt x="34063" y="11029"/>
                        <a:pt x="29564" y="12314"/>
                      </a:cubicBezTo>
                      <a:cubicBezTo>
                        <a:pt x="20566" y="13599"/>
                        <a:pt x="11569" y="9101"/>
                        <a:pt x="0" y="12957"/>
                      </a:cubicBezTo>
                      <a:cubicBezTo>
                        <a:pt x="22494" y="14242"/>
                        <a:pt x="42418" y="18741"/>
                        <a:pt x="63627" y="15528"/>
                      </a:cubicBezTo>
                      <a:cubicBezTo>
                        <a:pt x="65555" y="15528"/>
                        <a:pt x="67484" y="14885"/>
                        <a:pt x="69412" y="14885"/>
                      </a:cubicBezTo>
                      <a:cubicBezTo>
                        <a:pt x="93192" y="19384"/>
                        <a:pt x="116971" y="18098"/>
                        <a:pt x="140751" y="18741"/>
                      </a:cubicBezTo>
                      <a:cubicBezTo>
                        <a:pt x="170316" y="19384"/>
                        <a:pt x="199237" y="21312"/>
                        <a:pt x="228801" y="21955"/>
                      </a:cubicBezTo>
                      <a:cubicBezTo>
                        <a:pt x="237799" y="21955"/>
                        <a:pt x="246797" y="22597"/>
                        <a:pt x="255152" y="21312"/>
                      </a:cubicBezTo>
                      <a:cubicBezTo>
                        <a:pt x="262865" y="20669"/>
                        <a:pt x="269934" y="15528"/>
                        <a:pt x="277647" y="20669"/>
                      </a:cubicBezTo>
                      <a:cubicBezTo>
                        <a:pt x="278932" y="21312"/>
                        <a:pt x="280217" y="20669"/>
                        <a:pt x="281503" y="19384"/>
                      </a:cubicBezTo>
                      <a:cubicBezTo>
                        <a:pt x="285359" y="15528"/>
                        <a:pt x="291143" y="17456"/>
                        <a:pt x="296285" y="16813"/>
                      </a:cubicBezTo>
                      <a:cubicBezTo>
                        <a:pt x="303355" y="16170"/>
                        <a:pt x="307211" y="21955"/>
                        <a:pt x="312352" y="21312"/>
                      </a:cubicBezTo>
                      <a:cubicBezTo>
                        <a:pt x="320708" y="20027"/>
                        <a:pt x="328420" y="21955"/>
                        <a:pt x="336132" y="21955"/>
                      </a:cubicBezTo>
                      <a:cubicBezTo>
                        <a:pt x="369553" y="22597"/>
                        <a:pt x="402330" y="21312"/>
                        <a:pt x="435751" y="20027"/>
                      </a:cubicBezTo>
                      <a:cubicBezTo>
                        <a:pt x="438965" y="20027"/>
                        <a:pt x="442178" y="19384"/>
                        <a:pt x="446034" y="20027"/>
                      </a:cubicBezTo>
                      <a:cubicBezTo>
                        <a:pt x="462102" y="21955"/>
                        <a:pt x="478169" y="20027"/>
                        <a:pt x="493594" y="18098"/>
                      </a:cubicBezTo>
                      <a:cubicBezTo>
                        <a:pt x="504520" y="16813"/>
                        <a:pt x="514803" y="16170"/>
                        <a:pt x="525086" y="18741"/>
                      </a:cubicBezTo>
                      <a:cubicBezTo>
                        <a:pt x="535370" y="20669"/>
                        <a:pt x="552722" y="19384"/>
                        <a:pt x="559792" y="15528"/>
                      </a:cubicBezTo>
                      <a:cubicBezTo>
                        <a:pt x="551437" y="14885"/>
                        <a:pt x="542439" y="15528"/>
                        <a:pt x="536655" y="12314"/>
                      </a:cubicBezTo>
                      <a:cubicBezTo>
                        <a:pt x="527014" y="9743"/>
                        <a:pt x="519944" y="10386"/>
                        <a:pt x="512232" y="1102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5" name="任意多边形: 形状 14"/>
                <p:cNvSpPr/>
                <p:nvPr/>
              </p:nvSpPr>
              <p:spPr>
                <a:xfrm>
                  <a:off x="4599100" y="13853096"/>
                  <a:ext cx="1038281" cy="63909"/>
                </a:xfrm>
                <a:custGeom>
                  <a:avLst/>
                  <a:gdLst>
                    <a:gd name="connsiteX0" fmla="*/ 144608 w 230729"/>
                    <a:gd name="connsiteY0" fmla="*/ 8203 h 14202"/>
                    <a:gd name="connsiteX1" fmla="*/ 115043 w 230729"/>
                    <a:gd name="connsiteY1" fmla="*/ 11417 h 14202"/>
                    <a:gd name="connsiteX2" fmla="*/ 116329 w 230729"/>
                    <a:gd name="connsiteY2" fmla="*/ 12060 h 14202"/>
                    <a:gd name="connsiteX3" fmla="*/ 157462 w 230729"/>
                    <a:gd name="connsiteY3" fmla="*/ 13988 h 14202"/>
                    <a:gd name="connsiteX4" fmla="*/ 169673 w 230729"/>
                    <a:gd name="connsiteY4" fmla="*/ 8203 h 14202"/>
                    <a:gd name="connsiteX5" fmla="*/ 176743 w 230729"/>
                    <a:gd name="connsiteY5" fmla="*/ 6275 h 14202"/>
                    <a:gd name="connsiteX6" fmla="*/ 206307 w 230729"/>
                    <a:gd name="connsiteY6" fmla="*/ 6918 h 14202"/>
                    <a:gd name="connsiteX7" fmla="*/ 230729 w 230729"/>
                    <a:gd name="connsiteY7" fmla="*/ 3704 h 14202"/>
                    <a:gd name="connsiteX8" fmla="*/ 0 w 230729"/>
                    <a:gd name="connsiteY8" fmla="*/ 2419 h 14202"/>
                    <a:gd name="connsiteX9" fmla="*/ 72625 w 230729"/>
                    <a:gd name="connsiteY9" fmla="*/ 4347 h 14202"/>
                    <a:gd name="connsiteX10" fmla="*/ 144608 w 230729"/>
                    <a:gd name="connsiteY10" fmla="*/ 8203 h 142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0729" h="14202">
                      <a:moveTo>
                        <a:pt x="144608" y="8203"/>
                      </a:moveTo>
                      <a:cubicBezTo>
                        <a:pt x="134967" y="11417"/>
                        <a:pt x="124684" y="9489"/>
                        <a:pt x="115043" y="11417"/>
                      </a:cubicBezTo>
                      <a:cubicBezTo>
                        <a:pt x="115686" y="12060"/>
                        <a:pt x="115686" y="12060"/>
                        <a:pt x="116329" y="12060"/>
                      </a:cubicBezTo>
                      <a:cubicBezTo>
                        <a:pt x="129826" y="12702"/>
                        <a:pt x="143965" y="13345"/>
                        <a:pt x="157462" y="13988"/>
                      </a:cubicBezTo>
                      <a:cubicBezTo>
                        <a:pt x="163246" y="13988"/>
                        <a:pt x="170316" y="15916"/>
                        <a:pt x="169673" y="8203"/>
                      </a:cubicBezTo>
                      <a:cubicBezTo>
                        <a:pt x="169673" y="6275"/>
                        <a:pt x="173529" y="5633"/>
                        <a:pt x="176743" y="6275"/>
                      </a:cubicBezTo>
                      <a:cubicBezTo>
                        <a:pt x="186383" y="6918"/>
                        <a:pt x="196024" y="6918"/>
                        <a:pt x="206307" y="6918"/>
                      </a:cubicBezTo>
                      <a:cubicBezTo>
                        <a:pt x="216590" y="6918"/>
                        <a:pt x="224303" y="6275"/>
                        <a:pt x="230729" y="3704"/>
                      </a:cubicBezTo>
                      <a:cubicBezTo>
                        <a:pt x="154248" y="491"/>
                        <a:pt x="77124" y="-2080"/>
                        <a:pt x="0" y="2419"/>
                      </a:cubicBezTo>
                      <a:cubicBezTo>
                        <a:pt x="24423" y="3062"/>
                        <a:pt x="48203" y="3062"/>
                        <a:pt x="72625" y="4347"/>
                      </a:cubicBezTo>
                      <a:cubicBezTo>
                        <a:pt x="96405" y="5633"/>
                        <a:pt x="120828" y="3062"/>
                        <a:pt x="144608" y="8203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6" name="任意多边形: 形状 15"/>
                <p:cNvSpPr/>
                <p:nvPr/>
              </p:nvSpPr>
              <p:spPr>
                <a:xfrm>
                  <a:off x="6458755" y="13882841"/>
                  <a:ext cx="911025" cy="60021"/>
                </a:xfrm>
                <a:custGeom>
                  <a:avLst/>
                  <a:gdLst>
                    <a:gd name="connsiteX0" fmla="*/ 93834 w 202450"/>
                    <a:gd name="connsiteY0" fmla="*/ 7379 h 13338"/>
                    <a:gd name="connsiteX1" fmla="*/ 101547 w 202450"/>
                    <a:gd name="connsiteY1" fmla="*/ 9307 h 13338"/>
                    <a:gd name="connsiteX2" fmla="*/ 116971 w 202450"/>
                    <a:gd name="connsiteY2" fmla="*/ 13164 h 13338"/>
                    <a:gd name="connsiteX3" fmla="*/ 133682 w 202450"/>
                    <a:gd name="connsiteY3" fmla="*/ 11878 h 13338"/>
                    <a:gd name="connsiteX4" fmla="*/ 120828 w 202450"/>
                    <a:gd name="connsiteY4" fmla="*/ 11235 h 13338"/>
                    <a:gd name="connsiteX5" fmla="*/ 108617 w 202450"/>
                    <a:gd name="connsiteY5" fmla="*/ 8022 h 13338"/>
                    <a:gd name="connsiteX6" fmla="*/ 202451 w 202450"/>
                    <a:gd name="connsiteY6" fmla="*/ 5451 h 13338"/>
                    <a:gd name="connsiteX7" fmla="*/ 182527 w 202450"/>
                    <a:gd name="connsiteY7" fmla="*/ 310 h 13338"/>
                    <a:gd name="connsiteX8" fmla="*/ 116971 w 202450"/>
                    <a:gd name="connsiteY8" fmla="*/ 953 h 13338"/>
                    <a:gd name="connsiteX9" fmla="*/ 101547 w 202450"/>
                    <a:gd name="connsiteY9" fmla="*/ 4166 h 13338"/>
                    <a:gd name="connsiteX10" fmla="*/ 96405 w 202450"/>
                    <a:gd name="connsiteY10" fmla="*/ 4166 h 13338"/>
                    <a:gd name="connsiteX11" fmla="*/ 82908 w 202450"/>
                    <a:gd name="connsiteY11" fmla="*/ 310 h 13338"/>
                    <a:gd name="connsiteX12" fmla="*/ 11569 w 202450"/>
                    <a:gd name="connsiteY12" fmla="*/ 2238 h 13338"/>
                    <a:gd name="connsiteX13" fmla="*/ 0 w 202450"/>
                    <a:gd name="connsiteY13" fmla="*/ 4166 h 13338"/>
                    <a:gd name="connsiteX14" fmla="*/ 35991 w 202450"/>
                    <a:gd name="connsiteY14" fmla="*/ 6094 h 13338"/>
                    <a:gd name="connsiteX15" fmla="*/ 93834 w 202450"/>
                    <a:gd name="connsiteY15" fmla="*/ 7379 h 13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02450" h="13338">
                      <a:moveTo>
                        <a:pt x="93834" y="7379"/>
                      </a:moveTo>
                      <a:cubicBezTo>
                        <a:pt x="97048" y="7379"/>
                        <a:pt x="100261" y="6737"/>
                        <a:pt x="101547" y="9307"/>
                      </a:cubicBezTo>
                      <a:cubicBezTo>
                        <a:pt x="104760" y="15092"/>
                        <a:pt x="111830" y="12521"/>
                        <a:pt x="116971" y="13164"/>
                      </a:cubicBezTo>
                      <a:cubicBezTo>
                        <a:pt x="119542" y="13806"/>
                        <a:pt x="132396" y="12521"/>
                        <a:pt x="133682" y="11878"/>
                      </a:cubicBezTo>
                      <a:cubicBezTo>
                        <a:pt x="129183" y="9950"/>
                        <a:pt x="125326" y="11235"/>
                        <a:pt x="120828" y="11235"/>
                      </a:cubicBezTo>
                      <a:cubicBezTo>
                        <a:pt x="116971" y="11235"/>
                        <a:pt x="111830" y="13164"/>
                        <a:pt x="108617" y="8022"/>
                      </a:cubicBezTo>
                      <a:cubicBezTo>
                        <a:pt x="140752" y="7379"/>
                        <a:pt x="171601" y="6737"/>
                        <a:pt x="202451" y="5451"/>
                      </a:cubicBezTo>
                      <a:cubicBezTo>
                        <a:pt x="196024" y="1595"/>
                        <a:pt x="189596" y="310"/>
                        <a:pt x="182527" y="310"/>
                      </a:cubicBezTo>
                      <a:cubicBezTo>
                        <a:pt x="160675" y="-975"/>
                        <a:pt x="138824" y="2238"/>
                        <a:pt x="116971" y="953"/>
                      </a:cubicBezTo>
                      <a:cubicBezTo>
                        <a:pt x="111830" y="953"/>
                        <a:pt x="105403" y="-975"/>
                        <a:pt x="101547" y="4166"/>
                      </a:cubicBezTo>
                      <a:cubicBezTo>
                        <a:pt x="100904" y="5451"/>
                        <a:pt x="97048" y="4809"/>
                        <a:pt x="96405" y="4166"/>
                      </a:cubicBezTo>
                      <a:cubicBezTo>
                        <a:pt x="93191" y="-975"/>
                        <a:pt x="88050" y="310"/>
                        <a:pt x="82908" y="310"/>
                      </a:cubicBezTo>
                      <a:cubicBezTo>
                        <a:pt x="59128" y="953"/>
                        <a:pt x="35349" y="1595"/>
                        <a:pt x="11569" y="2238"/>
                      </a:cubicBezTo>
                      <a:cubicBezTo>
                        <a:pt x="8355" y="2238"/>
                        <a:pt x="5142" y="2238"/>
                        <a:pt x="0" y="4166"/>
                      </a:cubicBezTo>
                      <a:cubicBezTo>
                        <a:pt x="13497" y="4166"/>
                        <a:pt x="25065" y="6737"/>
                        <a:pt x="35991" y="6094"/>
                      </a:cubicBezTo>
                      <a:cubicBezTo>
                        <a:pt x="55272" y="5451"/>
                        <a:pt x="74553" y="8665"/>
                        <a:pt x="93834" y="737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7" name="任意多边形: 形状 16"/>
                <p:cNvSpPr/>
                <p:nvPr/>
              </p:nvSpPr>
              <p:spPr>
                <a:xfrm>
                  <a:off x="4735031" y="14534083"/>
                  <a:ext cx="812691" cy="33831"/>
                </a:xfrm>
                <a:custGeom>
                  <a:avLst/>
                  <a:gdLst>
                    <a:gd name="connsiteX0" fmla="*/ 140751 w 180598"/>
                    <a:gd name="connsiteY0" fmla="*/ 5338 h 7518"/>
                    <a:gd name="connsiteX1" fmla="*/ 172244 w 180598"/>
                    <a:gd name="connsiteY1" fmla="*/ 6623 h 7518"/>
                    <a:gd name="connsiteX2" fmla="*/ 180599 w 180598"/>
                    <a:gd name="connsiteY2" fmla="*/ 196 h 7518"/>
                    <a:gd name="connsiteX3" fmla="*/ 154891 w 180598"/>
                    <a:gd name="connsiteY3" fmla="*/ 1481 h 7518"/>
                    <a:gd name="connsiteX4" fmla="*/ 129826 w 180598"/>
                    <a:gd name="connsiteY4" fmla="*/ 839 h 7518"/>
                    <a:gd name="connsiteX5" fmla="*/ 109259 w 180598"/>
                    <a:gd name="connsiteY5" fmla="*/ 839 h 7518"/>
                    <a:gd name="connsiteX6" fmla="*/ 23137 w 180598"/>
                    <a:gd name="connsiteY6" fmla="*/ 2124 h 7518"/>
                    <a:gd name="connsiteX7" fmla="*/ 0 w 180598"/>
                    <a:gd name="connsiteY7" fmla="*/ 5980 h 7518"/>
                    <a:gd name="connsiteX8" fmla="*/ 12854 w 180598"/>
                    <a:gd name="connsiteY8" fmla="*/ 7266 h 7518"/>
                    <a:gd name="connsiteX9" fmla="*/ 136252 w 180598"/>
                    <a:gd name="connsiteY9" fmla="*/ 4695 h 7518"/>
                    <a:gd name="connsiteX10" fmla="*/ 140751 w 180598"/>
                    <a:gd name="connsiteY10" fmla="*/ 5338 h 7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598" h="7518">
                      <a:moveTo>
                        <a:pt x="140751" y="5338"/>
                      </a:moveTo>
                      <a:cubicBezTo>
                        <a:pt x="151035" y="7266"/>
                        <a:pt x="161961" y="5980"/>
                        <a:pt x="172244" y="6623"/>
                      </a:cubicBezTo>
                      <a:cubicBezTo>
                        <a:pt x="178028" y="6623"/>
                        <a:pt x="178671" y="4052"/>
                        <a:pt x="180599" y="196"/>
                      </a:cubicBezTo>
                      <a:cubicBezTo>
                        <a:pt x="171601" y="1481"/>
                        <a:pt x="163246" y="-1732"/>
                        <a:pt x="154891" y="1481"/>
                      </a:cubicBezTo>
                      <a:cubicBezTo>
                        <a:pt x="146536" y="4695"/>
                        <a:pt x="138823" y="-447"/>
                        <a:pt x="129826" y="839"/>
                      </a:cubicBezTo>
                      <a:cubicBezTo>
                        <a:pt x="123398" y="2124"/>
                        <a:pt x="116329" y="196"/>
                        <a:pt x="109259" y="839"/>
                      </a:cubicBezTo>
                      <a:cubicBezTo>
                        <a:pt x="80338" y="4052"/>
                        <a:pt x="52059" y="2124"/>
                        <a:pt x="23137" y="2124"/>
                      </a:cubicBezTo>
                      <a:cubicBezTo>
                        <a:pt x="15425" y="2124"/>
                        <a:pt x="7070" y="1481"/>
                        <a:pt x="0" y="5980"/>
                      </a:cubicBezTo>
                      <a:cubicBezTo>
                        <a:pt x="5141" y="7266"/>
                        <a:pt x="8998" y="7909"/>
                        <a:pt x="12854" y="7266"/>
                      </a:cubicBezTo>
                      <a:cubicBezTo>
                        <a:pt x="53987" y="3410"/>
                        <a:pt x="95120" y="10480"/>
                        <a:pt x="136252" y="4695"/>
                      </a:cubicBezTo>
                      <a:cubicBezTo>
                        <a:pt x="137538" y="4695"/>
                        <a:pt x="139466" y="4695"/>
                        <a:pt x="140751" y="5338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8" name="任意多边形: 形状 17"/>
                <p:cNvSpPr/>
                <p:nvPr/>
              </p:nvSpPr>
              <p:spPr>
                <a:xfrm>
                  <a:off x="7236744" y="14575455"/>
                  <a:ext cx="757742" cy="63625"/>
                </a:xfrm>
                <a:custGeom>
                  <a:avLst/>
                  <a:gdLst>
                    <a:gd name="connsiteX0" fmla="*/ 52059 w 168387"/>
                    <a:gd name="connsiteY0" fmla="*/ 5785 h 14139"/>
                    <a:gd name="connsiteX1" fmla="*/ 28921 w 168387"/>
                    <a:gd name="connsiteY1" fmla="*/ 5142 h 14139"/>
                    <a:gd name="connsiteX2" fmla="*/ 22494 w 168387"/>
                    <a:gd name="connsiteY2" fmla="*/ 6427 h 14139"/>
                    <a:gd name="connsiteX3" fmla="*/ 0 w 168387"/>
                    <a:gd name="connsiteY3" fmla="*/ 14139 h 14139"/>
                    <a:gd name="connsiteX4" fmla="*/ 149106 w 168387"/>
                    <a:gd name="connsiteY4" fmla="*/ 4499 h 14139"/>
                    <a:gd name="connsiteX5" fmla="*/ 168387 w 168387"/>
                    <a:gd name="connsiteY5" fmla="*/ 0 h 14139"/>
                    <a:gd name="connsiteX6" fmla="*/ 111830 w 168387"/>
                    <a:gd name="connsiteY6" fmla="*/ 2571 h 14139"/>
                    <a:gd name="connsiteX7" fmla="*/ 52059 w 168387"/>
                    <a:gd name="connsiteY7" fmla="*/ 5785 h 14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8387" h="14139">
                      <a:moveTo>
                        <a:pt x="52059" y="5785"/>
                      </a:moveTo>
                      <a:cubicBezTo>
                        <a:pt x="44346" y="4499"/>
                        <a:pt x="36634" y="7070"/>
                        <a:pt x="28921" y="5142"/>
                      </a:cubicBezTo>
                      <a:cubicBezTo>
                        <a:pt x="26350" y="4499"/>
                        <a:pt x="23780" y="5142"/>
                        <a:pt x="22494" y="6427"/>
                      </a:cubicBezTo>
                      <a:cubicBezTo>
                        <a:pt x="17996" y="11569"/>
                        <a:pt x="9641" y="10926"/>
                        <a:pt x="0" y="14139"/>
                      </a:cubicBezTo>
                      <a:cubicBezTo>
                        <a:pt x="52059" y="10926"/>
                        <a:pt x="100261" y="7713"/>
                        <a:pt x="149106" y="4499"/>
                      </a:cubicBezTo>
                      <a:cubicBezTo>
                        <a:pt x="156176" y="3856"/>
                        <a:pt x="162603" y="3214"/>
                        <a:pt x="168387" y="0"/>
                      </a:cubicBezTo>
                      <a:cubicBezTo>
                        <a:pt x="149749" y="1928"/>
                        <a:pt x="130468" y="0"/>
                        <a:pt x="111830" y="2571"/>
                      </a:cubicBezTo>
                      <a:cubicBezTo>
                        <a:pt x="92549" y="5785"/>
                        <a:pt x="72625" y="8998"/>
                        <a:pt x="52059" y="578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9" name="任意多边形: 形状 18"/>
                <p:cNvSpPr/>
                <p:nvPr/>
              </p:nvSpPr>
              <p:spPr>
                <a:xfrm>
                  <a:off x="5287437" y="14581101"/>
                  <a:ext cx="506124" cy="32818"/>
                </a:xfrm>
                <a:custGeom>
                  <a:avLst/>
                  <a:gdLst>
                    <a:gd name="connsiteX0" fmla="*/ 95120 w 112472"/>
                    <a:gd name="connsiteY0" fmla="*/ 32 h 7293"/>
                    <a:gd name="connsiteX1" fmla="*/ 34063 w 112472"/>
                    <a:gd name="connsiteY1" fmla="*/ 674 h 7293"/>
                    <a:gd name="connsiteX2" fmla="*/ 0 w 112472"/>
                    <a:gd name="connsiteY2" fmla="*/ 1317 h 7293"/>
                    <a:gd name="connsiteX3" fmla="*/ 24423 w 112472"/>
                    <a:gd name="connsiteY3" fmla="*/ 5816 h 7293"/>
                    <a:gd name="connsiteX4" fmla="*/ 71340 w 112472"/>
                    <a:gd name="connsiteY4" fmla="*/ 6459 h 7293"/>
                    <a:gd name="connsiteX5" fmla="*/ 112472 w 112472"/>
                    <a:gd name="connsiteY5" fmla="*/ 3888 h 7293"/>
                    <a:gd name="connsiteX6" fmla="*/ 95120 w 112472"/>
                    <a:gd name="connsiteY6" fmla="*/ 32 h 7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2472" h="7293">
                      <a:moveTo>
                        <a:pt x="95120" y="32"/>
                      </a:moveTo>
                      <a:cubicBezTo>
                        <a:pt x="74553" y="32"/>
                        <a:pt x="53987" y="32"/>
                        <a:pt x="34063" y="674"/>
                      </a:cubicBezTo>
                      <a:cubicBezTo>
                        <a:pt x="22494" y="674"/>
                        <a:pt x="10926" y="1317"/>
                        <a:pt x="0" y="1317"/>
                      </a:cubicBezTo>
                      <a:cubicBezTo>
                        <a:pt x="7712" y="5816"/>
                        <a:pt x="16068" y="5173"/>
                        <a:pt x="24423" y="5816"/>
                      </a:cubicBezTo>
                      <a:cubicBezTo>
                        <a:pt x="39847" y="6459"/>
                        <a:pt x="55272" y="8387"/>
                        <a:pt x="71340" y="6459"/>
                      </a:cubicBezTo>
                      <a:cubicBezTo>
                        <a:pt x="84836" y="5173"/>
                        <a:pt x="98333" y="32"/>
                        <a:pt x="112472" y="3888"/>
                      </a:cubicBezTo>
                      <a:cubicBezTo>
                        <a:pt x="107331" y="-611"/>
                        <a:pt x="100904" y="32"/>
                        <a:pt x="95120" y="3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0" name="任意多边形: 形状 19"/>
                <p:cNvSpPr/>
                <p:nvPr/>
              </p:nvSpPr>
              <p:spPr>
                <a:xfrm>
                  <a:off x="8919976" y="13925590"/>
                  <a:ext cx="179311" cy="34218"/>
                </a:xfrm>
                <a:custGeom>
                  <a:avLst/>
                  <a:gdLst>
                    <a:gd name="connsiteX0" fmla="*/ 0 w 39847"/>
                    <a:gd name="connsiteY0" fmla="*/ 4306 h 7604"/>
                    <a:gd name="connsiteX1" fmla="*/ 39847 w 39847"/>
                    <a:gd name="connsiteY1" fmla="*/ 3664 h 7604"/>
                    <a:gd name="connsiteX2" fmla="*/ 0 w 39847"/>
                    <a:gd name="connsiteY2" fmla="*/ 4306 h 7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847" h="7604">
                      <a:moveTo>
                        <a:pt x="0" y="4306"/>
                      </a:moveTo>
                      <a:cubicBezTo>
                        <a:pt x="16710" y="8805"/>
                        <a:pt x="26993" y="8805"/>
                        <a:pt x="39847" y="3664"/>
                      </a:cubicBezTo>
                      <a:cubicBezTo>
                        <a:pt x="25708" y="-2763"/>
                        <a:pt x="12854" y="450"/>
                        <a:pt x="0" y="4306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1" name="任意多边形: 形状 20"/>
                <p:cNvSpPr/>
                <p:nvPr/>
              </p:nvSpPr>
              <p:spPr>
                <a:xfrm>
                  <a:off x="5677874" y="13872378"/>
                  <a:ext cx="219802" cy="11853"/>
                </a:xfrm>
                <a:custGeom>
                  <a:avLst/>
                  <a:gdLst>
                    <a:gd name="connsiteX0" fmla="*/ 0 w 48845"/>
                    <a:gd name="connsiteY0" fmla="*/ 1992 h 2634"/>
                    <a:gd name="connsiteX1" fmla="*/ 48845 w 48845"/>
                    <a:gd name="connsiteY1" fmla="*/ 2634 h 2634"/>
                    <a:gd name="connsiteX2" fmla="*/ 0 w 48845"/>
                    <a:gd name="connsiteY2" fmla="*/ 1992 h 2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8845" h="2634">
                      <a:moveTo>
                        <a:pt x="0" y="1992"/>
                      </a:moveTo>
                      <a:cubicBezTo>
                        <a:pt x="16068" y="1992"/>
                        <a:pt x="32778" y="2634"/>
                        <a:pt x="48845" y="2634"/>
                      </a:cubicBezTo>
                      <a:cubicBezTo>
                        <a:pt x="32778" y="-2507"/>
                        <a:pt x="16710" y="1349"/>
                        <a:pt x="0" y="199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2" name="任意多边形: 形状 21"/>
                <p:cNvSpPr/>
                <p:nvPr/>
              </p:nvSpPr>
              <p:spPr>
                <a:xfrm>
                  <a:off x="2860917" y="14404015"/>
                  <a:ext cx="144608" cy="18153"/>
                </a:xfrm>
                <a:custGeom>
                  <a:avLst/>
                  <a:gdLst>
                    <a:gd name="connsiteX0" fmla="*/ 0 w 32135"/>
                    <a:gd name="connsiteY0" fmla="*/ 2749 h 4034"/>
                    <a:gd name="connsiteX1" fmla="*/ 32135 w 32135"/>
                    <a:gd name="connsiteY1" fmla="*/ 4034 h 4034"/>
                    <a:gd name="connsiteX2" fmla="*/ 0 w 32135"/>
                    <a:gd name="connsiteY2" fmla="*/ 2749 h 4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2135" h="4034">
                      <a:moveTo>
                        <a:pt x="0" y="2749"/>
                      </a:moveTo>
                      <a:cubicBezTo>
                        <a:pt x="10926" y="5319"/>
                        <a:pt x="21209" y="2106"/>
                        <a:pt x="32135" y="4034"/>
                      </a:cubicBezTo>
                      <a:cubicBezTo>
                        <a:pt x="7070" y="-1107"/>
                        <a:pt x="7070" y="-1107"/>
                        <a:pt x="0" y="274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  <p:grpSp>
          <p:nvGrpSpPr>
            <p:cNvPr id="4" name="组合 3"/>
            <p:cNvGrpSpPr/>
            <p:nvPr/>
          </p:nvGrpSpPr>
          <p:grpSpPr>
            <a:xfrm>
              <a:off x="946480" y="3860800"/>
              <a:ext cx="10299041" cy="126092"/>
              <a:chOff x="1009039" y="3860800"/>
              <a:chExt cx="10299041" cy="126092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7584297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9" name="菱形 8"/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BA936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10" name="直接连接符 9"/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BA9363"/>
                      </a:gs>
                      <a:gs pos="100000">
                        <a:srgbClr val="BA936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" name="组合 5"/>
              <p:cNvGrpSpPr/>
              <p:nvPr/>
            </p:nvGrpSpPr>
            <p:grpSpPr>
              <a:xfrm flipH="1">
                <a:off x="1009039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7" name="菱形 6"/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BA936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8" name="直接连接符 7"/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BA9363"/>
                      </a:gs>
                      <a:gs pos="100000">
                        <a:srgbClr val="BA936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30" name="图片 29"/>
          <p:cNvPicPr/>
          <p:nvPr/>
        </p:nvPicPr>
        <p:blipFill>
          <a:blip r:embed="rId4" r:link="rId5">
            <a:alphaModFix amt="59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99" y="1433668"/>
            <a:ext cx="3831560" cy="3614525"/>
          </a:xfrm>
          <a:prstGeom prst="rect">
            <a:avLst/>
          </a:prstGeom>
        </p:spPr>
      </p:pic>
      <p:sp>
        <p:nvSpPr>
          <p:cNvPr id="95" name="任意多边形: 形状 94"/>
          <p:cNvSpPr/>
          <p:nvPr/>
        </p:nvSpPr>
        <p:spPr>
          <a:xfrm>
            <a:off x="745299" y="1444909"/>
            <a:ext cx="3831560" cy="3614525"/>
          </a:xfrm>
          <a:custGeom>
            <a:avLst/>
            <a:gdLst>
              <a:gd name="connsiteX0" fmla="*/ 639735 w 1275291"/>
              <a:gd name="connsiteY0" fmla="*/ 0 h 1203053"/>
              <a:gd name="connsiteX1" fmla="*/ 991594 w 1275291"/>
              <a:gd name="connsiteY1" fmla="*/ 233228 h 1203053"/>
              <a:gd name="connsiteX2" fmla="*/ 1002766 w 1275291"/>
              <a:gd name="connsiteY2" fmla="*/ 269216 h 1203053"/>
              <a:gd name="connsiteX3" fmla="*/ 1042063 w 1275291"/>
              <a:gd name="connsiteY3" fmla="*/ 281415 h 1203053"/>
              <a:gd name="connsiteX4" fmla="*/ 1275291 w 1275291"/>
              <a:gd name="connsiteY4" fmla="*/ 633274 h 1203053"/>
              <a:gd name="connsiteX5" fmla="*/ 1042063 w 1275291"/>
              <a:gd name="connsiteY5" fmla="*/ 985133 h 1203053"/>
              <a:gd name="connsiteX6" fmla="*/ 971375 w 1275291"/>
              <a:gd name="connsiteY6" fmla="*/ 1007076 h 1203053"/>
              <a:gd name="connsiteX7" fmla="*/ 956386 w 1275291"/>
              <a:gd name="connsiteY7" fmla="*/ 1034691 h 1203053"/>
              <a:gd name="connsiteX8" fmla="*/ 639735 w 1275291"/>
              <a:gd name="connsiteY8" fmla="*/ 1203053 h 1203053"/>
              <a:gd name="connsiteX9" fmla="*/ 323084 w 1275291"/>
              <a:gd name="connsiteY9" fmla="*/ 1034691 h 1203053"/>
              <a:gd name="connsiteX10" fmla="*/ 308456 w 1275291"/>
              <a:gd name="connsiteY10" fmla="*/ 1007742 h 1203053"/>
              <a:gd name="connsiteX11" fmla="*/ 304908 w 1275291"/>
              <a:gd name="connsiteY11" fmla="*/ 1007384 h 1203053"/>
              <a:gd name="connsiteX12" fmla="*/ 0 w 1275291"/>
              <a:gd name="connsiteY12" fmla="*/ 633274 h 1203053"/>
              <a:gd name="connsiteX13" fmla="*/ 233228 w 1275291"/>
              <a:gd name="connsiteY13" fmla="*/ 281415 h 1203053"/>
              <a:gd name="connsiteX14" fmla="*/ 277150 w 1275291"/>
              <a:gd name="connsiteY14" fmla="*/ 267781 h 1203053"/>
              <a:gd name="connsiteX15" fmla="*/ 287876 w 1275291"/>
              <a:gd name="connsiteY15" fmla="*/ 233228 h 1203053"/>
              <a:gd name="connsiteX16" fmla="*/ 639735 w 1275291"/>
              <a:gd name="connsiteY16" fmla="*/ 0 h 1203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75291" h="1203053">
                <a:moveTo>
                  <a:pt x="639735" y="0"/>
                </a:moveTo>
                <a:cubicBezTo>
                  <a:pt x="797910" y="0"/>
                  <a:pt x="933623" y="96169"/>
                  <a:pt x="991594" y="233228"/>
                </a:cubicBezTo>
                <a:lnTo>
                  <a:pt x="1002766" y="269216"/>
                </a:lnTo>
                <a:lnTo>
                  <a:pt x="1042063" y="281415"/>
                </a:lnTo>
                <a:cubicBezTo>
                  <a:pt x="1179122" y="339386"/>
                  <a:pt x="1275291" y="475099"/>
                  <a:pt x="1275291" y="633274"/>
                </a:cubicBezTo>
                <a:cubicBezTo>
                  <a:pt x="1275291" y="791449"/>
                  <a:pt x="1179122" y="927162"/>
                  <a:pt x="1042063" y="985133"/>
                </a:cubicBezTo>
                <a:lnTo>
                  <a:pt x="971375" y="1007076"/>
                </a:lnTo>
                <a:lnTo>
                  <a:pt x="956386" y="1034691"/>
                </a:lnTo>
                <a:cubicBezTo>
                  <a:pt x="887762" y="1136269"/>
                  <a:pt x="771548" y="1203053"/>
                  <a:pt x="639735" y="1203053"/>
                </a:cubicBezTo>
                <a:cubicBezTo>
                  <a:pt x="507922" y="1203053"/>
                  <a:pt x="391708" y="1136269"/>
                  <a:pt x="323084" y="1034691"/>
                </a:cubicBezTo>
                <a:lnTo>
                  <a:pt x="308456" y="1007742"/>
                </a:lnTo>
                <a:lnTo>
                  <a:pt x="304908" y="1007384"/>
                </a:lnTo>
                <a:cubicBezTo>
                  <a:pt x="130897" y="971776"/>
                  <a:pt x="0" y="817812"/>
                  <a:pt x="0" y="633274"/>
                </a:cubicBezTo>
                <a:cubicBezTo>
                  <a:pt x="0" y="475099"/>
                  <a:pt x="96169" y="339386"/>
                  <a:pt x="233228" y="281415"/>
                </a:cubicBezTo>
                <a:lnTo>
                  <a:pt x="277150" y="267781"/>
                </a:lnTo>
                <a:lnTo>
                  <a:pt x="287876" y="233228"/>
                </a:lnTo>
                <a:cubicBezTo>
                  <a:pt x="345847" y="96169"/>
                  <a:pt x="481560" y="0"/>
                  <a:pt x="639735" y="0"/>
                </a:cubicBezTo>
                <a:close/>
              </a:path>
            </a:pathLst>
          </a:custGeom>
          <a:gradFill flip="none" rotWithShape="1">
            <a:gsLst>
              <a:gs pos="68000">
                <a:srgbClr val="781F1C">
                  <a:alpha val="0"/>
                </a:srgbClr>
              </a:gs>
              <a:gs pos="0">
                <a:srgbClr val="781F1C"/>
              </a:gs>
              <a:gs pos="33000">
                <a:srgbClr val="A16361"/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E3453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2568750" y="1419222"/>
            <a:ext cx="184731" cy="1862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1500" b="0" i="0" u="none" strike="noStrike" kern="1200" cap="none" spc="0" normalizeH="0" baseline="0" noProof="0" dirty="0">
              <a:ln w="1270">
                <a:solidFill>
                  <a:prstClr val="white"/>
                </a:solidFill>
              </a:ln>
              <a:blipFill dpi="0" rotWithShape="1">
                <a:blip r:embed="rId7"/>
                <a:srcRect/>
                <a:tile tx="25400" ty="63500" sx="100000" sy="100000" flip="none" algn="tl"/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演示流云楷" panose="02000600000000000000" pitchFamily="2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798101" y="1896984"/>
            <a:ext cx="1726028" cy="1726027"/>
            <a:chOff x="1660654" y="3165453"/>
            <a:chExt cx="1158324" cy="1158323"/>
          </a:xfrm>
        </p:grpSpPr>
        <p:pic>
          <p:nvPicPr>
            <p:cNvPr id="39" name="Picture 2" descr="查看图片"/>
            <p:cNvPicPr>
              <a:picLocks noChangeAspect="1" noChangeArrowheads="1"/>
            </p:cNvPicPr>
            <p:nvPr/>
          </p:nvPicPr>
          <p:blipFill>
            <a:blip r:embed="rId8" cstate="email">
              <a:alphaModFix amt="53000"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0654" y="3165453"/>
              <a:ext cx="1158324" cy="11583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文本框 39"/>
            <p:cNvSpPr txBox="1"/>
            <p:nvPr/>
          </p:nvSpPr>
          <p:spPr>
            <a:xfrm>
              <a:off x="1837300" y="3350080"/>
              <a:ext cx="805032" cy="8872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梦源宋体 CN W25" panose="02020200000000000000" pitchFamily="18" charset="-122"/>
                  <a:ea typeface="梦源宋体 CN W25" panose="02020200000000000000" pitchFamily="18" charset="-122"/>
                  <a:cs typeface="+mn-cs"/>
                </a:rPr>
                <a:t>肆</a:t>
              </a:r>
              <a:endParaRPr kumimoji="0" lang="zh-CN" altLang="en-US" sz="8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梦源宋体 CN W25" panose="02020200000000000000" pitchFamily="18" charset="-122"/>
                <a:ea typeface="梦源宋体 CN W25" panose="02020200000000000000" pitchFamily="18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624597" y="464675"/>
            <a:ext cx="403450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spc="60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/>
                <a:ea typeface="思源宋体 CN Heavy"/>
              </a:defRPr>
            </a:lvl1pPr>
          </a:lstStyle>
          <a:p>
            <a:pPr algn="r">
              <a:defRPr/>
            </a:pPr>
            <a:r>
              <a:rPr kumimoji="0" lang="zh-CN" altLang="en-US" sz="2600" b="0" i="0" u="none" strike="noStrike" kern="0" cap="none" spc="30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梦源宋体 CN W27" panose="02020200000000000000" pitchFamily="18" charset="-122"/>
                <a:ea typeface="梦源宋体 CN W27" panose="02020200000000000000" pitchFamily="18" charset="-122"/>
                <a:cs typeface="+mn-cs"/>
              </a:rPr>
              <a:t>请输入标题</a:t>
            </a:r>
            <a:endParaRPr kumimoji="0" lang="zh-CN" altLang="en-US" sz="2600" b="0" i="0" u="none" strike="noStrike" kern="0" cap="none" spc="30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梦源宋体 CN W27" panose="02020200000000000000" pitchFamily="18" charset="-122"/>
              <a:ea typeface="梦源宋体 CN W27" panose="02020200000000000000" pitchFamily="18" charset="-122"/>
              <a:cs typeface="+mn-cs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10684872" y="504339"/>
            <a:ext cx="0" cy="413115"/>
          </a:xfrm>
          <a:prstGeom prst="line">
            <a:avLst/>
          </a:prstGeom>
          <a:noFill/>
          <a:ln w="9525" cap="flat" cmpd="sng" algn="ctr">
            <a:solidFill>
              <a:srgbClr val="781F1C">
                <a:alpha val="30000"/>
              </a:srgbClr>
            </a:solidFill>
            <a:prstDash val="solid"/>
            <a:miter lim="800000"/>
          </a:ln>
          <a:effectLst/>
        </p:spPr>
      </p:cxnSp>
      <p:grpSp>
        <p:nvGrpSpPr>
          <p:cNvPr id="5" name="组合 4"/>
          <p:cNvGrpSpPr/>
          <p:nvPr/>
        </p:nvGrpSpPr>
        <p:grpSpPr>
          <a:xfrm>
            <a:off x="10831850" y="367731"/>
            <a:ext cx="727541" cy="686330"/>
            <a:chOff x="5750576" y="1152864"/>
            <a:chExt cx="1116953" cy="1053684"/>
          </a:xfrm>
        </p:grpSpPr>
        <p:sp>
          <p:nvSpPr>
            <p:cNvPr id="6" name="任意多边形: 形状 5"/>
            <p:cNvSpPr/>
            <p:nvPr/>
          </p:nvSpPr>
          <p:spPr>
            <a:xfrm>
              <a:off x="5832828" y="1230457"/>
              <a:ext cx="952448" cy="898498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A16361">
                    <a:alpha val="0"/>
                  </a:srgbClr>
                </a:gs>
                <a:gs pos="100000">
                  <a:srgbClr val="A16361">
                    <a:alpha val="38000"/>
                  </a:srgbClr>
                </a:gs>
              </a:gsLst>
              <a:lin ang="54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" name="任意多边形: 形状 6"/>
            <p:cNvSpPr/>
            <p:nvPr/>
          </p:nvSpPr>
          <p:spPr>
            <a:xfrm>
              <a:off x="5791585" y="1191551"/>
              <a:ext cx="1034934" cy="976311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9525" cap="flat" cmpd="sng" algn="ctr">
              <a:gradFill>
                <a:gsLst>
                  <a:gs pos="0">
                    <a:srgbClr val="781F1C"/>
                  </a:gs>
                  <a:gs pos="87000">
                    <a:srgbClr val="781F1C">
                      <a:alpha val="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" name="任意多边形: 形状 7"/>
            <p:cNvSpPr/>
            <p:nvPr/>
          </p:nvSpPr>
          <p:spPr>
            <a:xfrm>
              <a:off x="5750576" y="1152864"/>
              <a:ext cx="1116953" cy="1053684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6350" cap="flat" cmpd="sng" algn="ctr">
              <a:gradFill flip="none" rotWithShape="1">
                <a:gsLst>
                  <a:gs pos="0">
                    <a:srgbClr val="A16361">
                      <a:alpha val="50000"/>
                    </a:srgbClr>
                  </a:gs>
                  <a:gs pos="87000">
                    <a:srgbClr val="A16361">
                      <a:alpha val="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018163" y="1295540"/>
              <a:ext cx="581805" cy="8032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0" cap="none" spc="0" normalizeH="0" baseline="0" noProof="0">
                  <a:ln w="1270">
                    <a:noFill/>
                  </a:ln>
                  <a:solidFill>
                    <a:srgbClr val="781F1C"/>
                  </a:solidFill>
                  <a:effectLst/>
                  <a:uLnTx/>
                  <a:uFillTx/>
                  <a:latin typeface="梦源宋体 CN W25" panose="02020200000000000000" pitchFamily="18" charset="-122"/>
                  <a:ea typeface="梦源宋体 CN W25" panose="02020200000000000000" pitchFamily="18" charset="-122"/>
                  <a:cs typeface="演示流云楷" panose="02000600000000000000" pitchFamily="2" charset="-122"/>
                </a:rPr>
                <a:t>壹</a:t>
              </a:r>
              <a:endParaRPr kumimoji="0" lang="zh-CN" altLang="en-US" sz="2800" b="0" i="0" u="none" strike="noStrike" kern="0" cap="none" spc="0" normalizeH="0" baseline="0" noProof="0">
                <a:ln w="1270">
                  <a:noFill/>
                </a:ln>
                <a:solidFill>
                  <a:srgbClr val="781F1C"/>
                </a:solidFill>
                <a:effectLst/>
                <a:uLnTx/>
                <a:uFillTx/>
                <a:latin typeface="梦源宋体 CN W25" panose="02020200000000000000" pitchFamily="18" charset="-122"/>
                <a:ea typeface="梦源宋体 CN W25" panose="02020200000000000000" pitchFamily="18" charset="-122"/>
                <a:cs typeface="演示流云楷" panose="02000600000000000000" pitchFamily="2" charset="-122"/>
              </a:endParaRPr>
            </a:p>
          </p:txBody>
        </p:sp>
      </p:grpSp>
      <p:cxnSp>
        <p:nvCxnSpPr>
          <p:cNvPr id="14" name="直接连接符 13"/>
          <p:cNvCxnSpPr/>
          <p:nvPr/>
        </p:nvCxnSpPr>
        <p:spPr>
          <a:xfrm flipH="1">
            <a:off x="587377" y="953128"/>
            <a:ext cx="10624987" cy="0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781F1C">
                    <a:alpha val="0"/>
                  </a:srgbClr>
                </a:gs>
                <a:gs pos="99000">
                  <a:srgbClr val="781F1C">
                    <a:alpha val="20000"/>
                  </a:srgbClr>
                </a:gs>
              </a:gsLst>
              <a:lin ang="0" scaled="1"/>
              <a:tileRect/>
            </a:gradFill>
            <a:prstDash val="solid"/>
            <a:miter lim="800000"/>
          </a:ln>
          <a:effectLst/>
        </p:spPr>
      </p:cxnSp>
      <p:grpSp>
        <p:nvGrpSpPr>
          <p:cNvPr id="2" name="组合 1"/>
          <p:cNvGrpSpPr/>
          <p:nvPr/>
        </p:nvGrpSpPr>
        <p:grpSpPr>
          <a:xfrm>
            <a:off x="946480" y="5813415"/>
            <a:ext cx="10299041" cy="582943"/>
            <a:chOff x="946480" y="3690590"/>
            <a:chExt cx="10299041" cy="582943"/>
          </a:xfrm>
        </p:grpSpPr>
        <p:grpSp>
          <p:nvGrpSpPr>
            <p:cNvPr id="9" name="组合 8"/>
            <p:cNvGrpSpPr/>
            <p:nvPr/>
          </p:nvGrpSpPr>
          <p:grpSpPr>
            <a:xfrm>
              <a:off x="4596130" y="3690590"/>
              <a:ext cx="2999740" cy="582943"/>
              <a:chOff x="4596130" y="3690590"/>
              <a:chExt cx="2999740" cy="582943"/>
            </a:xfrm>
          </p:grpSpPr>
          <p:sp>
            <p:nvSpPr>
              <p:cNvPr id="19" name="文本框 18"/>
              <p:cNvSpPr txBox="1"/>
              <p:nvPr/>
            </p:nvSpPr>
            <p:spPr>
              <a:xfrm>
                <a:off x="4596130" y="3690590"/>
                <a:ext cx="299974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kumimoji="0" lang="zh-CN" altLang="en-US" sz="2400" b="0" i="0" u="none" strike="noStrike" kern="0" cap="none" spc="0" normalizeH="0" baseline="0" noProof="0">
                    <a:ln w="1270">
                      <a:noFill/>
                    </a:ln>
                    <a:solidFill>
                      <a:srgbClr val="781F1C"/>
                    </a:solidFill>
                    <a:effectLst/>
                    <a:uLnTx/>
                    <a:uFillTx/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仁心仁术 </a:t>
                </a:r>
                <a:r>
                  <a:rPr lang="zh-CN" altLang="en-US" sz="2400" kern="0">
                    <a:ln w="1270">
                      <a:noFill/>
                    </a:ln>
                    <a:solidFill>
                      <a:srgbClr val="781F1C"/>
                    </a:solidFill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精诚为医 </a:t>
                </a:r>
                <a:endParaRPr lang="zh-CN" altLang="en-US" sz="2400" kern="0">
                  <a:ln w="1270">
                    <a:noFill/>
                  </a:ln>
                  <a:solidFill>
                    <a:srgbClr val="781F1C"/>
                  </a:solidFill>
                  <a:latin typeface="梦源宋体 CN W25" panose="02020200000000000000" pitchFamily="18" charset="-122"/>
                  <a:ea typeface="梦源宋体 CN W25" panose="02020200000000000000" pitchFamily="18" charset="-122"/>
                  <a:cs typeface="演示流云楷" panose="02000600000000000000" pitchFamily="2" charset="-122"/>
                </a:endParaRPr>
              </a:p>
            </p:txBody>
          </p:sp>
          <p:grpSp>
            <p:nvGrpSpPr>
              <p:cNvPr id="20" name="图形 2"/>
              <p:cNvGrpSpPr>
                <a:grpSpLocks noChangeAspect="1"/>
              </p:cNvGrpSpPr>
              <p:nvPr/>
            </p:nvGrpSpPr>
            <p:grpSpPr>
              <a:xfrm>
                <a:off x="4749802" y="4057882"/>
                <a:ext cx="2692398" cy="215651"/>
                <a:chOff x="2188521" y="13727260"/>
                <a:chExt cx="9616991" cy="911820"/>
              </a:xfrm>
              <a:gradFill>
                <a:gsLst>
                  <a:gs pos="0">
                    <a:srgbClr val="A16361">
                      <a:alpha val="50000"/>
                    </a:srgbClr>
                  </a:gs>
                  <a:gs pos="100000">
                    <a:srgbClr val="A16361">
                      <a:alpha val="0"/>
                    </a:srgbClr>
                  </a:gs>
                </a:gsLst>
                <a:lin ang="5400000" scaled="1"/>
              </a:gradFill>
            </p:grpSpPr>
            <p:sp>
              <p:nvSpPr>
                <p:cNvPr id="21" name="任意多边形: 形状 20"/>
                <p:cNvSpPr/>
                <p:nvPr/>
              </p:nvSpPr>
              <p:spPr>
                <a:xfrm>
                  <a:off x="2188521" y="13727260"/>
                  <a:ext cx="9616991" cy="407483"/>
                </a:xfrm>
                <a:custGeom>
                  <a:avLst/>
                  <a:gdLst>
                    <a:gd name="connsiteX0" fmla="*/ 1393436 w 1397935"/>
                    <a:gd name="connsiteY0" fmla="*/ 12465 h 90552"/>
                    <a:gd name="connsiteX1" fmla="*/ 1345876 w 1397935"/>
                    <a:gd name="connsiteY1" fmla="*/ 14393 h 90552"/>
                    <a:gd name="connsiteX2" fmla="*/ 1340092 w 1397935"/>
                    <a:gd name="connsiteY2" fmla="*/ 15036 h 90552"/>
                    <a:gd name="connsiteX3" fmla="*/ 1288033 w 1397935"/>
                    <a:gd name="connsiteY3" fmla="*/ 16321 h 90552"/>
                    <a:gd name="connsiteX4" fmla="*/ 1260397 w 1397935"/>
                    <a:gd name="connsiteY4" fmla="*/ 18249 h 90552"/>
                    <a:gd name="connsiteX5" fmla="*/ 1248829 w 1397935"/>
                    <a:gd name="connsiteY5" fmla="*/ 15678 h 90552"/>
                    <a:gd name="connsiteX6" fmla="*/ 1229547 w 1397935"/>
                    <a:gd name="connsiteY6" fmla="*/ 17606 h 90552"/>
                    <a:gd name="connsiteX7" fmla="*/ 1214123 w 1397935"/>
                    <a:gd name="connsiteY7" fmla="*/ 20177 h 90552"/>
                    <a:gd name="connsiteX8" fmla="*/ 1204482 w 1397935"/>
                    <a:gd name="connsiteY8" fmla="*/ 20177 h 90552"/>
                    <a:gd name="connsiteX9" fmla="*/ 1190343 w 1397935"/>
                    <a:gd name="connsiteY9" fmla="*/ 15036 h 90552"/>
                    <a:gd name="connsiteX10" fmla="*/ 1151138 w 1397935"/>
                    <a:gd name="connsiteY10" fmla="*/ 15678 h 90552"/>
                    <a:gd name="connsiteX11" fmla="*/ 1139569 w 1397935"/>
                    <a:gd name="connsiteY11" fmla="*/ 15036 h 90552"/>
                    <a:gd name="connsiteX12" fmla="*/ 1120931 w 1397935"/>
                    <a:gd name="connsiteY12" fmla="*/ 13108 h 90552"/>
                    <a:gd name="connsiteX13" fmla="*/ 1093295 w 1397935"/>
                    <a:gd name="connsiteY13" fmla="*/ 13750 h 90552"/>
                    <a:gd name="connsiteX14" fmla="*/ 1066944 w 1397935"/>
                    <a:gd name="connsiteY14" fmla="*/ 15678 h 90552"/>
                    <a:gd name="connsiteX15" fmla="*/ 1019385 w 1397935"/>
                    <a:gd name="connsiteY15" fmla="*/ 15678 h 90552"/>
                    <a:gd name="connsiteX16" fmla="*/ 991106 w 1397935"/>
                    <a:gd name="connsiteY16" fmla="*/ 16964 h 90552"/>
                    <a:gd name="connsiteX17" fmla="*/ 966040 w 1397935"/>
                    <a:gd name="connsiteY17" fmla="*/ 15036 h 90552"/>
                    <a:gd name="connsiteX18" fmla="*/ 923622 w 1397935"/>
                    <a:gd name="connsiteY18" fmla="*/ 15036 h 90552"/>
                    <a:gd name="connsiteX19" fmla="*/ 901770 w 1397935"/>
                    <a:gd name="connsiteY19" fmla="*/ 15678 h 90552"/>
                    <a:gd name="connsiteX20" fmla="*/ 880561 w 1397935"/>
                    <a:gd name="connsiteY20" fmla="*/ 15036 h 90552"/>
                    <a:gd name="connsiteX21" fmla="*/ 865136 w 1397935"/>
                    <a:gd name="connsiteY21" fmla="*/ 11822 h 90552"/>
                    <a:gd name="connsiteX22" fmla="*/ 861280 w 1397935"/>
                    <a:gd name="connsiteY22" fmla="*/ 13108 h 90552"/>
                    <a:gd name="connsiteX23" fmla="*/ 843284 w 1397935"/>
                    <a:gd name="connsiteY23" fmla="*/ 13108 h 90552"/>
                    <a:gd name="connsiteX24" fmla="*/ 823361 w 1397935"/>
                    <a:gd name="connsiteY24" fmla="*/ 9251 h 90552"/>
                    <a:gd name="connsiteX25" fmla="*/ 797010 w 1397935"/>
                    <a:gd name="connsiteY25" fmla="*/ 9251 h 90552"/>
                    <a:gd name="connsiteX26" fmla="*/ 671683 w 1397935"/>
                    <a:gd name="connsiteY26" fmla="*/ 5395 h 90552"/>
                    <a:gd name="connsiteX27" fmla="*/ 600344 w 1397935"/>
                    <a:gd name="connsiteY27" fmla="*/ 5395 h 90552"/>
                    <a:gd name="connsiteX28" fmla="*/ 525790 w 1397935"/>
                    <a:gd name="connsiteY28" fmla="*/ 6680 h 90552"/>
                    <a:gd name="connsiteX29" fmla="*/ 511008 w 1397935"/>
                    <a:gd name="connsiteY29" fmla="*/ 5395 h 90552"/>
                    <a:gd name="connsiteX30" fmla="*/ 499440 w 1397935"/>
                    <a:gd name="connsiteY30" fmla="*/ 4110 h 90552"/>
                    <a:gd name="connsiteX31" fmla="*/ 444810 w 1397935"/>
                    <a:gd name="connsiteY31" fmla="*/ 3467 h 90552"/>
                    <a:gd name="connsiteX32" fmla="*/ 377327 w 1397935"/>
                    <a:gd name="connsiteY32" fmla="*/ 1539 h 90552"/>
                    <a:gd name="connsiteX33" fmla="*/ 313057 w 1397935"/>
                    <a:gd name="connsiteY33" fmla="*/ 896 h 90552"/>
                    <a:gd name="connsiteX34" fmla="*/ 320769 w 1397935"/>
                    <a:gd name="connsiteY34" fmla="*/ 4110 h 90552"/>
                    <a:gd name="connsiteX35" fmla="*/ 365115 w 1397935"/>
                    <a:gd name="connsiteY35" fmla="*/ 4110 h 90552"/>
                    <a:gd name="connsiteX36" fmla="*/ 379897 w 1397935"/>
                    <a:gd name="connsiteY36" fmla="*/ 9251 h 90552"/>
                    <a:gd name="connsiteX37" fmla="*/ 386325 w 1397935"/>
                    <a:gd name="connsiteY37" fmla="*/ 11179 h 90552"/>
                    <a:gd name="connsiteX38" fmla="*/ 422958 w 1397935"/>
                    <a:gd name="connsiteY38" fmla="*/ 13108 h 90552"/>
                    <a:gd name="connsiteX39" fmla="*/ 433884 w 1397935"/>
                    <a:gd name="connsiteY39" fmla="*/ 16321 h 90552"/>
                    <a:gd name="connsiteX40" fmla="*/ 422316 w 1397935"/>
                    <a:gd name="connsiteY40" fmla="*/ 19534 h 90552"/>
                    <a:gd name="connsiteX41" fmla="*/ 309200 w 1397935"/>
                    <a:gd name="connsiteY41" fmla="*/ 16321 h 90552"/>
                    <a:gd name="connsiteX42" fmla="*/ 248787 w 1397935"/>
                    <a:gd name="connsiteY42" fmla="*/ 15036 h 90552"/>
                    <a:gd name="connsiteX43" fmla="*/ 176161 w 1397935"/>
                    <a:gd name="connsiteY43" fmla="*/ 15036 h 90552"/>
                    <a:gd name="connsiteX44" fmla="*/ 169735 w 1397935"/>
                    <a:gd name="connsiteY44" fmla="*/ 16964 h 90552"/>
                    <a:gd name="connsiteX45" fmla="*/ 207011 w 1397935"/>
                    <a:gd name="connsiteY45" fmla="*/ 20820 h 90552"/>
                    <a:gd name="connsiteX46" fmla="*/ 201870 w 1397935"/>
                    <a:gd name="connsiteY46" fmla="*/ 23390 h 90552"/>
                    <a:gd name="connsiteX47" fmla="*/ 156880 w 1397935"/>
                    <a:gd name="connsiteY47" fmla="*/ 24033 h 90552"/>
                    <a:gd name="connsiteX48" fmla="*/ 93253 w 1397935"/>
                    <a:gd name="connsiteY48" fmla="*/ 25961 h 90552"/>
                    <a:gd name="connsiteX49" fmla="*/ 65617 w 1397935"/>
                    <a:gd name="connsiteY49" fmla="*/ 28532 h 90552"/>
                    <a:gd name="connsiteX50" fmla="*/ 36696 w 1397935"/>
                    <a:gd name="connsiteY50" fmla="*/ 31103 h 90552"/>
                    <a:gd name="connsiteX51" fmla="*/ 9059 w 1397935"/>
                    <a:gd name="connsiteY51" fmla="*/ 35602 h 90552"/>
                    <a:gd name="connsiteX52" fmla="*/ 61 w 1397935"/>
                    <a:gd name="connsiteY52" fmla="*/ 42029 h 90552"/>
                    <a:gd name="connsiteX53" fmla="*/ 65617 w 1397935"/>
                    <a:gd name="connsiteY53" fmla="*/ 47813 h 90552"/>
                    <a:gd name="connsiteX54" fmla="*/ 73972 w 1397935"/>
                    <a:gd name="connsiteY54" fmla="*/ 49741 h 90552"/>
                    <a:gd name="connsiteX55" fmla="*/ 93896 w 1397935"/>
                    <a:gd name="connsiteY55" fmla="*/ 54240 h 90552"/>
                    <a:gd name="connsiteX56" fmla="*/ 129244 w 1397935"/>
                    <a:gd name="connsiteY56" fmla="*/ 56168 h 90552"/>
                    <a:gd name="connsiteX57" fmla="*/ 149811 w 1397935"/>
                    <a:gd name="connsiteY57" fmla="*/ 63238 h 90552"/>
                    <a:gd name="connsiteX58" fmla="*/ 178732 w 1397935"/>
                    <a:gd name="connsiteY58" fmla="*/ 72236 h 90552"/>
                    <a:gd name="connsiteX59" fmla="*/ 213438 w 1397935"/>
                    <a:gd name="connsiteY59" fmla="*/ 73521 h 90552"/>
                    <a:gd name="connsiteX60" fmla="*/ 304059 w 1397935"/>
                    <a:gd name="connsiteY60" fmla="*/ 80591 h 90552"/>
                    <a:gd name="connsiteX61" fmla="*/ 426172 w 1397935"/>
                    <a:gd name="connsiteY61" fmla="*/ 84447 h 90552"/>
                    <a:gd name="connsiteX62" fmla="*/ 548285 w 1397935"/>
                    <a:gd name="connsiteY62" fmla="*/ 86375 h 90552"/>
                    <a:gd name="connsiteX63" fmla="*/ 651117 w 1397935"/>
                    <a:gd name="connsiteY63" fmla="*/ 86375 h 90552"/>
                    <a:gd name="connsiteX64" fmla="*/ 672326 w 1397935"/>
                    <a:gd name="connsiteY64" fmla="*/ 88946 h 90552"/>
                    <a:gd name="connsiteX65" fmla="*/ 687108 w 1397935"/>
                    <a:gd name="connsiteY65" fmla="*/ 88303 h 90552"/>
                    <a:gd name="connsiteX66" fmla="*/ 699320 w 1397935"/>
                    <a:gd name="connsiteY66" fmla="*/ 87660 h 90552"/>
                    <a:gd name="connsiteX67" fmla="*/ 739810 w 1397935"/>
                    <a:gd name="connsiteY67" fmla="*/ 87660 h 90552"/>
                    <a:gd name="connsiteX68" fmla="*/ 793797 w 1397935"/>
                    <a:gd name="connsiteY68" fmla="*/ 85090 h 90552"/>
                    <a:gd name="connsiteX69" fmla="*/ 841356 w 1397935"/>
                    <a:gd name="connsiteY69" fmla="*/ 81876 h 90552"/>
                    <a:gd name="connsiteX70" fmla="*/ 811792 w 1397935"/>
                    <a:gd name="connsiteY70" fmla="*/ 79948 h 90552"/>
                    <a:gd name="connsiteX71" fmla="*/ 835572 w 1397935"/>
                    <a:gd name="connsiteY71" fmla="*/ 75449 h 90552"/>
                    <a:gd name="connsiteX72" fmla="*/ 875419 w 1397935"/>
                    <a:gd name="connsiteY72" fmla="*/ 74807 h 90552"/>
                    <a:gd name="connsiteX73" fmla="*/ 910768 w 1397935"/>
                    <a:gd name="connsiteY73" fmla="*/ 81234 h 90552"/>
                    <a:gd name="connsiteX74" fmla="*/ 918481 w 1397935"/>
                    <a:gd name="connsiteY74" fmla="*/ 83162 h 90552"/>
                    <a:gd name="connsiteX75" fmla="*/ 1022598 w 1397935"/>
                    <a:gd name="connsiteY75" fmla="*/ 81876 h 90552"/>
                    <a:gd name="connsiteX76" fmla="*/ 1090082 w 1397935"/>
                    <a:gd name="connsiteY76" fmla="*/ 79948 h 90552"/>
                    <a:gd name="connsiteX77" fmla="*/ 1140212 w 1397935"/>
                    <a:gd name="connsiteY77" fmla="*/ 76735 h 90552"/>
                    <a:gd name="connsiteX78" fmla="*/ 1155637 w 1397935"/>
                    <a:gd name="connsiteY78" fmla="*/ 75449 h 90552"/>
                    <a:gd name="connsiteX79" fmla="*/ 1142783 w 1397935"/>
                    <a:gd name="connsiteY79" fmla="*/ 73521 h 90552"/>
                    <a:gd name="connsiteX80" fmla="*/ 1097794 w 1397935"/>
                    <a:gd name="connsiteY80" fmla="*/ 72236 h 90552"/>
                    <a:gd name="connsiteX81" fmla="*/ 1038023 w 1397935"/>
                    <a:gd name="connsiteY81" fmla="*/ 74807 h 90552"/>
                    <a:gd name="connsiteX82" fmla="*/ 985321 w 1397935"/>
                    <a:gd name="connsiteY82" fmla="*/ 74807 h 90552"/>
                    <a:gd name="connsiteX83" fmla="*/ 928121 w 1397935"/>
                    <a:gd name="connsiteY83" fmla="*/ 74164 h 90552"/>
                    <a:gd name="connsiteX84" fmla="*/ 954472 w 1397935"/>
                    <a:gd name="connsiteY84" fmla="*/ 69022 h 90552"/>
                    <a:gd name="connsiteX85" fmla="*/ 991106 w 1397935"/>
                    <a:gd name="connsiteY85" fmla="*/ 70950 h 90552"/>
                    <a:gd name="connsiteX86" fmla="*/ 1051520 w 1397935"/>
                    <a:gd name="connsiteY86" fmla="*/ 68380 h 90552"/>
                    <a:gd name="connsiteX87" fmla="*/ 1145354 w 1397935"/>
                    <a:gd name="connsiteY87" fmla="*/ 67094 h 90552"/>
                    <a:gd name="connsiteX88" fmla="*/ 1259754 w 1397935"/>
                    <a:gd name="connsiteY88" fmla="*/ 63238 h 90552"/>
                    <a:gd name="connsiteX89" fmla="*/ 1309885 w 1397935"/>
                    <a:gd name="connsiteY89" fmla="*/ 60024 h 90552"/>
                    <a:gd name="connsiteX90" fmla="*/ 1284820 w 1397935"/>
                    <a:gd name="connsiteY90" fmla="*/ 44600 h 90552"/>
                    <a:gd name="connsiteX91" fmla="*/ 1305386 w 1397935"/>
                    <a:gd name="connsiteY91" fmla="*/ 51669 h 90552"/>
                    <a:gd name="connsiteX92" fmla="*/ 1313099 w 1397935"/>
                    <a:gd name="connsiteY92" fmla="*/ 52312 h 90552"/>
                    <a:gd name="connsiteX93" fmla="*/ 1317598 w 1397935"/>
                    <a:gd name="connsiteY93" fmla="*/ 48456 h 90552"/>
                    <a:gd name="connsiteX94" fmla="*/ 1316955 w 1397935"/>
                    <a:gd name="connsiteY94" fmla="*/ 37530 h 90552"/>
                    <a:gd name="connsiteX95" fmla="*/ 1304743 w 1397935"/>
                    <a:gd name="connsiteY95" fmla="*/ 40744 h 90552"/>
                    <a:gd name="connsiteX96" fmla="*/ 1295103 w 1397935"/>
                    <a:gd name="connsiteY96" fmla="*/ 38173 h 90552"/>
                    <a:gd name="connsiteX97" fmla="*/ 1249471 w 1397935"/>
                    <a:gd name="connsiteY97" fmla="*/ 42029 h 90552"/>
                    <a:gd name="connsiteX98" fmla="*/ 1228262 w 1397935"/>
                    <a:gd name="connsiteY98" fmla="*/ 36245 h 90552"/>
                    <a:gd name="connsiteX99" fmla="*/ 1257184 w 1397935"/>
                    <a:gd name="connsiteY99" fmla="*/ 31103 h 90552"/>
                    <a:gd name="connsiteX100" fmla="*/ 1295746 w 1397935"/>
                    <a:gd name="connsiteY100" fmla="*/ 28532 h 90552"/>
                    <a:gd name="connsiteX101" fmla="*/ 1325953 w 1397935"/>
                    <a:gd name="connsiteY101" fmla="*/ 27889 h 90552"/>
                    <a:gd name="connsiteX102" fmla="*/ 1343948 w 1397935"/>
                    <a:gd name="connsiteY102" fmla="*/ 25961 h 90552"/>
                    <a:gd name="connsiteX103" fmla="*/ 1335593 w 1397935"/>
                    <a:gd name="connsiteY103" fmla="*/ 20177 h 90552"/>
                    <a:gd name="connsiteX104" fmla="*/ 1352304 w 1397935"/>
                    <a:gd name="connsiteY104" fmla="*/ 20177 h 90552"/>
                    <a:gd name="connsiteX105" fmla="*/ 1351018 w 1397935"/>
                    <a:gd name="connsiteY105" fmla="*/ 26604 h 90552"/>
                    <a:gd name="connsiteX106" fmla="*/ 1361944 w 1397935"/>
                    <a:gd name="connsiteY106" fmla="*/ 24033 h 90552"/>
                    <a:gd name="connsiteX107" fmla="*/ 1369656 w 1397935"/>
                    <a:gd name="connsiteY107" fmla="*/ 19534 h 90552"/>
                    <a:gd name="connsiteX108" fmla="*/ 1397935 w 1397935"/>
                    <a:gd name="connsiteY108" fmla="*/ 16321 h 90552"/>
                    <a:gd name="connsiteX109" fmla="*/ 1393436 w 1397935"/>
                    <a:gd name="connsiteY109" fmla="*/ 12465 h 90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1397935" h="90552">
                      <a:moveTo>
                        <a:pt x="1393436" y="12465"/>
                      </a:moveTo>
                      <a:cubicBezTo>
                        <a:pt x="1377369" y="13108"/>
                        <a:pt x="1361301" y="10537"/>
                        <a:pt x="1345876" y="14393"/>
                      </a:cubicBezTo>
                      <a:cubicBezTo>
                        <a:pt x="1343948" y="15036"/>
                        <a:pt x="1342020" y="15036"/>
                        <a:pt x="1340092" y="15036"/>
                      </a:cubicBezTo>
                      <a:cubicBezTo>
                        <a:pt x="1322739" y="13750"/>
                        <a:pt x="1305386" y="15678"/>
                        <a:pt x="1288033" y="16321"/>
                      </a:cubicBezTo>
                      <a:cubicBezTo>
                        <a:pt x="1279036" y="16321"/>
                        <a:pt x="1269395" y="15036"/>
                        <a:pt x="1260397" y="18249"/>
                      </a:cubicBezTo>
                      <a:cubicBezTo>
                        <a:pt x="1255898" y="20177"/>
                        <a:pt x="1253328" y="13108"/>
                        <a:pt x="1248829" y="15678"/>
                      </a:cubicBezTo>
                      <a:cubicBezTo>
                        <a:pt x="1242401" y="18892"/>
                        <a:pt x="1236617" y="17606"/>
                        <a:pt x="1229547" y="17606"/>
                      </a:cubicBezTo>
                      <a:cubicBezTo>
                        <a:pt x="1225049" y="16964"/>
                        <a:pt x="1217979" y="15678"/>
                        <a:pt x="1214123" y="20177"/>
                      </a:cubicBezTo>
                      <a:cubicBezTo>
                        <a:pt x="1210909" y="23390"/>
                        <a:pt x="1207053" y="22105"/>
                        <a:pt x="1204482" y="20177"/>
                      </a:cubicBezTo>
                      <a:cubicBezTo>
                        <a:pt x="1200626" y="16964"/>
                        <a:pt x="1196770" y="15036"/>
                        <a:pt x="1190343" y="15036"/>
                      </a:cubicBezTo>
                      <a:cubicBezTo>
                        <a:pt x="1177489" y="15678"/>
                        <a:pt x="1163992" y="14393"/>
                        <a:pt x="1151138" y="15678"/>
                      </a:cubicBezTo>
                      <a:cubicBezTo>
                        <a:pt x="1147282" y="16321"/>
                        <a:pt x="1142140" y="16321"/>
                        <a:pt x="1139569" y="15036"/>
                      </a:cubicBezTo>
                      <a:cubicBezTo>
                        <a:pt x="1133142" y="11822"/>
                        <a:pt x="1127358" y="13108"/>
                        <a:pt x="1120931" y="13108"/>
                      </a:cubicBezTo>
                      <a:cubicBezTo>
                        <a:pt x="1111291" y="13108"/>
                        <a:pt x="1102293" y="14393"/>
                        <a:pt x="1093295" y="13750"/>
                      </a:cubicBezTo>
                      <a:cubicBezTo>
                        <a:pt x="1084297" y="13108"/>
                        <a:pt x="1075942" y="17606"/>
                        <a:pt x="1066944" y="15678"/>
                      </a:cubicBezTo>
                      <a:cubicBezTo>
                        <a:pt x="1050877" y="13108"/>
                        <a:pt x="1034809" y="15678"/>
                        <a:pt x="1019385" y="15678"/>
                      </a:cubicBezTo>
                      <a:cubicBezTo>
                        <a:pt x="1009744" y="15678"/>
                        <a:pt x="998818" y="18249"/>
                        <a:pt x="991106" y="16964"/>
                      </a:cubicBezTo>
                      <a:cubicBezTo>
                        <a:pt x="982751" y="15678"/>
                        <a:pt x="974395" y="15036"/>
                        <a:pt x="966040" y="15036"/>
                      </a:cubicBezTo>
                      <a:cubicBezTo>
                        <a:pt x="951901" y="15678"/>
                        <a:pt x="937761" y="13108"/>
                        <a:pt x="923622" y="15036"/>
                      </a:cubicBezTo>
                      <a:cubicBezTo>
                        <a:pt x="916552" y="16321"/>
                        <a:pt x="908840" y="15036"/>
                        <a:pt x="901770" y="15678"/>
                      </a:cubicBezTo>
                      <a:cubicBezTo>
                        <a:pt x="894058" y="16321"/>
                        <a:pt x="886988" y="14393"/>
                        <a:pt x="880561" y="15036"/>
                      </a:cubicBezTo>
                      <a:cubicBezTo>
                        <a:pt x="874134" y="15036"/>
                        <a:pt x="867707" y="20820"/>
                        <a:pt x="865136" y="11822"/>
                      </a:cubicBezTo>
                      <a:cubicBezTo>
                        <a:pt x="863851" y="12465"/>
                        <a:pt x="862566" y="12465"/>
                        <a:pt x="861280" y="13108"/>
                      </a:cubicBezTo>
                      <a:cubicBezTo>
                        <a:pt x="855496" y="14393"/>
                        <a:pt x="848426" y="16321"/>
                        <a:pt x="843284" y="13108"/>
                      </a:cubicBezTo>
                      <a:cubicBezTo>
                        <a:pt x="837500" y="8609"/>
                        <a:pt x="829788" y="7966"/>
                        <a:pt x="823361" y="9251"/>
                      </a:cubicBezTo>
                      <a:cubicBezTo>
                        <a:pt x="814363" y="10537"/>
                        <a:pt x="805365" y="10537"/>
                        <a:pt x="797010" y="9251"/>
                      </a:cubicBezTo>
                      <a:cubicBezTo>
                        <a:pt x="755234" y="5395"/>
                        <a:pt x="713459" y="6038"/>
                        <a:pt x="671683" y="5395"/>
                      </a:cubicBezTo>
                      <a:cubicBezTo>
                        <a:pt x="647904" y="4752"/>
                        <a:pt x="624124" y="3467"/>
                        <a:pt x="600344" y="5395"/>
                      </a:cubicBezTo>
                      <a:cubicBezTo>
                        <a:pt x="575921" y="7323"/>
                        <a:pt x="550856" y="4752"/>
                        <a:pt x="525790" y="6680"/>
                      </a:cubicBezTo>
                      <a:cubicBezTo>
                        <a:pt x="520649" y="7323"/>
                        <a:pt x="516150" y="6038"/>
                        <a:pt x="511008" y="5395"/>
                      </a:cubicBezTo>
                      <a:cubicBezTo>
                        <a:pt x="507152" y="4752"/>
                        <a:pt x="503939" y="3467"/>
                        <a:pt x="499440" y="4110"/>
                      </a:cubicBezTo>
                      <a:cubicBezTo>
                        <a:pt x="481444" y="5395"/>
                        <a:pt x="462806" y="4752"/>
                        <a:pt x="444810" y="3467"/>
                      </a:cubicBezTo>
                      <a:cubicBezTo>
                        <a:pt x="422316" y="1539"/>
                        <a:pt x="399821" y="4110"/>
                        <a:pt x="377327" y="1539"/>
                      </a:cubicBezTo>
                      <a:cubicBezTo>
                        <a:pt x="356118" y="-390"/>
                        <a:pt x="334909" y="-390"/>
                        <a:pt x="313057" y="896"/>
                      </a:cubicBezTo>
                      <a:cubicBezTo>
                        <a:pt x="314985" y="4110"/>
                        <a:pt x="318198" y="4110"/>
                        <a:pt x="320769" y="4110"/>
                      </a:cubicBezTo>
                      <a:cubicBezTo>
                        <a:pt x="335551" y="2824"/>
                        <a:pt x="350333" y="3467"/>
                        <a:pt x="365115" y="4110"/>
                      </a:cubicBezTo>
                      <a:cubicBezTo>
                        <a:pt x="370900" y="4110"/>
                        <a:pt x="378612" y="2181"/>
                        <a:pt x="379897" y="9251"/>
                      </a:cubicBezTo>
                      <a:cubicBezTo>
                        <a:pt x="380540" y="11179"/>
                        <a:pt x="383754" y="11179"/>
                        <a:pt x="386325" y="11179"/>
                      </a:cubicBezTo>
                      <a:cubicBezTo>
                        <a:pt x="398536" y="11822"/>
                        <a:pt x="410747" y="12465"/>
                        <a:pt x="422958" y="13108"/>
                      </a:cubicBezTo>
                      <a:cubicBezTo>
                        <a:pt x="426815" y="13108"/>
                        <a:pt x="434527" y="10537"/>
                        <a:pt x="433884" y="16321"/>
                      </a:cubicBezTo>
                      <a:cubicBezTo>
                        <a:pt x="433242" y="21462"/>
                        <a:pt x="426172" y="19534"/>
                        <a:pt x="422316" y="19534"/>
                      </a:cubicBezTo>
                      <a:cubicBezTo>
                        <a:pt x="384396" y="19534"/>
                        <a:pt x="346477" y="18249"/>
                        <a:pt x="309200" y="16321"/>
                      </a:cubicBezTo>
                      <a:cubicBezTo>
                        <a:pt x="289277" y="15678"/>
                        <a:pt x="269353" y="15036"/>
                        <a:pt x="248787" y="15036"/>
                      </a:cubicBezTo>
                      <a:cubicBezTo>
                        <a:pt x="224364" y="15036"/>
                        <a:pt x="199941" y="15036"/>
                        <a:pt x="176161" y="15036"/>
                      </a:cubicBezTo>
                      <a:cubicBezTo>
                        <a:pt x="174233" y="15036"/>
                        <a:pt x="171663" y="15036"/>
                        <a:pt x="169735" y="16964"/>
                      </a:cubicBezTo>
                      <a:cubicBezTo>
                        <a:pt x="181946" y="18892"/>
                        <a:pt x="194800" y="15678"/>
                        <a:pt x="207011" y="20820"/>
                      </a:cubicBezTo>
                      <a:cubicBezTo>
                        <a:pt x="205083" y="23390"/>
                        <a:pt x="203798" y="23390"/>
                        <a:pt x="201870" y="23390"/>
                      </a:cubicBezTo>
                      <a:cubicBezTo>
                        <a:pt x="186445" y="23390"/>
                        <a:pt x="171020" y="22105"/>
                        <a:pt x="156880" y="24033"/>
                      </a:cubicBezTo>
                      <a:cubicBezTo>
                        <a:pt x="134386" y="27889"/>
                        <a:pt x="113819" y="25961"/>
                        <a:pt x="93253" y="25961"/>
                      </a:cubicBezTo>
                      <a:cubicBezTo>
                        <a:pt x="83613" y="25961"/>
                        <a:pt x="74615" y="26604"/>
                        <a:pt x="65617" y="28532"/>
                      </a:cubicBezTo>
                      <a:cubicBezTo>
                        <a:pt x="55976" y="30460"/>
                        <a:pt x="46336" y="31103"/>
                        <a:pt x="36696" y="31103"/>
                      </a:cubicBezTo>
                      <a:cubicBezTo>
                        <a:pt x="27055" y="31103"/>
                        <a:pt x="19343" y="37530"/>
                        <a:pt x="9059" y="35602"/>
                      </a:cubicBezTo>
                      <a:cubicBezTo>
                        <a:pt x="3918" y="34959"/>
                        <a:pt x="-581" y="36245"/>
                        <a:pt x="61" y="42029"/>
                      </a:cubicBezTo>
                      <a:cubicBezTo>
                        <a:pt x="21913" y="42029"/>
                        <a:pt x="43122" y="47171"/>
                        <a:pt x="65617" y="47813"/>
                      </a:cubicBezTo>
                      <a:cubicBezTo>
                        <a:pt x="68188" y="47813"/>
                        <a:pt x="72044" y="48456"/>
                        <a:pt x="73972" y="49741"/>
                      </a:cubicBezTo>
                      <a:cubicBezTo>
                        <a:pt x="79756" y="54883"/>
                        <a:pt x="86826" y="53597"/>
                        <a:pt x="93896" y="54240"/>
                      </a:cubicBezTo>
                      <a:cubicBezTo>
                        <a:pt x="105464" y="54883"/>
                        <a:pt x="117676" y="54883"/>
                        <a:pt x="129244" y="56168"/>
                      </a:cubicBezTo>
                      <a:cubicBezTo>
                        <a:pt x="136957" y="56811"/>
                        <a:pt x="145312" y="58096"/>
                        <a:pt x="149811" y="63238"/>
                      </a:cubicBezTo>
                      <a:cubicBezTo>
                        <a:pt x="156880" y="71593"/>
                        <a:pt x="166521" y="72236"/>
                        <a:pt x="178732" y="72236"/>
                      </a:cubicBezTo>
                      <a:cubicBezTo>
                        <a:pt x="190301" y="72879"/>
                        <a:pt x="202512" y="72236"/>
                        <a:pt x="213438" y="73521"/>
                      </a:cubicBezTo>
                      <a:cubicBezTo>
                        <a:pt x="243002" y="78020"/>
                        <a:pt x="273852" y="78663"/>
                        <a:pt x="304059" y="80591"/>
                      </a:cubicBezTo>
                      <a:cubicBezTo>
                        <a:pt x="344549" y="83804"/>
                        <a:pt x="385039" y="82519"/>
                        <a:pt x="426172" y="84447"/>
                      </a:cubicBezTo>
                      <a:cubicBezTo>
                        <a:pt x="466662" y="85732"/>
                        <a:pt x="507152" y="85732"/>
                        <a:pt x="548285" y="86375"/>
                      </a:cubicBezTo>
                      <a:cubicBezTo>
                        <a:pt x="582348" y="86375"/>
                        <a:pt x="617054" y="86375"/>
                        <a:pt x="651117" y="86375"/>
                      </a:cubicBezTo>
                      <a:cubicBezTo>
                        <a:pt x="658187" y="86375"/>
                        <a:pt x="665257" y="85732"/>
                        <a:pt x="672326" y="88946"/>
                      </a:cubicBezTo>
                      <a:cubicBezTo>
                        <a:pt x="676182" y="90874"/>
                        <a:pt x="682609" y="91517"/>
                        <a:pt x="687108" y="88303"/>
                      </a:cubicBezTo>
                      <a:cubicBezTo>
                        <a:pt x="690322" y="85732"/>
                        <a:pt x="694821" y="86375"/>
                        <a:pt x="699320" y="87660"/>
                      </a:cubicBezTo>
                      <a:cubicBezTo>
                        <a:pt x="712816" y="90874"/>
                        <a:pt x="726956" y="88946"/>
                        <a:pt x="739810" y="87660"/>
                      </a:cubicBezTo>
                      <a:cubicBezTo>
                        <a:pt x="757805" y="86375"/>
                        <a:pt x="775801" y="85732"/>
                        <a:pt x="793797" y="85090"/>
                      </a:cubicBezTo>
                      <a:cubicBezTo>
                        <a:pt x="809864" y="85090"/>
                        <a:pt x="825289" y="85090"/>
                        <a:pt x="841356" y="81876"/>
                      </a:cubicBezTo>
                      <a:cubicBezTo>
                        <a:pt x="831716" y="81234"/>
                        <a:pt x="822076" y="80591"/>
                        <a:pt x="811792" y="79948"/>
                      </a:cubicBezTo>
                      <a:cubicBezTo>
                        <a:pt x="818219" y="76735"/>
                        <a:pt x="829145" y="74164"/>
                        <a:pt x="835572" y="75449"/>
                      </a:cubicBezTo>
                      <a:cubicBezTo>
                        <a:pt x="849069" y="79306"/>
                        <a:pt x="861923" y="75449"/>
                        <a:pt x="875419" y="74807"/>
                      </a:cubicBezTo>
                      <a:cubicBezTo>
                        <a:pt x="888274" y="73521"/>
                        <a:pt x="901127" y="72879"/>
                        <a:pt x="910768" y="81234"/>
                      </a:cubicBezTo>
                      <a:cubicBezTo>
                        <a:pt x="913339" y="83162"/>
                        <a:pt x="915910" y="83162"/>
                        <a:pt x="918481" y="83162"/>
                      </a:cubicBezTo>
                      <a:cubicBezTo>
                        <a:pt x="953186" y="83804"/>
                        <a:pt x="987892" y="79948"/>
                        <a:pt x="1022598" y="81876"/>
                      </a:cubicBezTo>
                      <a:cubicBezTo>
                        <a:pt x="1045092" y="83162"/>
                        <a:pt x="1067587" y="81234"/>
                        <a:pt x="1090082" y="79948"/>
                      </a:cubicBezTo>
                      <a:cubicBezTo>
                        <a:pt x="1106792" y="79306"/>
                        <a:pt x="1123502" y="78020"/>
                        <a:pt x="1140212" y="76735"/>
                      </a:cubicBezTo>
                      <a:cubicBezTo>
                        <a:pt x="1145354" y="76092"/>
                        <a:pt x="1151138" y="78020"/>
                        <a:pt x="1155637" y="75449"/>
                      </a:cubicBezTo>
                      <a:cubicBezTo>
                        <a:pt x="1153066" y="69665"/>
                        <a:pt x="1147282" y="74164"/>
                        <a:pt x="1142783" y="73521"/>
                      </a:cubicBezTo>
                      <a:cubicBezTo>
                        <a:pt x="1128001" y="69665"/>
                        <a:pt x="1112576" y="72236"/>
                        <a:pt x="1097794" y="72236"/>
                      </a:cubicBezTo>
                      <a:cubicBezTo>
                        <a:pt x="1077870" y="72879"/>
                        <a:pt x="1057947" y="74807"/>
                        <a:pt x="1038023" y="74807"/>
                      </a:cubicBezTo>
                      <a:cubicBezTo>
                        <a:pt x="1020670" y="75449"/>
                        <a:pt x="1002674" y="73521"/>
                        <a:pt x="985321" y="74807"/>
                      </a:cubicBezTo>
                      <a:cubicBezTo>
                        <a:pt x="967326" y="75449"/>
                        <a:pt x="949330" y="76735"/>
                        <a:pt x="928121" y="74164"/>
                      </a:cubicBezTo>
                      <a:cubicBezTo>
                        <a:pt x="938404" y="70950"/>
                        <a:pt x="948045" y="67094"/>
                        <a:pt x="954472" y="69022"/>
                      </a:cubicBezTo>
                      <a:cubicBezTo>
                        <a:pt x="967326" y="72879"/>
                        <a:pt x="978894" y="71593"/>
                        <a:pt x="991106" y="70950"/>
                      </a:cubicBezTo>
                      <a:cubicBezTo>
                        <a:pt x="1011029" y="69665"/>
                        <a:pt x="1030953" y="69022"/>
                        <a:pt x="1051520" y="68380"/>
                      </a:cubicBezTo>
                      <a:cubicBezTo>
                        <a:pt x="1083012" y="67737"/>
                        <a:pt x="1114504" y="68380"/>
                        <a:pt x="1145354" y="67094"/>
                      </a:cubicBezTo>
                      <a:cubicBezTo>
                        <a:pt x="1183273" y="65166"/>
                        <a:pt x="1221835" y="65809"/>
                        <a:pt x="1259754" y="63238"/>
                      </a:cubicBezTo>
                      <a:cubicBezTo>
                        <a:pt x="1276465" y="61952"/>
                        <a:pt x="1293175" y="61310"/>
                        <a:pt x="1309885" y="60024"/>
                      </a:cubicBezTo>
                      <a:cubicBezTo>
                        <a:pt x="1301530" y="54883"/>
                        <a:pt x="1290604" y="52955"/>
                        <a:pt x="1284820" y="44600"/>
                      </a:cubicBezTo>
                      <a:cubicBezTo>
                        <a:pt x="1293175" y="46528"/>
                        <a:pt x="1302815" y="42029"/>
                        <a:pt x="1305386" y="51669"/>
                      </a:cubicBezTo>
                      <a:cubicBezTo>
                        <a:pt x="1306029" y="53597"/>
                        <a:pt x="1310528" y="53597"/>
                        <a:pt x="1313099" y="52312"/>
                      </a:cubicBezTo>
                      <a:cubicBezTo>
                        <a:pt x="1315027" y="51669"/>
                        <a:pt x="1319526" y="51669"/>
                        <a:pt x="1317598" y="48456"/>
                      </a:cubicBezTo>
                      <a:cubicBezTo>
                        <a:pt x="1315670" y="45243"/>
                        <a:pt x="1319526" y="41386"/>
                        <a:pt x="1316955" y="37530"/>
                      </a:cubicBezTo>
                      <a:cubicBezTo>
                        <a:pt x="1312456" y="43957"/>
                        <a:pt x="1312456" y="43957"/>
                        <a:pt x="1304743" y="40744"/>
                      </a:cubicBezTo>
                      <a:cubicBezTo>
                        <a:pt x="1301530" y="39458"/>
                        <a:pt x="1298959" y="37530"/>
                        <a:pt x="1295103" y="38173"/>
                      </a:cubicBezTo>
                      <a:cubicBezTo>
                        <a:pt x="1279678" y="39458"/>
                        <a:pt x="1264253" y="39458"/>
                        <a:pt x="1249471" y="42029"/>
                      </a:cubicBezTo>
                      <a:cubicBezTo>
                        <a:pt x="1237902" y="44600"/>
                        <a:pt x="1237902" y="44600"/>
                        <a:pt x="1228262" y="36245"/>
                      </a:cubicBezTo>
                      <a:cubicBezTo>
                        <a:pt x="1237260" y="31103"/>
                        <a:pt x="1247543" y="30460"/>
                        <a:pt x="1257184" y="31103"/>
                      </a:cubicBezTo>
                      <a:cubicBezTo>
                        <a:pt x="1270680" y="32388"/>
                        <a:pt x="1282892" y="29175"/>
                        <a:pt x="1295746" y="28532"/>
                      </a:cubicBezTo>
                      <a:cubicBezTo>
                        <a:pt x="1313099" y="27246"/>
                        <a:pt x="1313099" y="26604"/>
                        <a:pt x="1325953" y="27889"/>
                      </a:cubicBezTo>
                      <a:cubicBezTo>
                        <a:pt x="1331737" y="28532"/>
                        <a:pt x="1338806" y="29175"/>
                        <a:pt x="1343948" y="25961"/>
                      </a:cubicBezTo>
                      <a:cubicBezTo>
                        <a:pt x="1343948" y="22105"/>
                        <a:pt x="1338806" y="22105"/>
                        <a:pt x="1335593" y="20177"/>
                      </a:cubicBezTo>
                      <a:cubicBezTo>
                        <a:pt x="1342020" y="20177"/>
                        <a:pt x="1347805" y="18249"/>
                        <a:pt x="1352304" y="20177"/>
                      </a:cubicBezTo>
                      <a:cubicBezTo>
                        <a:pt x="1352946" y="22748"/>
                        <a:pt x="1347162" y="24033"/>
                        <a:pt x="1351018" y="26604"/>
                      </a:cubicBezTo>
                      <a:cubicBezTo>
                        <a:pt x="1354874" y="25318"/>
                        <a:pt x="1361301" y="28532"/>
                        <a:pt x="1361944" y="24033"/>
                      </a:cubicBezTo>
                      <a:cubicBezTo>
                        <a:pt x="1362586" y="19534"/>
                        <a:pt x="1365800" y="19534"/>
                        <a:pt x="1369656" y="19534"/>
                      </a:cubicBezTo>
                      <a:cubicBezTo>
                        <a:pt x="1379297" y="20177"/>
                        <a:pt x="1388295" y="16321"/>
                        <a:pt x="1397935" y="16321"/>
                      </a:cubicBezTo>
                      <a:cubicBezTo>
                        <a:pt x="1397292" y="13108"/>
                        <a:pt x="1395364" y="12465"/>
                        <a:pt x="1393436" y="1246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2" name="任意多边形: 形状 21"/>
                <p:cNvSpPr/>
                <p:nvPr/>
              </p:nvSpPr>
              <p:spPr>
                <a:xfrm>
                  <a:off x="3453814" y="14387001"/>
                  <a:ext cx="2519064" cy="99563"/>
                </a:xfrm>
                <a:custGeom>
                  <a:avLst/>
                  <a:gdLst>
                    <a:gd name="connsiteX0" fmla="*/ 512232 w 559792"/>
                    <a:gd name="connsiteY0" fmla="*/ 11029 h 22125"/>
                    <a:gd name="connsiteX1" fmla="*/ 467886 w 559792"/>
                    <a:gd name="connsiteY1" fmla="*/ 12957 h 22125"/>
                    <a:gd name="connsiteX2" fmla="*/ 450533 w 559792"/>
                    <a:gd name="connsiteY2" fmla="*/ 11671 h 22125"/>
                    <a:gd name="connsiteX3" fmla="*/ 444749 w 559792"/>
                    <a:gd name="connsiteY3" fmla="*/ 11671 h 22125"/>
                    <a:gd name="connsiteX4" fmla="*/ 415827 w 559792"/>
                    <a:gd name="connsiteY4" fmla="*/ 11671 h 22125"/>
                    <a:gd name="connsiteX5" fmla="*/ 399117 w 559792"/>
                    <a:gd name="connsiteY5" fmla="*/ 9101 h 22125"/>
                    <a:gd name="connsiteX6" fmla="*/ 382407 w 559792"/>
                    <a:gd name="connsiteY6" fmla="*/ 2674 h 22125"/>
                    <a:gd name="connsiteX7" fmla="*/ 379836 w 559792"/>
                    <a:gd name="connsiteY7" fmla="*/ 1388 h 22125"/>
                    <a:gd name="connsiteX8" fmla="*/ 334204 w 559792"/>
                    <a:gd name="connsiteY8" fmla="*/ 2674 h 22125"/>
                    <a:gd name="connsiteX9" fmla="*/ 313638 w 559792"/>
                    <a:gd name="connsiteY9" fmla="*/ 2031 h 22125"/>
                    <a:gd name="connsiteX10" fmla="*/ 298213 w 559792"/>
                    <a:gd name="connsiteY10" fmla="*/ 6530 h 22125"/>
                    <a:gd name="connsiteX11" fmla="*/ 293714 w 559792"/>
                    <a:gd name="connsiteY11" fmla="*/ 9101 h 22125"/>
                    <a:gd name="connsiteX12" fmla="*/ 243584 w 559792"/>
                    <a:gd name="connsiteY12" fmla="*/ 10386 h 22125"/>
                    <a:gd name="connsiteX13" fmla="*/ 201808 w 559792"/>
                    <a:gd name="connsiteY13" fmla="*/ 12957 h 22125"/>
                    <a:gd name="connsiteX14" fmla="*/ 196666 w 559792"/>
                    <a:gd name="connsiteY14" fmla="*/ 12957 h 22125"/>
                    <a:gd name="connsiteX15" fmla="*/ 183170 w 559792"/>
                    <a:gd name="connsiteY15" fmla="*/ 11029 h 22125"/>
                    <a:gd name="connsiteX16" fmla="*/ 134324 w 559792"/>
                    <a:gd name="connsiteY16" fmla="*/ 10386 h 22125"/>
                    <a:gd name="connsiteX17" fmla="*/ 68126 w 559792"/>
                    <a:gd name="connsiteY17" fmla="*/ 7815 h 22125"/>
                    <a:gd name="connsiteX18" fmla="*/ 57200 w 559792"/>
                    <a:gd name="connsiteY18" fmla="*/ 9743 h 22125"/>
                    <a:gd name="connsiteX19" fmla="*/ 44989 w 559792"/>
                    <a:gd name="connsiteY19" fmla="*/ 12957 h 22125"/>
                    <a:gd name="connsiteX20" fmla="*/ 29564 w 559792"/>
                    <a:gd name="connsiteY20" fmla="*/ 12314 h 22125"/>
                    <a:gd name="connsiteX21" fmla="*/ 0 w 559792"/>
                    <a:gd name="connsiteY21" fmla="*/ 12957 h 22125"/>
                    <a:gd name="connsiteX22" fmla="*/ 63627 w 559792"/>
                    <a:gd name="connsiteY22" fmla="*/ 15528 h 22125"/>
                    <a:gd name="connsiteX23" fmla="*/ 69412 w 559792"/>
                    <a:gd name="connsiteY23" fmla="*/ 14885 h 22125"/>
                    <a:gd name="connsiteX24" fmla="*/ 140751 w 559792"/>
                    <a:gd name="connsiteY24" fmla="*/ 18741 h 22125"/>
                    <a:gd name="connsiteX25" fmla="*/ 228801 w 559792"/>
                    <a:gd name="connsiteY25" fmla="*/ 21955 h 22125"/>
                    <a:gd name="connsiteX26" fmla="*/ 255152 w 559792"/>
                    <a:gd name="connsiteY26" fmla="*/ 21312 h 22125"/>
                    <a:gd name="connsiteX27" fmla="*/ 277647 w 559792"/>
                    <a:gd name="connsiteY27" fmla="*/ 20669 h 22125"/>
                    <a:gd name="connsiteX28" fmla="*/ 281503 w 559792"/>
                    <a:gd name="connsiteY28" fmla="*/ 19384 h 22125"/>
                    <a:gd name="connsiteX29" fmla="*/ 296285 w 559792"/>
                    <a:gd name="connsiteY29" fmla="*/ 16813 h 22125"/>
                    <a:gd name="connsiteX30" fmla="*/ 312352 w 559792"/>
                    <a:gd name="connsiteY30" fmla="*/ 21312 h 22125"/>
                    <a:gd name="connsiteX31" fmla="*/ 336132 w 559792"/>
                    <a:gd name="connsiteY31" fmla="*/ 21955 h 22125"/>
                    <a:gd name="connsiteX32" fmla="*/ 435751 w 559792"/>
                    <a:gd name="connsiteY32" fmla="*/ 20027 h 22125"/>
                    <a:gd name="connsiteX33" fmla="*/ 446034 w 559792"/>
                    <a:gd name="connsiteY33" fmla="*/ 20027 h 22125"/>
                    <a:gd name="connsiteX34" fmla="*/ 493594 w 559792"/>
                    <a:gd name="connsiteY34" fmla="*/ 18098 h 22125"/>
                    <a:gd name="connsiteX35" fmla="*/ 525086 w 559792"/>
                    <a:gd name="connsiteY35" fmla="*/ 18741 h 22125"/>
                    <a:gd name="connsiteX36" fmla="*/ 559792 w 559792"/>
                    <a:gd name="connsiteY36" fmla="*/ 15528 h 22125"/>
                    <a:gd name="connsiteX37" fmla="*/ 536655 w 559792"/>
                    <a:gd name="connsiteY37" fmla="*/ 12314 h 22125"/>
                    <a:gd name="connsiteX38" fmla="*/ 512232 w 559792"/>
                    <a:gd name="connsiteY38" fmla="*/ 11029 h 22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559792" h="22125">
                      <a:moveTo>
                        <a:pt x="512232" y="11029"/>
                      </a:moveTo>
                      <a:cubicBezTo>
                        <a:pt x="497450" y="12314"/>
                        <a:pt x="482668" y="11029"/>
                        <a:pt x="467886" y="12957"/>
                      </a:cubicBezTo>
                      <a:cubicBezTo>
                        <a:pt x="462744" y="13599"/>
                        <a:pt x="455675" y="17456"/>
                        <a:pt x="450533" y="11671"/>
                      </a:cubicBezTo>
                      <a:cubicBezTo>
                        <a:pt x="449890" y="11029"/>
                        <a:pt x="446677" y="12314"/>
                        <a:pt x="444749" y="11671"/>
                      </a:cubicBezTo>
                      <a:cubicBezTo>
                        <a:pt x="435108" y="11029"/>
                        <a:pt x="424825" y="14885"/>
                        <a:pt x="415827" y="11671"/>
                      </a:cubicBezTo>
                      <a:cubicBezTo>
                        <a:pt x="410043" y="9743"/>
                        <a:pt x="404901" y="9743"/>
                        <a:pt x="399117" y="9101"/>
                      </a:cubicBezTo>
                      <a:cubicBezTo>
                        <a:pt x="392047" y="8458"/>
                        <a:pt x="383049" y="11671"/>
                        <a:pt x="382407" y="2674"/>
                      </a:cubicBezTo>
                      <a:cubicBezTo>
                        <a:pt x="382407" y="2031"/>
                        <a:pt x="380479" y="1388"/>
                        <a:pt x="379836" y="1388"/>
                      </a:cubicBezTo>
                      <a:cubicBezTo>
                        <a:pt x="364411" y="1388"/>
                        <a:pt x="348986" y="-2468"/>
                        <a:pt x="334204" y="2674"/>
                      </a:cubicBezTo>
                      <a:cubicBezTo>
                        <a:pt x="327777" y="4602"/>
                        <a:pt x="320708" y="6530"/>
                        <a:pt x="313638" y="2031"/>
                      </a:cubicBezTo>
                      <a:cubicBezTo>
                        <a:pt x="309782" y="103"/>
                        <a:pt x="302069" y="2674"/>
                        <a:pt x="298213" y="6530"/>
                      </a:cubicBezTo>
                      <a:cubicBezTo>
                        <a:pt x="296928" y="7815"/>
                        <a:pt x="296285" y="9101"/>
                        <a:pt x="293714" y="9101"/>
                      </a:cubicBezTo>
                      <a:cubicBezTo>
                        <a:pt x="277004" y="9743"/>
                        <a:pt x="260294" y="10386"/>
                        <a:pt x="243584" y="10386"/>
                      </a:cubicBezTo>
                      <a:cubicBezTo>
                        <a:pt x="229444" y="10386"/>
                        <a:pt x="215305" y="10386"/>
                        <a:pt x="201808" y="12957"/>
                      </a:cubicBezTo>
                      <a:cubicBezTo>
                        <a:pt x="199880" y="13599"/>
                        <a:pt x="197952" y="14242"/>
                        <a:pt x="196666" y="12957"/>
                      </a:cubicBezTo>
                      <a:cubicBezTo>
                        <a:pt x="192810" y="9743"/>
                        <a:pt x="187668" y="11029"/>
                        <a:pt x="183170" y="11029"/>
                      </a:cubicBezTo>
                      <a:cubicBezTo>
                        <a:pt x="167102" y="11029"/>
                        <a:pt x="150392" y="10386"/>
                        <a:pt x="134324" y="10386"/>
                      </a:cubicBezTo>
                      <a:cubicBezTo>
                        <a:pt x="112473" y="10386"/>
                        <a:pt x="90621" y="9743"/>
                        <a:pt x="68126" y="7815"/>
                      </a:cubicBezTo>
                      <a:cubicBezTo>
                        <a:pt x="64270" y="7815"/>
                        <a:pt x="59128" y="7172"/>
                        <a:pt x="57200" y="9743"/>
                      </a:cubicBezTo>
                      <a:cubicBezTo>
                        <a:pt x="54629" y="14885"/>
                        <a:pt x="50131" y="14242"/>
                        <a:pt x="44989" y="12957"/>
                      </a:cubicBezTo>
                      <a:cubicBezTo>
                        <a:pt x="39847" y="11671"/>
                        <a:pt x="34063" y="11029"/>
                        <a:pt x="29564" y="12314"/>
                      </a:cubicBezTo>
                      <a:cubicBezTo>
                        <a:pt x="20566" y="13599"/>
                        <a:pt x="11569" y="9101"/>
                        <a:pt x="0" y="12957"/>
                      </a:cubicBezTo>
                      <a:cubicBezTo>
                        <a:pt x="22494" y="14242"/>
                        <a:pt x="42418" y="18741"/>
                        <a:pt x="63627" y="15528"/>
                      </a:cubicBezTo>
                      <a:cubicBezTo>
                        <a:pt x="65555" y="15528"/>
                        <a:pt x="67484" y="14885"/>
                        <a:pt x="69412" y="14885"/>
                      </a:cubicBezTo>
                      <a:cubicBezTo>
                        <a:pt x="93192" y="19384"/>
                        <a:pt x="116971" y="18098"/>
                        <a:pt x="140751" y="18741"/>
                      </a:cubicBezTo>
                      <a:cubicBezTo>
                        <a:pt x="170316" y="19384"/>
                        <a:pt x="199237" y="21312"/>
                        <a:pt x="228801" y="21955"/>
                      </a:cubicBezTo>
                      <a:cubicBezTo>
                        <a:pt x="237799" y="21955"/>
                        <a:pt x="246797" y="22597"/>
                        <a:pt x="255152" y="21312"/>
                      </a:cubicBezTo>
                      <a:cubicBezTo>
                        <a:pt x="262865" y="20669"/>
                        <a:pt x="269934" y="15528"/>
                        <a:pt x="277647" y="20669"/>
                      </a:cubicBezTo>
                      <a:cubicBezTo>
                        <a:pt x="278932" y="21312"/>
                        <a:pt x="280217" y="20669"/>
                        <a:pt x="281503" y="19384"/>
                      </a:cubicBezTo>
                      <a:cubicBezTo>
                        <a:pt x="285359" y="15528"/>
                        <a:pt x="291143" y="17456"/>
                        <a:pt x="296285" y="16813"/>
                      </a:cubicBezTo>
                      <a:cubicBezTo>
                        <a:pt x="303355" y="16170"/>
                        <a:pt x="307211" y="21955"/>
                        <a:pt x="312352" y="21312"/>
                      </a:cubicBezTo>
                      <a:cubicBezTo>
                        <a:pt x="320708" y="20027"/>
                        <a:pt x="328420" y="21955"/>
                        <a:pt x="336132" y="21955"/>
                      </a:cubicBezTo>
                      <a:cubicBezTo>
                        <a:pt x="369553" y="22597"/>
                        <a:pt x="402330" y="21312"/>
                        <a:pt x="435751" y="20027"/>
                      </a:cubicBezTo>
                      <a:cubicBezTo>
                        <a:pt x="438965" y="20027"/>
                        <a:pt x="442178" y="19384"/>
                        <a:pt x="446034" y="20027"/>
                      </a:cubicBezTo>
                      <a:cubicBezTo>
                        <a:pt x="462102" y="21955"/>
                        <a:pt x="478169" y="20027"/>
                        <a:pt x="493594" y="18098"/>
                      </a:cubicBezTo>
                      <a:cubicBezTo>
                        <a:pt x="504520" y="16813"/>
                        <a:pt x="514803" y="16170"/>
                        <a:pt x="525086" y="18741"/>
                      </a:cubicBezTo>
                      <a:cubicBezTo>
                        <a:pt x="535370" y="20669"/>
                        <a:pt x="552722" y="19384"/>
                        <a:pt x="559792" y="15528"/>
                      </a:cubicBezTo>
                      <a:cubicBezTo>
                        <a:pt x="551437" y="14885"/>
                        <a:pt x="542439" y="15528"/>
                        <a:pt x="536655" y="12314"/>
                      </a:cubicBezTo>
                      <a:cubicBezTo>
                        <a:pt x="527014" y="9743"/>
                        <a:pt x="519944" y="10386"/>
                        <a:pt x="512232" y="1102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3" name="任意多边形: 形状 22"/>
                <p:cNvSpPr/>
                <p:nvPr/>
              </p:nvSpPr>
              <p:spPr>
                <a:xfrm>
                  <a:off x="4599100" y="13853096"/>
                  <a:ext cx="1038281" cy="63909"/>
                </a:xfrm>
                <a:custGeom>
                  <a:avLst/>
                  <a:gdLst>
                    <a:gd name="connsiteX0" fmla="*/ 144608 w 230729"/>
                    <a:gd name="connsiteY0" fmla="*/ 8203 h 14202"/>
                    <a:gd name="connsiteX1" fmla="*/ 115043 w 230729"/>
                    <a:gd name="connsiteY1" fmla="*/ 11417 h 14202"/>
                    <a:gd name="connsiteX2" fmla="*/ 116329 w 230729"/>
                    <a:gd name="connsiteY2" fmla="*/ 12060 h 14202"/>
                    <a:gd name="connsiteX3" fmla="*/ 157462 w 230729"/>
                    <a:gd name="connsiteY3" fmla="*/ 13988 h 14202"/>
                    <a:gd name="connsiteX4" fmla="*/ 169673 w 230729"/>
                    <a:gd name="connsiteY4" fmla="*/ 8203 h 14202"/>
                    <a:gd name="connsiteX5" fmla="*/ 176743 w 230729"/>
                    <a:gd name="connsiteY5" fmla="*/ 6275 h 14202"/>
                    <a:gd name="connsiteX6" fmla="*/ 206307 w 230729"/>
                    <a:gd name="connsiteY6" fmla="*/ 6918 h 14202"/>
                    <a:gd name="connsiteX7" fmla="*/ 230729 w 230729"/>
                    <a:gd name="connsiteY7" fmla="*/ 3704 h 14202"/>
                    <a:gd name="connsiteX8" fmla="*/ 0 w 230729"/>
                    <a:gd name="connsiteY8" fmla="*/ 2419 h 14202"/>
                    <a:gd name="connsiteX9" fmla="*/ 72625 w 230729"/>
                    <a:gd name="connsiteY9" fmla="*/ 4347 h 14202"/>
                    <a:gd name="connsiteX10" fmla="*/ 144608 w 230729"/>
                    <a:gd name="connsiteY10" fmla="*/ 8203 h 142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0729" h="14202">
                      <a:moveTo>
                        <a:pt x="144608" y="8203"/>
                      </a:moveTo>
                      <a:cubicBezTo>
                        <a:pt x="134967" y="11417"/>
                        <a:pt x="124684" y="9489"/>
                        <a:pt x="115043" y="11417"/>
                      </a:cubicBezTo>
                      <a:cubicBezTo>
                        <a:pt x="115686" y="12060"/>
                        <a:pt x="115686" y="12060"/>
                        <a:pt x="116329" y="12060"/>
                      </a:cubicBezTo>
                      <a:cubicBezTo>
                        <a:pt x="129826" y="12702"/>
                        <a:pt x="143965" y="13345"/>
                        <a:pt x="157462" y="13988"/>
                      </a:cubicBezTo>
                      <a:cubicBezTo>
                        <a:pt x="163246" y="13988"/>
                        <a:pt x="170316" y="15916"/>
                        <a:pt x="169673" y="8203"/>
                      </a:cubicBezTo>
                      <a:cubicBezTo>
                        <a:pt x="169673" y="6275"/>
                        <a:pt x="173529" y="5633"/>
                        <a:pt x="176743" y="6275"/>
                      </a:cubicBezTo>
                      <a:cubicBezTo>
                        <a:pt x="186383" y="6918"/>
                        <a:pt x="196024" y="6918"/>
                        <a:pt x="206307" y="6918"/>
                      </a:cubicBezTo>
                      <a:cubicBezTo>
                        <a:pt x="216590" y="6918"/>
                        <a:pt x="224303" y="6275"/>
                        <a:pt x="230729" y="3704"/>
                      </a:cubicBezTo>
                      <a:cubicBezTo>
                        <a:pt x="154248" y="491"/>
                        <a:pt x="77124" y="-2080"/>
                        <a:pt x="0" y="2419"/>
                      </a:cubicBezTo>
                      <a:cubicBezTo>
                        <a:pt x="24423" y="3062"/>
                        <a:pt x="48203" y="3062"/>
                        <a:pt x="72625" y="4347"/>
                      </a:cubicBezTo>
                      <a:cubicBezTo>
                        <a:pt x="96405" y="5633"/>
                        <a:pt x="120828" y="3062"/>
                        <a:pt x="144608" y="8203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4" name="任意多边形: 形状 23"/>
                <p:cNvSpPr/>
                <p:nvPr/>
              </p:nvSpPr>
              <p:spPr>
                <a:xfrm>
                  <a:off x="6458755" y="13882841"/>
                  <a:ext cx="911025" cy="60021"/>
                </a:xfrm>
                <a:custGeom>
                  <a:avLst/>
                  <a:gdLst>
                    <a:gd name="connsiteX0" fmla="*/ 93834 w 202450"/>
                    <a:gd name="connsiteY0" fmla="*/ 7379 h 13338"/>
                    <a:gd name="connsiteX1" fmla="*/ 101547 w 202450"/>
                    <a:gd name="connsiteY1" fmla="*/ 9307 h 13338"/>
                    <a:gd name="connsiteX2" fmla="*/ 116971 w 202450"/>
                    <a:gd name="connsiteY2" fmla="*/ 13164 h 13338"/>
                    <a:gd name="connsiteX3" fmla="*/ 133682 w 202450"/>
                    <a:gd name="connsiteY3" fmla="*/ 11878 h 13338"/>
                    <a:gd name="connsiteX4" fmla="*/ 120828 w 202450"/>
                    <a:gd name="connsiteY4" fmla="*/ 11235 h 13338"/>
                    <a:gd name="connsiteX5" fmla="*/ 108617 w 202450"/>
                    <a:gd name="connsiteY5" fmla="*/ 8022 h 13338"/>
                    <a:gd name="connsiteX6" fmla="*/ 202451 w 202450"/>
                    <a:gd name="connsiteY6" fmla="*/ 5451 h 13338"/>
                    <a:gd name="connsiteX7" fmla="*/ 182527 w 202450"/>
                    <a:gd name="connsiteY7" fmla="*/ 310 h 13338"/>
                    <a:gd name="connsiteX8" fmla="*/ 116971 w 202450"/>
                    <a:gd name="connsiteY8" fmla="*/ 953 h 13338"/>
                    <a:gd name="connsiteX9" fmla="*/ 101547 w 202450"/>
                    <a:gd name="connsiteY9" fmla="*/ 4166 h 13338"/>
                    <a:gd name="connsiteX10" fmla="*/ 96405 w 202450"/>
                    <a:gd name="connsiteY10" fmla="*/ 4166 h 13338"/>
                    <a:gd name="connsiteX11" fmla="*/ 82908 w 202450"/>
                    <a:gd name="connsiteY11" fmla="*/ 310 h 13338"/>
                    <a:gd name="connsiteX12" fmla="*/ 11569 w 202450"/>
                    <a:gd name="connsiteY12" fmla="*/ 2238 h 13338"/>
                    <a:gd name="connsiteX13" fmla="*/ 0 w 202450"/>
                    <a:gd name="connsiteY13" fmla="*/ 4166 h 13338"/>
                    <a:gd name="connsiteX14" fmla="*/ 35991 w 202450"/>
                    <a:gd name="connsiteY14" fmla="*/ 6094 h 13338"/>
                    <a:gd name="connsiteX15" fmla="*/ 93834 w 202450"/>
                    <a:gd name="connsiteY15" fmla="*/ 7379 h 13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02450" h="13338">
                      <a:moveTo>
                        <a:pt x="93834" y="7379"/>
                      </a:moveTo>
                      <a:cubicBezTo>
                        <a:pt x="97048" y="7379"/>
                        <a:pt x="100261" y="6737"/>
                        <a:pt x="101547" y="9307"/>
                      </a:cubicBezTo>
                      <a:cubicBezTo>
                        <a:pt x="104760" y="15092"/>
                        <a:pt x="111830" y="12521"/>
                        <a:pt x="116971" y="13164"/>
                      </a:cubicBezTo>
                      <a:cubicBezTo>
                        <a:pt x="119542" y="13806"/>
                        <a:pt x="132396" y="12521"/>
                        <a:pt x="133682" y="11878"/>
                      </a:cubicBezTo>
                      <a:cubicBezTo>
                        <a:pt x="129183" y="9950"/>
                        <a:pt x="125326" y="11235"/>
                        <a:pt x="120828" y="11235"/>
                      </a:cubicBezTo>
                      <a:cubicBezTo>
                        <a:pt x="116971" y="11235"/>
                        <a:pt x="111830" y="13164"/>
                        <a:pt x="108617" y="8022"/>
                      </a:cubicBezTo>
                      <a:cubicBezTo>
                        <a:pt x="140752" y="7379"/>
                        <a:pt x="171601" y="6737"/>
                        <a:pt x="202451" y="5451"/>
                      </a:cubicBezTo>
                      <a:cubicBezTo>
                        <a:pt x="196024" y="1595"/>
                        <a:pt x="189596" y="310"/>
                        <a:pt x="182527" y="310"/>
                      </a:cubicBezTo>
                      <a:cubicBezTo>
                        <a:pt x="160675" y="-975"/>
                        <a:pt x="138824" y="2238"/>
                        <a:pt x="116971" y="953"/>
                      </a:cubicBezTo>
                      <a:cubicBezTo>
                        <a:pt x="111830" y="953"/>
                        <a:pt x="105403" y="-975"/>
                        <a:pt x="101547" y="4166"/>
                      </a:cubicBezTo>
                      <a:cubicBezTo>
                        <a:pt x="100904" y="5451"/>
                        <a:pt x="97048" y="4809"/>
                        <a:pt x="96405" y="4166"/>
                      </a:cubicBezTo>
                      <a:cubicBezTo>
                        <a:pt x="93191" y="-975"/>
                        <a:pt x="88050" y="310"/>
                        <a:pt x="82908" y="310"/>
                      </a:cubicBezTo>
                      <a:cubicBezTo>
                        <a:pt x="59128" y="953"/>
                        <a:pt x="35349" y="1595"/>
                        <a:pt x="11569" y="2238"/>
                      </a:cubicBezTo>
                      <a:cubicBezTo>
                        <a:pt x="8355" y="2238"/>
                        <a:pt x="5142" y="2238"/>
                        <a:pt x="0" y="4166"/>
                      </a:cubicBezTo>
                      <a:cubicBezTo>
                        <a:pt x="13497" y="4166"/>
                        <a:pt x="25065" y="6737"/>
                        <a:pt x="35991" y="6094"/>
                      </a:cubicBezTo>
                      <a:cubicBezTo>
                        <a:pt x="55272" y="5451"/>
                        <a:pt x="74553" y="8665"/>
                        <a:pt x="93834" y="737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5" name="任意多边形: 形状 24"/>
                <p:cNvSpPr/>
                <p:nvPr/>
              </p:nvSpPr>
              <p:spPr>
                <a:xfrm>
                  <a:off x="4735031" y="14534083"/>
                  <a:ext cx="812691" cy="33831"/>
                </a:xfrm>
                <a:custGeom>
                  <a:avLst/>
                  <a:gdLst>
                    <a:gd name="connsiteX0" fmla="*/ 140751 w 180598"/>
                    <a:gd name="connsiteY0" fmla="*/ 5338 h 7518"/>
                    <a:gd name="connsiteX1" fmla="*/ 172244 w 180598"/>
                    <a:gd name="connsiteY1" fmla="*/ 6623 h 7518"/>
                    <a:gd name="connsiteX2" fmla="*/ 180599 w 180598"/>
                    <a:gd name="connsiteY2" fmla="*/ 196 h 7518"/>
                    <a:gd name="connsiteX3" fmla="*/ 154891 w 180598"/>
                    <a:gd name="connsiteY3" fmla="*/ 1481 h 7518"/>
                    <a:gd name="connsiteX4" fmla="*/ 129826 w 180598"/>
                    <a:gd name="connsiteY4" fmla="*/ 839 h 7518"/>
                    <a:gd name="connsiteX5" fmla="*/ 109259 w 180598"/>
                    <a:gd name="connsiteY5" fmla="*/ 839 h 7518"/>
                    <a:gd name="connsiteX6" fmla="*/ 23137 w 180598"/>
                    <a:gd name="connsiteY6" fmla="*/ 2124 h 7518"/>
                    <a:gd name="connsiteX7" fmla="*/ 0 w 180598"/>
                    <a:gd name="connsiteY7" fmla="*/ 5980 h 7518"/>
                    <a:gd name="connsiteX8" fmla="*/ 12854 w 180598"/>
                    <a:gd name="connsiteY8" fmla="*/ 7266 h 7518"/>
                    <a:gd name="connsiteX9" fmla="*/ 136252 w 180598"/>
                    <a:gd name="connsiteY9" fmla="*/ 4695 h 7518"/>
                    <a:gd name="connsiteX10" fmla="*/ 140751 w 180598"/>
                    <a:gd name="connsiteY10" fmla="*/ 5338 h 7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598" h="7518">
                      <a:moveTo>
                        <a:pt x="140751" y="5338"/>
                      </a:moveTo>
                      <a:cubicBezTo>
                        <a:pt x="151035" y="7266"/>
                        <a:pt x="161961" y="5980"/>
                        <a:pt x="172244" y="6623"/>
                      </a:cubicBezTo>
                      <a:cubicBezTo>
                        <a:pt x="178028" y="6623"/>
                        <a:pt x="178671" y="4052"/>
                        <a:pt x="180599" y="196"/>
                      </a:cubicBezTo>
                      <a:cubicBezTo>
                        <a:pt x="171601" y="1481"/>
                        <a:pt x="163246" y="-1732"/>
                        <a:pt x="154891" y="1481"/>
                      </a:cubicBezTo>
                      <a:cubicBezTo>
                        <a:pt x="146536" y="4695"/>
                        <a:pt x="138823" y="-447"/>
                        <a:pt x="129826" y="839"/>
                      </a:cubicBezTo>
                      <a:cubicBezTo>
                        <a:pt x="123398" y="2124"/>
                        <a:pt x="116329" y="196"/>
                        <a:pt x="109259" y="839"/>
                      </a:cubicBezTo>
                      <a:cubicBezTo>
                        <a:pt x="80338" y="4052"/>
                        <a:pt x="52059" y="2124"/>
                        <a:pt x="23137" y="2124"/>
                      </a:cubicBezTo>
                      <a:cubicBezTo>
                        <a:pt x="15425" y="2124"/>
                        <a:pt x="7070" y="1481"/>
                        <a:pt x="0" y="5980"/>
                      </a:cubicBezTo>
                      <a:cubicBezTo>
                        <a:pt x="5141" y="7266"/>
                        <a:pt x="8998" y="7909"/>
                        <a:pt x="12854" y="7266"/>
                      </a:cubicBezTo>
                      <a:cubicBezTo>
                        <a:pt x="53987" y="3410"/>
                        <a:pt x="95120" y="10480"/>
                        <a:pt x="136252" y="4695"/>
                      </a:cubicBezTo>
                      <a:cubicBezTo>
                        <a:pt x="137538" y="4695"/>
                        <a:pt x="139466" y="4695"/>
                        <a:pt x="140751" y="5338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6" name="任意多边形: 形状 25"/>
                <p:cNvSpPr/>
                <p:nvPr/>
              </p:nvSpPr>
              <p:spPr>
                <a:xfrm>
                  <a:off x="7236744" y="14575455"/>
                  <a:ext cx="757742" cy="63625"/>
                </a:xfrm>
                <a:custGeom>
                  <a:avLst/>
                  <a:gdLst>
                    <a:gd name="connsiteX0" fmla="*/ 52059 w 168387"/>
                    <a:gd name="connsiteY0" fmla="*/ 5785 h 14139"/>
                    <a:gd name="connsiteX1" fmla="*/ 28921 w 168387"/>
                    <a:gd name="connsiteY1" fmla="*/ 5142 h 14139"/>
                    <a:gd name="connsiteX2" fmla="*/ 22494 w 168387"/>
                    <a:gd name="connsiteY2" fmla="*/ 6427 h 14139"/>
                    <a:gd name="connsiteX3" fmla="*/ 0 w 168387"/>
                    <a:gd name="connsiteY3" fmla="*/ 14139 h 14139"/>
                    <a:gd name="connsiteX4" fmla="*/ 149106 w 168387"/>
                    <a:gd name="connsiteY4" fmla="*/ 4499 h 14139"/>
                    <a:gd name="connsiteX5" fmla="*/ 168387 w 168387"/>
                    <a:gd name="connsiteY5" fmla="*/ 0 h 14139"/>
                    <a:gd name="connsiteX6" fmla="*/ 111830 w 168387"/>
                    <a:gd name="connsiteY6" fmla="*/ 2571 h 14139"/>
                    <a:gd name="connsiteX7" fmla="*/ 52059 w 168387"/>
                    <a:gd name="connsiteY7" fmla="*/ 5785 h 14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8387" h="14139">
                      <a:moveTo>
                        <a:pt x="52059" y="5785"/>
                      </a:moveTo>
                      <a:cubicBezTo>
                        <a:pt x="44346" y="4499"/>
                        <a:pt x="36634" y="7070"/>
                        <a:pt x="28921" y="5142"/>
                      </a:cubicBezTo>
                      <a:cubicBezTo>
                        <a:pt x="26350" y="4499"/>
                        <a:pt x="23780" y="5142"/>
                        <a:pt x="22494" y="6427"/>
                      </a:cubicBezTo>
                      <a:cubicBezTo>
                        <a:pt x="17996" y="11569"/>
                        <a:pt x="9641" y="10926"/>
                        <a:pt x="0" y="14139"/>
                      </a:cubicBezTo>
                      <a:cubicBezTo>
                        <a:pt x="52059" y="10926"/>
                        <a:pt x="100261" y="7713"/>
                        <a:pt x="149106" y="4499"/>
                      </a:cubicBezTo>
                      <a:cubicBezTo>
                        <a:pt x="156176" y="3856"/>
                        <a:pt x="162603" y="3214"/>
                        <a:pt x="168387" y="0"/>
                      </a:cubicBezTo>
                      <a:cubicBezTo>
                        <a:pt x="149749" y="1928"/>
                        <a:pt x="130468" y="0"/>
                        <a:pt x="111830" y="2571"/>
                      </a:cubicBezTo>
                      <a:cubicBezTo>
                        <a:pt x="92549" y="5785"/>
                        <a:pt x="72625" y="8998"/>
                        <a:pt x="52059" y="578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7" name="任意多边形: 形状 26"/>
                <p:cNvSpPr/>
                <p:nvPr/>
              </p:nvSpPr>
              <p:spPr>
                <a:xfrm>
                  <a:off x="5287437" y="14581101"/>
                  <a:ext cx="506124" cy="32818"/>
                </a:xfrm>
                <a:custGeom>
                  <a:avLst/>
                  <a:gdLst>
                    <a:gd name="connsiteX0" fmla="*/ 95120 w 112472"/>
                    <a:gd name="connsiteY0" fmla="*/ 32 h 7293"/>
                    <a:gd name="connsiteX1" fmla="*/ 34063 w 112472"/>
                    <a:gd name="connsiteY1" fmla="*/ 674 h 7293"/>
                    <a:gd name="connsiteX2" fmla="*/ 0 w 112472"/>
                    <a:gd name="connsiteY2" fmla="*/ 1317 h 7293"/>
                    <a:gd name="connsiteX3" fmla="*/ 24423 w 112472"/>
                    <a:gd name="connsiteY3" fmla="*/ 5816 h 7293"/>
                    <a:gd name="connsiteX4" fmla="*/ 71340 w 112472"/>
                    <a:gd name="connsiteY4" fmla="*/ 6459 h 7293"/>
                    <a:gd name="connsiteX5" fmla="*/ 112472 w 112472"/>
                    <a:gd name="connsiteY5" fmla="*/ 3888 h 7293"/>
                    <a:gd name="connsiteX6" fmla="*/ 95120 w 112472"/>
                    <a:gd name="connsiteY6" fmla="*/ 32 h 7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2472" h="7293">
                      <a:moveTo>
                        <a:pt x="95120" y="32"/>
                      </a:moveTo>
                      <a:cubicBezTo>
                        <a:pt x="74553" y="32"/>
                        <a:pt x="53987" y="32"/>
                        <a:pt x="34063" y="674"/>
                      </a:cubicBezTo>
                      <a:cubicBezTo>
                        <a:pt x="22494" y="674"/>
                        <a:pt x="10926" y="1317"/>
                        <a:pt x="0" y="1317"/>
                      </a:cubicBezTo>
                      <a:cubicBezTo>
                        <a:pt x="7712" y="5816"/>
                        <a:pt x="16068" y="5173"/>
                        <a:pt x="24423" y="5816"/>
                      </a:cubicBezTo>
                      <a:cubicBezTo>
                        <a:pt x="39847" y="6459"/>
                        <a:pt x="55272" y="8387"/>
                        <a:pt x="71340" y="6459"/>
                      </a:cubicBezTo>
                      <a:cubicBezTo>
                        <a:pt x="84836" y="5173"/>
                        <a:pt x="98333" y="32"/>
                        <a:pt x="112472" y="3888"/>
                      </a:cubicBezTo>
                      <a:cubicBezTo>
                        <a:pt x="107331" y="-611"/>
                        <a:pt x="100904" y="32"/>
                        <a:pt x="95120" y="3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8" name="任意多边形: 形状 27"/>
                <p:cNvSpPr/>
                <p:nvPr/>
              </p:nvSpPr>
              <p:spPr>
                <a:xfrm>
                  <a:off x="8919976" y="13925590"/>
                  <a:ext cx="179311" cy="34218"/>
                </a:xfrm>
                <a:custGeom>
                  <a:avLst/>
                  <a:gdLst>
                    <a:gd name="connsiteX0" fmla="*/ 0 w 39847"/>
                    <a:gd name="connsiteY0" fmla="*/ 4306 h 7604"/>
                    <a:gd name="connsiteX1" fmla="*/ 39847 w 39847"/>
                    <a:gd name="connsiteY1" fmla="*/ 3664 h 7604"/>
                    <a:gd name="connsiteX2" fmla="*/ 0 w 39847"/>
                    <a:gd name="connsiteY2" fmla="*/ 4306 h 7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847" h="7604">
                      <a:moveTo>
                        <a:pt x="0" y="4306"/>
                      </a:moveTo>
                      <a:cubicBezTo>
                        <a:pt x="16710" y="8805"/>
                        <a:pt x="26993" y="8805"/>
                        <a:pt x="39847" y="3664"/>
                      </a:cubicBezTo>
                      <a:cubicBezTo>
                        <a:pt x="25708" y="-2763"/>
                        <a:pt x="12854" y="450"/>
                        <a:pt x="0" y="4306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9" name="任意多边形: 形状 28"/>
                <p:cNvSpPr/>
                <p:nvPr/>
              </p:nvSpPr>
              <p:spPr>
                <a:xfrm>
                  <a:off x="5677874" y="13872378"/>
                  <a:ext cx="219802" cy="11853"/>
                </a:xfrm>
                <a:custGeom>
                  <a:avLst/>
                  <a:gdLst>
                    <a:gd name="connsiteX0" fmla="*/ 0 w 48845"/>
                    <a:gd name="connsiteY0" fmla="*/ 1992 h 2634"/>
                    <a:gd name="connsiteX1" fmla="*/ 48845 w 48845"/>
                    <a:gd name="connsiteY1" fmla="*/ 2634 h 2634"/>
                    <a:gd name="connsiteX2" fmla="*/ 0 w 48845"/>
                    <a:gd name="connsiteY2" fmla="*/ 1992 h 2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8845" h="2634">
                      <a:moveTo>
                        <a:pt x="0" y="1992"/>
                      </a:moveTo>
                      <a:cubicBezTo>
                        <a:pt x="16068" y="1992"/>
                        <a:pt x="32778" y="2634"/>
                        <a:pt x="48845" y="2634"/>
                      </a:cubicBezTo>
                      <a:cubicBezTo>
                        <a:pt x="32778" y="-2507"/>
                        <a:pt x="16710" y="1349"/>
                        <a:pt x="0" y="199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0" name="任意多边形: 形状 29"/>
                <p:cNvSpPr/>
                <p:nvPr/>
              </p:nvSpPr>
              <p:spPr>
                <a:xfrm>
                  <a:off x="2860917" y="14404015"/>
                  <a:ext cx="144608" cy="18153"/>
                </a:xfrm>
                <a:custGeom>
                  <a:avLst/>
                  <a:gdLst>
                    <a:gd name="connsiteX0" fmla="*/ 0 w 32135"/>
                    <a:gd name="connsiteY0" fmla="*/ 2749 h 4034"/>
                    <a:gd name="connsiteX1" fmla="*/ 32135 w 32135"/>
                    <a:gd name="connsiteY1" fmla="*/ 4034 h 4034"/>
                    <a:gd name="connsiteX2" fmla="*/ 0 w 32135"/>
                    <a:gd name="connsiteY2" fmla="*/ 2749 h 4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2135" h="4034">
                      <a:moveTo>
                        <a:pt x="0" y="2749"/>
                      </a:moveTo>
                      <a:cubicBezTo>
                        <a:pt x="10926" y="5319"/>
                        <a:pt x="21209" y="2106"/>
                        <a:pt x="32135" y="4034"/>
                      </a:cubicBezTo>
                      <a:cubicBezTo>
                        <a:pt x="7070" y="-1107"/>
                        <a:pt x="7070" y="-1107"/>
                        <a:pt x="0" y="274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  <p:grpSp>
          <p:nvGrpSpPr>
            <p:cNvPr id="11" name="组合 10"/>
            <p:cNvGrpSpPr/>
            <p:nvPr/>
          </p:nvGrpSpPr>
          <p:grpSpPr>
            <a:xfrm>
              <a:off x="946480" y="3860800"/>
              <a:ext cx="10299041" cy="126092"/>
              <a:chOff x="1009039" y="3860800"/>
              <a:chExt cx="10299041" cy="126092"/>
            </a:xfrm>
          </p:grpSpPr>
          <p:grpSp>
            <p:nvGrpSpPr>
              <p:cNvPr id="12" name="组合 11"/>
              <p:cNvGrpSpPr/>
              <p:nvPr/>
            </p:nvGrpSpPr>
            <p:grpSpPr>
              <a:xfrm>
                <a:off x="7584297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17" name="菱形 16"/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BA936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18" name="直接连接符 17"/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BA9363"/>
                      </a:gs>
                      <a:gs pos="100000">
                        <a:srgbClr val="BA936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" name="组合 12"/>
              <p:cNvGrpSpPr/>
              <p:nvPr/>
            </p:nvGrpSpPr>
            <p:grpSpPr>
              <a:xfrm flipH="1">
                <a:off x="1009039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15" name="菱形 14"/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BA936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16" name="直接连接符 15"/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BA9363"/>
                      </a:gs>
                      <a:gs pos="100000">
                        <a:srgbClr val="BA936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46480" y="5763600"/>
            <a:ext cx="10299041" cy="582944"/>
            <a:chOff x="946480" y="5813415"/>
            <a:chExt cx="10299041" cy="582944"/>
          </a:xfrm>
        </p:grpSpPr>
        <p:grpSp>
          <p:nvGrpSpPr>
            <p:cNvPr id="3" name="组合 2"/>
            <p:cNvGrpSpPr/>
            <p:nvPr/>
          </p:nvGrpSpPr>
          <p:grpSpPr>
            <a:xfrm>
              <a:off x="4596130" y="5813415"/>
              <a:ext cx="2999740" cy="582944"/>
              <a:chOff x="4596130" y="3690590"/>
              <a:chExt cx="2999740" cy="582944"/>
            </a:xfrm>
          </p:grpSpPr>
          <p:sp>
            <p:nvSpPr>
              <p:cNvPr id="14" name="文本框 13"/>
              <p:cNvSpPr txBox="1"/>
              <p:nvPr/>
            </p:nvSpPr>
            <p:spPr>
              <a:xfrm>
                <a:off x="4596130" y="3690590"/>
                <a:ext cx="299974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0" i="0" u="none" strike="noStrike" kern="0" cap="none" spc="0" normalizeH="0" baseline="0" noProof="0">
                    <a:ln w="1270">
                      <a:noFill/>
                    </a:ln>
                    <a:solidFill>
                      <a:srgbClr val="781F1C"/>
                    </a:solidFill>
                    <a:effectLst/>
                    <a:uLnTx/>
                    <a:uFillTx/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仁心仁术 精诚为医 </a:t>
                </a:r>
                <a:endParaRPr kumimoji="0" lang="zh-CN" altLang="en-US" sz="2400" b="0" i="0" u="none" strike="noStrike" kern="0" cap="none" spc="0" normalizeH="0" baseline="0" noProof="0">
                  <a:ln w="1270">
                    <a:noFill/>
                  </a:ln>
                  <a:solidFill>
                    <a:srgbClr val="781F1C"/>
                  </a:solidFill>
                  <a:effectLst/>
                  <a:uLnTx/>
                  <a:uFillTx/>
                  <a:latin typeface="梦源宋体 CN W25" panose="02020200000000000000" pitchFamily="18" charset="-122"/>
                  <a:ea typeface="梦源宋体 CN W25" panose="02020200000000000000" pitchFamily="18" charset="-122"/>
                  <a:cs typeface="演示流云楷" panose="02000600000000000000" pitchFamily="2" charset="-122"/>
                </a:endParaRPr>
              </a:p>
            </p:txBody>
          </p:sp>
          <p:grpSp>
            <p:nvGrpSpPr>
              <p:cNvPr id="15" name="图形 2"/>
              <p:cNvGrpSpPr>
                <a:grpSpLocks noChangeAspect="1"/>
              </p:cNvGrpSpPr>
              <p:nvPr/>
            </p:nvGrpSpPr>
            <p:grpSpPr>
              <a:xfrm>
                <a:off x="4749802" y="4057882"/>
                <a:ext cx="2692398" cy="215652"/>
                <a:chOff x="2188521" y="13727256"/>
                <a:chExt cx="9616991" cy="911824"/>
              </a:xfrm>
              <a:gradFill>
                <a:gsLst>
                  <a:gs pos="0">
                    <a:srgbClr val="A16361">
                      <a:alpha val="50000"/>
                    </a:srgbClr>
                  </a:gs>
                  <a:gs pos="100000">
                    <a:srgbClr val="A16361">
                      <a:alpha val="0"/>
                    </a:srgbClr>
                  </a:gs>
                </a:gsLst>
                <a:lin ang="5400000" scaled="1"/>
              </a:gradFill>
            </p:grpSpPr>
            <p:sp>
              <p:nvSpPr>
                <p:cNvPr id="16" name="任意多边形: 形状 15"/>
                <p:cNvSpPr/>
                <p:nvPr/>
              </p:nvSpPr>
              <p:spPr>
                <a:xfrm>
                  <a:off x="2188521" y="13727256"/>
                  <a:ext cx="9616991" cy="407482"/>
                </a:xfrm>
                <a:custGeom>
                  <a:avLst/>
                  <a:gdLst>
                    <a:gd name="connsiteX0" fmla="*/ 1393436 w 1397935"/>
                    <a:gd name="connsiteY0" fmla="*/ 12465 h 90552"/>
                    <a:gd name="connsiteX1" fmla="*/ 1345876 w 1397935"/>
                    <a:gd name="connsiteY1" fmla="*/ 14393 h 90552"/>
                    <a:gd name="connsiteX2" fmla="*/ 1340092 w 1397935"/>
                    <a:gd name="connsiteY2" fmla="*/ 15036 h 90552"/>
                    <a:gd name="connsiteX3" fmla="*/ 1288033 w 1397935"/>
                    <a:gd name="connsiteY3" fmla="*/ 16321 h 90552"/>
                    <a:gd name="connsiteX4" fmla="*/ 1260397 w 1397935"/>
                    <a:gd name="connsiteY4" fmla="*/ 18249 h 90552"/>
                    <a:gd name="connsiteX5" fmla="*/ 1248829 w 1397935"/>
                    <a:gd name="connsiteY5" fmla="*/ 15678 h 90552"/>
                    <a:gd name="connsiteX6" fmla="*/ 1229547 w 1397935"/>
                    <a:gd name="connsiteY6" fmla="*/ 17606 h 90552"/>
                    <a:gd name="connsiteX7" fmla="*/ 1214123 w 1397935"/>
                    <a:gd name="connsiteY7" fmla="*/ 20177 h 90552"/>
                    <a:gd name="connsiteX8" fmla="*/ 1204482 w 1397935"/>
                    <a:gd name="connsiteY8" fmla="*/ 20177 h 90552"/>
                    <a:gd name="connsiteX9" fmla="*/ 1190343 w 1397935"/>
                    <a:gd name="connsiteY9" fmla="*/ 15036 h 90552"/>
                    <a:gd name="connsiteX10" fmla="*/ 1151138 w 1397935"/>
                    <a:gd name="connsiteY10" fmla="*/ 15678 h 90552"/>
                    <a:gd name="connsiteX11" fmla="*/ 1139569 w 1397935"/>
                    <a:gd name="connsiteY11" fmla="*/ 15036 h 90552"/>
                    <a:gd name="connsiteX12" fmla="*/ 1120931 w 1397935"/>
                    <a:gd name="connsiteY12" fmla="*/ 13108 h 90552"/>
                    <a:gd name="connsiteX13" fmla="*/ 1093295 w 1397935"/>
                    <a:gd name="connsiteY13" fmla="*/ 13750 h 90552"/>
                    <a:gd name="connsiteX14" fmla="*/ 1066944 w 1397935"/>
                    <a:gd name="connsiteY14" fmla="*/ 15678 h 90552"/>
                    <a:gd name="connsiteX15" fmla="*/ 1019385 w 1397935"/>
                    <a:gd name="connsiteY15" fmla="*/ 15678 h 90552"/>
                    <a:gd name="connsiteX16" fmla="*/ 991106 w 1397935"/>
                    <a:gd name="connsiteY16" fmla="*/ 16964 h 90552"/>
                    <a:gd name="connsiteX17" fmla="*/ 966040 w 1397935"/>
                    <a:gd name="connsiteY17" fmla="*/ 15036 h 90552"/>
                    <a:gd name="connsiteX18" fmla="*/ 923622 w 1397935"/>
                    <a:gd name="connsiteY18" fmla="*/ 15036 h 90552"/>
                    <a:gd name="connsiteX19" fmla="*/ 901770 w 1397935"/>
                    <a:gd name="connsiteY19" fmla="*/ 15678 h 90552"/>
                    <a:gd name="connsiteX20" fmla="*/ 880561 w 1397935"/>
                    <a:gd name="connsiteY20" fmla="*/ 15036 h 90552"/>
                    <a:gd name="connsiteX21" fmla="*/ 865136 w 1397935"/>
                    <a:gd name="connsiteY21" fmla="*/ 11822 h 90552"/>
                    <a:gd name="connsiteX22" fmla="*/ 861280 w 1397935"/>
                    <a:gd name="connsiteY22" fmla="*/ 13108 h 90552"/>
                    <a:gd name="connsiteX23" fmla="*/ 843284 w 1397935"/>
                    <a:gd name="connsiteY23" fmla="*/ 13108 h 90552"/>
                    <a:gd name="connsiteX24" fmla="*/ 823361 w 1397935"/>
                    <a:gd name="connsiteY24" fmla="*/ 9251 h 90552"/>
                    <a:gd name="connsiteX25" fmla="*/ 797010 w 1397935"/>
                    <a:gd name="connsiteY25" fmla="*/ 9251 h 90552"/>
                    <a:gd name="connsiteX26" fmla="*/ 671683 w 1397935"/>
                    <a:gd name="connsiteY26" fmla="*/ 5395 h 90552"/>
                    <a:gd name="connsiteX27" fmla="*/ 600344 w 1397935"/>
                    <a:gd name="connsiteY27" fmla="*/ 5395 h 90552"/>
                    <a:gd name="connsiteX28" fmla="*/ 525790 w 1397935"/>
                    <a:gd name="connsiteY28" fmla="*/ 6680 h 90552"/>
                    <a:gd name="connsiteX29" fmla="*/ 511008 w 1397935"/>
                    <a:gd name="connsiteY29" fmla="*/ 5395 h 90552"/>
                    <a:gd name="connsiteX30" fmla="*/ 499440 w 1397935"/>
                    <a:gd name="connsiteY30" fmla="*/ 4110 h 90552"/>
                    <a:gd name="connsiteX31" fmla="*/ 444810 w 1397935"/>
                    <a:gd name="connsiteY31" fmla="*/ 3467 h 90552"/>
                    <a:gd name="connsiteX32" fmla="*/ 377327 w 1397935"/>
                    <a:gd name="connsiteY32" fmla="*/ 1539 h 90552"/>
                    <a:gd name="connsiteX33" fmla="*/ 313057 w 1397935"/>
                    <a:gd name="connsiteY33" fmla="*/ 896 h 90552"/>
                    <a:gd name="connsiteX34" fmla="*/ 320769 w 1397935"/>
                    <a:gd name="connsiteY34" fmla="*/ 4110 h 90552"/>
                    <a:gd name="connsiteX35" fmla="*/ 365115 w 1397935"/>
                    <a:gd name="connsiteY35" fmla="*/ 4110 h 90552"/>
                    <a:gd name="connsiteX36" fmla="*/ 379897 w 1397935"/>
                    <a:gd name="connsiteY36" fmla="*/ 9251 h 90552"/>
                    <a:gd name="connsiteX37" fmla="*/ 386325 w 1397935"/>
                    <a:gd name="connsiteY37" fmla="*/ 11179 h 90552"/>
                    <a:gd name="connsiteX38" fmla="*/ 422958 w 1397935"/>
                    <a:gd name="connsiteY38" fmla="*/ 13108 h 90552"/>
                    <a:gd name="connsiteX39" fmla="*/ 433884 w 1397935"/>
                    <a:gd name="connsiteY39" fmla="*/ 16321 h 90552"/>
                    <a:gd name="connsiteX40" fmla="*/ 422316 w 1397935"/>
                    <a:gd name="connsiteY40" fmla="*/ 19534 h 90552"/>
                    <a:gd name="connsiteX41" fmla="*/ 309200 w 1397935"/>
                    <a:gd name="connsiteY41" fmla="*/ 16321 h 90552"/>
                    <a:gd name="connsiteX42" fmla="*/ 248787 w 1397935"/>
                    <a:gd name="connsiteY42" fmla="*/ 15036 h 90552"/>
                    <a:gd name="connsiteX43" fmla="*/ 176161 w 1397935"/>
                    <a:gd name="connsiteY43" fmla="*/ 15036 h 90552"/>
                    <a:gd name="connsiteX44" fmla="*/ 169735 w 1397935"/>
                    <a:gd name="connsiteY44" fmla="*/ 16964 h 90552"/>
                    <a:gd name="connsiteX45" fmla="*/ 207011 w 1397935"/>
                    <a:gd name="connsiteY45" fmla="*/ 20820 h 90552"/>
                    <a:gd name="connsiteX46" fmla="*/ 201870 w 1397935"/>
                    <a:gd name="connsiteY46" fmla="*/ 23390 h 90552"/>
                    <a:gd name="connsiteX47" fmla="*/ 156880 w 1397935"/>
                    <a:gd name="connsiteY47" fmla="*/ 24033 h 90552"/>
                    <a:gd name="connsiteX48" fmla="*/ 93253 w 1397935"/>
                    <a:gd name="connsiteY48" fmla="*/ 25961 h 90552"/>
                    <a:gd name="connsiteX49" fmla="*/ 65617 w 1397935"/>
                    <a:gd name="connsiteY49" fmla="*/ 28532 h 90552"/>
                    <a:gd name="connsiteX50" fmla="*/ 36696 w 1397935"/>
                    <a:gd name="connsiteY50" fmla="*/ 31103 h 90552"/>
                    <a:gd name="connsiteX51" fmla="*/ 9059 w 1397935"/>
                    <a:gd name="connsiteY51" fmla="*/ 35602 h 90552"/>
                    <a:gd name="connsiteX52" fmla="*/ 61 w 1397935"/>
                    <a:gd name="connsiteY52" fmla="*/ 42029 h 90552"/>
                    <a:gd name="connsiteX53" fmla="*/ 65617 w 1397935"/>
                    <a:gd name="connsiteY53" fmla="*/ 47813 h 90552"/>
                    <a:gd name="connsiteX54" fmla="*/ 73972 w 1397935"/>
                    <a:gd name="connsiteY54" fmla="*/ 49741 h 90552"/>
                    <a:gd name="connsiteX55" fmla="*/ 93896 w 1397935"/>
                    <a:gd name="connsiteY55" fmla="*/ 54240 h 90552"/>
                    <a:gd name="connsiteX56" fmla="*/ 129244 w 1397935"/>
                    <a:gd name="connsiteY56" fmla="*/ 56168 h 90552"/>
                    <a:gd name="connsiteX57" fmla="*/ 149811 w 1397935"/>
                    <a:gd name="connsiteY57" fmla="*/ 63238 h 90552"/>
                    <a:gd name="connsiteX58" fmla="*/ 178732 w 1397935"/>
                    <a:gd name="connsiteY58" fmla="*/ 72236 h 90552"/>
                    <a:gd name="connsiteX59" fmla="*/ 213438 w 1397935"/>
                    <a:gd name="connsiteY59" fmla="*/ 73521 h 90552"/>
                    <a:gd name="connsiteX60" fmla="*/ 304059 w 1397935"/>
                    <a:gd name="connsiteY60" fmla="*/ 80591 h 90552"/>
                    <a:gd name="connsiteX61" fmla="*/ 426172 w 1397935"/>
                    <a:gd name="connsiteY61" fmla="*/ 84447 h 90552"/>
                    <a:gd name="connsiteX62" fmla="*/ 548285 w 1397935"/>
                    <a:gd name="connsiteY62" fmla="*/ 86375 h 90552"/>
                    <a:gd name="connsiteX63" fmla="*/ 651117 w 1397935"/>
                    <a:gd name="connsiteY63" fmla="*/ 86375 h 90552"/>
                    <a:gd name="connsiteX64" fmla="*/ 672326 w 1397935"/>
                    <a:gd name="connsiteY64" fmla="*/ 88946 h 90552"/>
                    <a:gd name="connsiteX65" fmla="*/ 687108 w 1397935"/>
                    <a:gd name="connsiteY65" fmla="*/ 88303 h 90552"/>
                    <a:gd name="connsiteX66" fmla="*/ 699320 w 1397935"/>
                    <a:gd name="connsiteY66" fmla="*/ 87660 h 90552"/>
                    <a:gd name="connsiteX67" fmla="*/ 739810 w 1397935"/>
                    <a:gd name="connsiteY67" fmla="*/ 87660 h 90552"/>
                    <a:gd name="connsiteX68" fmla="*/ 793797 w 1397935"/>
                    <a:gd name="connsiteY68" fmla="*/ 85090 h 90552"/>
                    <a:gd name="connsiteX69" fmla="*/ 841356 w 1397935"/>
                    <a:gd name="connsiteY69" fmla="*/ 81876 h 90552"/>
                    <a:gd name="connsiteX70" fmla="*/ 811792 w 1397935"/>
                    <a:gd name="connsiteY70" fmla="*/ 79948 h 90552"/>
                    <a:gd name="connsiteX71" fmla="*/ 835572 w 1397935"/>
                    <a:gd name="connsiteY71" fmla="*/ 75449 h 90552"/>
                    <a:gd name="connsiteX72" fmla="*/ 875419 w 1397935"/>
                    <a:gd name="connsiteY72" fmla="*/ 74807 h 90552"/>
                    <a:gd name="connsiteX73" fmla="*/ 910768 w 1397935"/>
                    <a:gd name="connsiteY73" fmla="*/ 81234 h 90552"/>
                    <a:gd name="connsiteX74" fmla="*/ 918481 w 1397935"/>
                    <a:gd name="connsiteY74" fmla="*/ 83162 h 90552"/>
                    <a:gd name="connsiteX75" fmla="*/ 1022598 w 1397935"/>
                    <a:gd name="connsiteY75" fmla="*/ 81876 h 90552"/>
                    <a:gd name="connsiteX76" fmla="*/ 1090082 w 1397935"/>
                    <a:gd name="connsiteY76" fmla="*/ 79948 h 90552"/>
                    <a:gd name="connsiteX77" fmla="*/ 1140212 w 1397935"/>
                    <a:gd name="connsiteY77" fmla="*/ 76735 h 90552"/>
                    <a:gd name="connsiteX78" fmla="*/ 1155637 w 1397935"/>
                    <a:gd name="connsiteY78" fmla="*/ 75449 h 90552"/>
                    <a:gd name="connsiteX79" fmla="*/ 1142783 w 1397935"/>
                    <a:gd name="connsiteY79" fmla="*/ 73521 h 90552"/>
                    <a:gd name="connsiteX80" fmla="*/ 1097794 w 1397935"/>
                    <a:gd name="connsiteY80" fmla="*/ 72236 h 90552"/>
                    <a:gd name="connsiteX81" fmla="*/ 1038023 w 1397935"/>
                    <a:gd name="connsiteY81" fmla="*/ 74807 h 90552"/>
                    <a:gd name="connsiteX82" fmla="*/ 985321 w 1397935"/>
                    <a:gd name="connsiteY82" fmla="*/ 74807 h 90552"/>
                    <a:gd name="connsiteX83" fmla="*/ 928121 w 1397935"/>
                    <a:gd name="connsiteY83" fmla="*/ 74164 h 90552"/>
                    <a:gd name="connsiteX84" fmla="*/ 954472 w 1397935"/>
                    <a:gd name="connsiteY84" fmla="*/ 69022 h 90552"/>
                    <a:gd name="connsiteX85" fmla="*/ 991106 w 1397935"/>
                    <a:gd name="connsiteY85" fmla="*/ 70950 h 90552"/>
                    <a:gd name="connsiteX86" fmla="*/ 1051520 w 1397935"/>
                    <a:gd name="connsiteY86" fmla="*/ 68380 h 90552"/>
                    <a:gd name="connsiteX87" fmla="*/ 1145354 w 1397935"/>
                    <a:gd name="connsiteY87" fmla="*/ 67094 h 90552"/>
                    <a:gd name="connsiteX88" fmla="*/ 1259754 w 1397935"/>
                    <a:gd name="connsiteY88" fmla="*/ 63238 h 90552"/>
                    <a:gd name="connsiteX89" fmla="*/ 1309885 w 1397935"/>
                    <a:gd name="connsiteY89" fmla="*/ 60024 h 90552"/>
                    <a:gd name="connsiteX90" fmla="*/ 1284820 w 1397935"/>
                    <a:gd name="connsiteY90" fmla="*/ 44600 h 90552"/>
                    <a:gd name="connsiteX91" fmla="*/ 1305386 w 1397935"/>
                    <a:gd name="connsiteY91" fmla="*/ 51669 h 90552"/>
                    <a:gd name="connsiteX92" fmla="*/ 1313099 w 1397935"/>
                    <a:gd name="connsiteY92" fmla="*/ 52312 h 90552"/>
                    <a:gd name="connsiteX93" fmla="*/ 1317598 w 1397935"/>
                    <a:gd name="connsiteY93" fmla="*/ 48456 h 90552"/>
                    <a:gd name="connsiteX94" fmla="*/ 1316955 w 1397935"/>
                    <a:gd name="connsiteY94" fmla="*/ 37530 h 90552"/>
                    <a:gd name="connsiteX95" fmla="*/ 1304743 w 1397935"/>
                    <a:gd name="connsiteY95" fmla="*/ 40744 h 90552"/>
                    <a:gd name="connsiteX96" fmla="*/ 1295103 w 1397935"/>
                    <a:gd name="connsiteY96" fmla="*/ 38173 h 90552"/>
                    <a:gd name="connsiteX97" fmla="*/ 1249471 w 1397935"/>
                    <a:gd name="connsiteY97" fmla="*/ 42029 h 90552"/>
                    <a:gd name="connsiteX98" fmla="*/ 1228262 w 1397935"/>
                    <a:gd name="connsiteY98" fmla="*/ 36245 h 90552"/>
                    <a:gd name="connsiteX99" fmla="*/ 1257184 w 1397935"/>
                    <a:gd name="connsiteY99" fmla="*/ 31103 h 90552"/>
                    <a:gd name="connsiteX100" fmla="*/ 1295746 w 1397935"/>
                    <a:gd name="connsiteY100" fmla="*/ 28532 h 90552"/>
                    <a:gd name="connsiteX101" fmla="*/ 1325953 w 1397935"/>
                    <a:gd name="connsiteY101" fmla="*/ 27889 h 90552"/>
                    <a:gd name="connsiteX102" fmla="*/ 1343948 w 1397935"/>
                    <a:gd name="connsiteY102" fmla="*/ 25961 h 90552"/>
                    <a:gd name="connsiteX103" fmla="*/ 1335593 w 1397935"/>
                    <a:gd name="connsiteY103" fmla="*/ 20177 h 90552"/>
                    <a:gd name="connsiteX104" fmla="*/ 1352304 w 1397935"/>
                    <a:gd name="connsiteY104" fmla="*/ 20177 h 90552"/>
                    <a:gd name="connsiteX105" fmla="*/ 1351018 w 1397935"/>
                    <a:gd name="connsiteY105" fmla="*/ 26604 h 90552"/>
                    <a:gd name="connsiteX106" fmla="*/ 1361944 w 1397935"/>
                    <a:gd name="connsiteY106" fmla="*/ 24033 h 90552"/>
                    <a:gd name="connsiteX107" fmla="*/ 1369656 w 1397935"/>
                    <a:gd name="connsiteY107" fmla="*/ 19534 h 90552"/>
                    <a:gd name="connsiteX108" fmla="*/ 1397935 w 1397935"/>
                    <a:gd name="connsiteY108" fmla="*/ 16321 h 90552"/>
                    <a:gd name="connsiteX109" fmla="*/ 1393436 w 1397935"/>
                    <a:gd name="connsiteY109" fmla="*/ 12465 h 90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1397935" h="90552">
                      <a:moveTo>
                        <a:pt x="1393436" y="12465"/>
                      </a:moveTo>
                      <a:cubicBezTo>
                        <a:pt x="1377369" y="13108"/>
                        <a:pt x="1361301" y="10537"/>
                        <a:pt x="1345876" y="14393"/>
                      </a:cubicBezTo>
                      <a:cubicBezTo>
                        <a:pt x="1343948" y="15036"/>
                        <a:pt x="1342020" y="15036"/>
                        <a:pt x="1340092" y="15036"/>
                      </a:cubicBezTo>
                      <a:cubicBezTo>
                        <a:pt x="1322739" y="13750"/>
                        <a:pt x="1305386" y="15678"/>
                        <a:pt x="1288033" y="16321"/>
                      </a:cubicBezTo>
                      <a:cubicBezTo>
                        <a:pt x="1279036" y="16321"/>
                        <a:pt x="1269395" y="15036"/>
                        <a:pt x="1260397" y="18249"/>
                      </a:cubicBezTo>
                      <a:cubicBezTo>
                        <a:pt x="1255898" y="20177"/>
                        <a:pt x="1253328" y="13108"/>
                        <a:pt x="1248829" y="15678"/>
                      </a:cubicBezTo>
                      <a:cubicBezTo>
                        <a:pt x="1242401" y="18892"/>
                        <a:pt x="1236617" y="17606"/>
                        <a:pt x="1229547" y="17606"/>
                      </a:cubicBezTo>
                      <a:cubicBezTo>
                        <a:pt x="1225049" y="16964"/>
                        <a:pt x="1217979" y="15678"/>
                        <a:pt x="1214123" y="20177"/>
                      </a:cubicBezTo>
                      <a:cubicBezTo>
                        <a:pt x="1210909" y="23390"/>
                        <a:pt x="1207053" y="22105"/>
                        <a:pt x="1204482" y="20177"/>
                      </a:cubicBezTo>
                      <a:cubicBezTo>
                        <a:pt x="1200626" y="16964"/>
                        <a:pt x="1196770" y="15036"/>
                        <a:pt x="1190343" y="15036"/>
                      </a:cubicBezTo>
                      <a:cubicBezTo>
                        <a:pt x="1177489" y="15678"/>
                        <a:pt x="1163992" y="14393"/>
                        <a:pt x="1151138" y="15678"/>
                      </a:cubicBezTo>
                      <a:cubicBezTo>
                        <a:pt x="1147282" y="16321"/>
                        <a:pt x="1142140" y="16321"/>
                        <a:pt x="1139569" y="15036"/>
                      </a:cubicBezTo>
                      <a:cubicBezTo>
                        <a:pt x="1133142" y="11822"/>
                        <a:pt x="1127358" y="13108"/>
                        <a:pt x="1120931" y="13108"/>
                      </a:cubicBezTo>
                      <a:cubicBezTo>
                        <a:pt x="1111291" y="13108"/>
                        <a:pt x="1102293" y="14393"/>
                        <a:pt x="1093295" y="13750"/>
                      </a:cubicBezTo>
                      <a:cubicBezTo>
                        <a:pt x="1084297" y="13108"/>
                        <a:pt x="1075942" y="17606"/>
                        <a:pt x="1066944" y="15678"/>
                      </a:cubicBezTo>
                      <a:cubicBezTo>
                        <a:pt x="1050877" y="13108"/>
                        <a:pt x="1034809" y="15678"/>
                        <a:pt x="1019385" y="15678"/>
                      </a:cubicBezTo>
                      <a:cubicBezTo>
                        <a:pt x="1009744" y="15678"/>
                        <a:pt x="998818" y="18249"/>
                        <a:pt x="991106" y="16964"/>
                      </a:cubicBezTo>
                      <a:cubicBezTo>
                        <a:pt x="982751" y="15678"/>
                        <a:pt x="974395" y="15036"/>
                        <a:pt x="966040" y="15036"/>
                      </a:cubicBezTo>
                      <a:cubicBezTo>
                        <a:pt x="951901" y="15678"/>
                        <a:pt x="937761" y="13108"/>
                        <a:pt x="923622" y="15036"/>
                      </a:cubicBezTo>
                      <a:cubicBezTo>
                        <a:pt x="916552" y="16321"/>
                        <a:pt x="908840" y="15036"/>
                        <a:pt x="901770" y="15678"/>
                      </a:cubicBezTo>
                      <a:cubicBezTo>
                        <a:pt x="894058" y="16321"/>
                        <a:pt x="886988" y="14393"/>
                        <a:pt x="880561" y="15036"/>
                      </a:cubicBezTo>
                      <a:cubicBezTo>
                        <a:pt x="874134" y="15036"/>
                        <a:pt x="867707" y="20820"/>
                        <a:pt x="865136" y="11822"/>
                      </a:cubicBezTo>
                      <a:cubicBezTo>
                        <a:pt x="863851" y="12465"/>
                        <a:pt x="862566" y="12465"/>
                        <a:pt x="861280" y="13108"/>
                      </a:cubicBezTo>
                      <a:cubicBezTo>
                        <a:pt x="855496" y="14393"/>
                        <a:pt x="848426" y="16321"/>
                        <a:pt x="843284" y="13108"/>
                      </a:cubicBezTo>
                      <a:cubicBezTo>
                        <a:pt x="837500" y="8609"/>
                        <a:pt x="829788" y="7966"/>
                        <a:pt x="823361" y="9251"/>
                      </a:cubicBezTo>
                      <a:cubicBezTo>
                        <a:pt x="814363" y="10537"/>
                        <a:pt x="805365" y="10537"/>
                        <a:pt x="797010" y="9251"/>
                      </a:cubicBezTo>
                      <a:cubicBezTo>
                        <a:pt x="755234" y="5395"/>
                        <a:pt x="713459" y="6038"/>
                        <a:pt x="671683" y="5395"/>
                      </a:cubicBezTo>
                      <a:cubicBezTo>
                        <a:pt x="647904" y="4752"/>
                        <a:pt x="624124" y="3467"/>
                        <a:pt x="600344" y="5395"/>
                      </a:cubicBezTo>
                      <a:cubicBezTo>
                        <a:pt x="575921" y="7323"/>
                        <a:pt x="550856" y="4752"/>
                        <a:pt x="525790" y="6680"/>
                      </a:cubicBezTo>
                      <a:cubicBezTo>
                        <a:pt x="520649" y="7323"/>
                        <a:pt x="516150" y="6038"/>
                        <a:pt x="511008" y="5395"/>
                      </a:cubicBezTo>
                      <a:cubicBezTo>
                        <a:pt x="507152" y="4752"/>
                        <a:pt x="503939" y="3467"/>
                        <a:pt x="499440" y="4110"/>
                      </a:cubicBezTo>
                      <a:cubicBezTo>
                        <a:pt x="481444" y="5395"/>
                        <a:pt x="462806" y="4752"/>
                        <a:pt x="444810" y="3467"/>
                      </a:cubicBezTo>
                      <a:cubicBezTo>
                        <a:pt x="422316" y="1539"/>
                        <a:pt x="399821" y="4110"/>
                        <a:pt x="377327" y="1539"/>
                      </a:cubicBezTo>
                      <a:cubicBezTo>
                        <a:pt x="356118" y="-390"/>
                        <a:pt x="334909" y="-390"/>
                        <a:pt x="313057" y="896"/>
                      </a:cubicBezTo>
                      <a:cubicBezTo>
                        <a:pt x="314985" y="4110"/>
                        <a:pt x="318198" y="4110"/>
                        <a:pt x="320769" y="4110"/>
                      </a:cubicBezTo>
                      <a:cubicBezTo>
                        <a:pt x="335551" y="2824"/>
                        <a:pt x="350333" y="3467"/>
                        <a:pt x="365115" y="4110"/>
                      </a:cubicBezTo>
                      <a:cubicBezTo>
                        <a:pt x="370900" y="4110"/>
                        <a:pt x="378612" y="2181"/>
                        <a:pt x="379897" y="9251"/>
                      </a:cubicBezTo>
                      <a:cubicBezTo>
                        <a:pt x="380540" y="11179"/>
                        <a:pt x="383754" y="11179"/>
                        <a:pt x="386325" y="11179"/>
                      </a:cubicBezTo>
                      <a:cubicBezTo>
                        <a:pt x="398536" y="11822"/>
                        <a:pt x="410747" y="12465"/>
                        <a:pt x="422958" y="13108"/>
                      </a:cubicBezTo>
                      <a:cubicBezTo>
                        <a:pt x="426815" y="13108"/>
                        <a:pt x="434527" y="10537"/>
                        <a:pt x="433884" y="16321"/>
                      </a:cubicBezTo>
                      <a:cubicBezTo>
                        <a:pt x="433242" y="21462"/>
                        <a:pt x="426172" y="19534"/>
                        <a:pt x="422316" y="19534"/>
                      </a:cubicBezTo>
                      <a:cubicBezTo>
                        <a:pt x="384396" y="19534"/>
                        <a:pt x="346477" y="18249"/>
                        <a:pt x="309200" y="16321"/>
                      </a:cubicBezTo>
                      <a:cubicBezTo>
                        <a:pt x="289277" y="15678"/>
                        <a:pt x="269353" y="15036"/>
                        <a:pt x="248787" y="15036"/>
                      </a:cubicBezTo>
                      <a:cubicBezTo>
                        <a:pt x="224364" y="15036"/>
                        <a:pt x="199941" y="15036"/>
                        <a:pt x="176161" y="15036"/>
                      </a:cubicBezTo>
                      <a:cubicBezTo>
                        <a:pt x="174233" y="15036"/>
                        <a:pt x="171663" y="15036"/>
                        <a:pt x="169735" y="16964"/>
                      </a:cubicBezTo>
                      <a:cubicBezTo>
                        <a:pt x="181946" y="18892"/>
                        <a:pt x="194800" y="15678"/>
                        <a:pt x="207011" y="20820"/>
                      </a:cubicBezTo>
                      <a:cubicBezTo>
                        <a:pt x="205083" y="23390"/>
                        <a:pt x="203798" y="23390"/>
                        <a:pt x="201870" y="23390"/>
                      </a:cubicBezTo>
                      <a:cubicBezTo>
                        <a:pt x="186445" y="23390"/>
                        <a:pt x="171020" y="22105"/>
                        <a:pt x="156880" y="24033"/>
                      </a:cubicBezTo>
                      <a:cubicBezTo>
                        <a:pt x="134386" y="27889"/>
                        <a:pt x="113819" y="25961"/>
                        <a:pt x="93253" y="25961"/>
                      </a:cubicBezTo>
                      <a:cubicBezTo>
                        <a:pt x="83613" y="25961"/>
                        <a:pt x="74615" y="26604"/>
                        <a:pt x="65617" y="28532"/>
                      </a:cubicBezTo>
                      <a:cubicBezTo>
                        <a:pt x="55976" y="30460"/>
                        <a:pt x="46336" y="31103"/>
                        <a:pt x="36696" y="31103"/>
                      </a:cubicBezTo>
                      <a:cubicBezTo>
                        <a:pt x="27055" y="31103"/>
                        <a:pt x="19343" y="37530"/>
                        <a:pt x="9059" y="35602"/>
                      </a:cubicBezTo>
                      <a:cubicBezTo>
                        <a:pt x="3918" y="34959"/>
                        <a:pt x="-581" y="36245"/>
                        <a:pt x="61" y="42029"/>
                      </a:cubicBezTo>
                      <a:cubicBezTo>
                        <a:pt x="21913" y="42029"/>
                        <a:pt x="43122" y="47171"/>
                        <a:pt x="65617" y="47813"/>
                      </a:cubicBezTo>
                      <a:cubicBezTo>
                        <a:pt x="68188" y="47813"/>
                        <a:pt x="72044" y="48456"/>
                        <a:pt x="73972" y="49741"/>
                      </a:cubicBezTo>
                      <a:cubicBezTo>
                        <a:pt x="79756" y="54883"/>
                        <a:pt x="86826" y="53597"/>
                        <a:pt x="93896" y="54240"/>
                      </a:cubicBezTo>
                      <a:cubicBezTo>
                        <a:pt x="105464" y="54883"/>
                        <a:pt x="117676" y="54883"/>
                        <a:pt x="129244" y="56168"/>
                      </a:cubicBezTo>
                      <a:cubicBezTo>
                        <a:pt x="136957" y="56811"/>
                        <a:pt x="145312" y="58096"/>
                        <a:pt x="149811" y="63238"/>
                      </a:cubicBezTo>
                      <a:cubicBezTo>
                        <a:pt x="156880" y="71593"/>
                        <a:pt x="166521" y="72236"/>
                        <a:pt x="178732" y="72236"/>
                      </a:cubicBezTo>
                      <a:cubicBezTo>
                        <a:pt x="190301" y="72879"/>
                        <a:pt x="202512" y="72236"/>
                        <a:pt x="213438" y="73521"/>
                      </a:cubicBezTo>
                      <a:cubicBezTo>
                        <a:pt x="243002" y="78020"/>
                        <a:pt x="273852" y="78663"/>
                        <a:pt x="304059" y="80591"/>
                      </a:cubicBezTo>
                      <a:cubicBezTo>
                        <a:pt x="344549" y="83804"/>
                        <a:pt x="385039" y="82519"/>
                        <a:pt x="426172" y="84447"/>
                      </a:cubicBezTo>
                      <a:cubicBezTo>
                        <a:pt x="466662" y="85732"/>
                        <a:pt x="507152" y="85732"/>
                        <a:pt x="548285" y="86375"/>
                      </a:cubicBezTo>
                      <a:cubicBezTo>
                        <a:pt x="582348" y="86375"/>
                        <a:pt x="617054" y="86375"/>
                        <a:pt x="651117" y="86375"/>
                      </a:cubicBezTo>
                      <a:cubicBezTo>
                        <a:pt x="658187" y="86375"/>
                        <a:pt x="665257" y="85732"/>
                        <a:pt x="672326" y="88946"/>
                      </a:cubicBezTo>
                      <a:cubicBezTo>
                        <a:pt x="676182" y="90874"/>
                        <a:pt x="682609" y="91517"/>
                        <a:pt x="687108" y="88303"/>
                      </a:cubicBezTo>
                      <a:cubicBezTo>
                        <a:pt x="690322" y="85732"/>
                        <a:pt x="694821" y="86375"/>
                        <a:pt x="699320" y="87660"/>
                      </a:cubicBezTo>
                      <a:cubicBezTo>
                        <a:pt x="712816" y="90874"/>
                        <a:pt x="726956" y="88946"/>
                        <a:pt x="739810" y="87660"/>
                      </a:cubicBezTo>
                      <a:cubicBezTo>
                        <a:pt x="757805" y="86375"/>
                        <a:pt x="775801" y="85732"/>
                        <a:pt x="793797" y="85090"/>
                      </a:cubicBezTo>
                      <a:cubicBezTo>
                        <a:pt x="809864" y="85090"/>
                        <a:pt x="825289" y="85090"/>
                        <a:pt x="841356" y="81876"/>
                      </a:cubicBezTo>
                      <a:cubicBezTo>
                        <a:pt x="831716" y="81234"/>
                        <a:pt x="822076" y="80591"/>
                        <a:pt x="811792" y="79948"/>
                      </a:cubicBezTo>
                      <a:cubicBezTo>
                        <a:pt x="818219" y="76735"/>
                        <a:pt x="829145" y="74164"/>
                        <a:pt x="835572" y="75449"/>
                      </a:cubicBezTo>
                      <a:cubicBezTo>
                        <a:pt x="849069" y="79306"/>
                        <a:pt x="861923" y="75449"/>
                        <a:pt x="875419" y="74807"/>
                      </a:cubicBezTo>
                      <a:cubicBezTo>
                        <a:pt x="888274" y="73521"/>
                        <a:pt x="901127" y="72879"/>
                        <a:pt x="910768" y="81234"/>
                      </a:cubicBezTo>
                      <a:cubicBezTo>
                        <a:pt x="913339" y="83162"/>
                        <a:pt x="915910" y="83162"/>
                        <a:pt x="918481" y="83162"/>
                      </a:cubicBezTo>
                      <a:cubicBezTo>
                        <a:pt x="953186" y="83804"/>
                        <a:pt x="987892" y="79948"/>
                        <a:pt x="1022598" y="81876"/>
                      </a:cubicBezTo>
                      <a:cubicBezTo>
                        <a:pt x="1045092" y="83162"/>
                        <a:pt x="1067587" y="81234"/>
                        <a:pt x="1090082" y="79948"/>
                      </a:cubicBezTo>
                      <a:cubicBezTo>
                        <a:pt x="1106792" y="79306"/>
                        <a:pt x="1123502" y="78020"/>
                        <a:pt x="1140212" y="76735"/>
                      </a:cubicBezTo>
                      <a:cubicBezTo>
                        <a:pt x="1145354" y="76092"/>
                        <a:pt x="1151138" y="78020"/>
                        <a:pt x="1155637" y="75449"/>
                      </a:cubicBezTo>
                      <a:cubicBezTo>
                        <a:pt x="1153066" y="69665"/>
                        <a:pt x="1147282" y="74164"/>
                        <a:pt x="1142783" y="73521"/>
                      </a:cubicBezTo>
                      <a:cubicBezTo>
                        <a:pt x="1128001" y="69665"/>
                        <a:pt x="1112576" y="72236"/>
                        <a:pt x="1097794" y="72236"/>
                      </a:cubicBezTo>
                      <a:cubicBezTo>
                        <a:pt x="1077870" y="72879"/>
                        <a:pt x="1057947" y="74807"/>
                        <a:pt x="1038023" y="74807"/>
                      </a:cubicBezTo>
                      <a:cubicBezTo>
                        <a:pt x="1020670" y="75449"/>
                        <a:pt x="1002674" y="73521"/>
                        <a:pt x="985321" y="74807"/>
                      </a:cubicBezTo>
                      <a:cubicBezTo>
                        <a:pt x="967326" y="75449"/>
                        <a:pt x="949330" y="76735"/>
                        <a:pt x="928121" y="74164"/>
                      </a:cubicBezTo>
                      <a:cubicBezTo>
                        <a:pt x="938404" y="70950"/>
                        <a:pt x="948045" y="67094"/>
                        <a:pt x="954472" y="69022"/>
                      </a:cubicBezTo>
                      <a:cubicBezTo>
                        <a:pt x="967326" y="72879"/>
                        <a:pt x="978894" y="71593"/>
                        <a:pt x="991106" y="70950"/>
                      </a:cubicBezTo>
                      <a:cubicBezTo>
                        <a:pt x="1011029" y="69665"/>
                        <a:pt x="1030953" y="69022"/>
                        <a:pt x="1051520" y="68380"/>
                      </a:cubicBezTo>
                      <a:cubicBezTo>
                        <a:pt x="1083012" y="67737"/>
                        <a:pt x="1114504" y="68380"/>
                        <a:pt x="1145354" y="67094"/>
                      </a:cubicBezTo>
                      <a:cubicBezTo>
                        <a:pt x="1183273" y="65166"/>
                        <a:pt x="1221835" y="65809"/>
                        <a:pt x="1259754" y="63238"/>
                      </a:cubicBezTo>
                      <a:cubicBezTo>
                        <a:pt x="1276465" y="61952"/>
                        <a:pt x="1293175" y="61310"/>
                        <a:pt x="1309885" y="60024"/>
                      </a:cubicBezTo>
                      <a:cubicBezTo>
                        <a:pt x="1301530" y="54883"/>
                        <a:pt x="1290604" y="52955"/>
                        <a:pt x="1284820" y="44600"/>
                      </a:cubicBezTo>
                      <a:cubicBezTo>
                        <a:pt x="1293175" y="46528"/>
                        <a:pt x="1302815" y="42029"/>
                        <a:pt x="1305386" y="51669"/>
                      </a:cubicBezTo>
                      <a:cubicBezTo>
                        <a:pt x="1306029" y="53597"/>
                        <a:pt x="1310528" y="53597"/>
                        <a:pt x="1313099" y="52312"/>
                      </a:cubicBezTo>
                      <a:cubicBezTo>
                        <a:pt x="1315027" y="51669"/>
                        <a:pt x="1319526" y="51669"/>
                        <a:pt x="1317598" y="48456"/>
                      </a:cubicBezTo>
                      <a:cubicBezTo>
                        <a:pt x="1315670" y="45243"/>
                        <a:pt x="1319526" y="41386"/>
                        <a:pt x="1316955" y="37530"/>
                      </a:cubicBezTo>
                      <a:cubicBezTo>
                        <a:pt x="1312456" y="43957"/>
                        <a:pt x="1312456" y="43957"/>
                        <a:pt x="1304743" y="40744"/>
                      </a:cubicBezTo>
                      <a:cubicBezTo>
                        <a:pt x="1301530" y="39458"/>
                        <a:pt x="1298959" y="37530"/>
                        <a:pt x="1295103" y="38173"/>
                      </a:cubicBezTo>
                      <a:cubicBezTo>
                        <a:pt x="1279678" y="39458"/>
                        <a:pt x="1264253" y="39458"/>
                        <a:pt x="1249471" y="42029"/>
                      </a:cubicBezTo>
                      <a:cubicBezTo>
                        <a:pt x="1237902" y="44600"/>
                        <a:pt x="1237902" y="44600"/>
                        <a:pt x="1228262" y="36245"/>
                      </a:cubicBezTo>
                      <a:cubicBezTo>
                        <a:pt x="1237260" y="31103"/>
                        <a:pt x="1247543" y="30460"/>
                        <a:pt x="1257184" y="31103"/>
                      </a:cubicBezTo>
                      <a:cubicBezTo>
                        <a:pt x="1270680" y="32388"/>
                        <a:pt x="1282892" y="29175"/>
                        <a:pt x="1295746" y="28532"/>
                      </a:cubicBezTo>
                      <a:cubicBezTo>
                        <a:pt x="1313099" y="27246"/>
                        <a:pt x="1313099" y="26604"/>
                        <a:pt x="1325953" y="27889"/>
                      </a:cubicBezTo>
                      <a:cubicBezTo>
                        <a:pt x="1331737" y="28532"/>
                        <a:pt x="1338806" y="29175"/>
                        <a:pt x="1343948" y="25961"/>
                      </a:cubicBezTo>
                      <a:cubicBezTo>
                        <a:pt x="1343948" y="22105"/>
                        <a:pt x="1338806" y="22105"/>
                        <a:pt x="1335593" y="20177"/>
                      </a:cubicBezTo>
                      <a:cubicBezTo>
                        <a:pt x="1342020" y="20177"/>
                        <a:pt x="1347805" y="18249"/>
                        <a:pt x="1352304" y="20177"/>
                      </a:cubicBezTo>
                      <a:cubicBezTo>
                        <a:pt x="1352946" y="22748"/>
                        <a:pt x="1347162" y="24033"/>
                        <a:pt x="1351018" y="26604"/>
                      </a:cubicBezTo>
                      <a:cubicBezTo>
                        <a:pt x="1354874" y="25318"/>
                        <a:pt x="1361301" y="28532"/>
                        <a:pt x="1361944" y="24033"/>
                      </a:cubicBezTo>
                      <a:cubicBezTo>
                        <a:pt x="1362586" y="19534"/>
                        <a:pt x="1365800" y="19534"/>
                        <a:pt x="1369656" y="19534"/>
                      </a:cubicBezTo>
                      <a:cubicBezTo>
                        <a:pt x="1379297" y="20177"/>
                        <a:pt x="1388295" y="16321"/>
                        <a:pt x="1397935" y="16321"/>
                      </a:cubicBezTo>
                      <a:cubicBezTo>
                        <a:pt x="1397292" y="13108"/>
                        <a:pt x="1395364" y="12465"/>
                        <a:pt x="1393436" y="1246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7" name="任意多边形: 形状 16"/>
                <p:cNvSpPr/>
                <p:nvPr/>
              </p:nvSpPr>
              <p:spPr>
                <a:xfrm>
                  <a:off x="3453814" y="14387001"/>
                  <a:ext cx="2519064" cy="99563"/>
                </a:xfrm>
                <a:custGeom>
                  <a:avLst/>
                  <a:gdLst>
                    <a:gd name="connsiteX0" fmla="*/ 512232 w 559792"/>
                    <a:gd name="connsiteY0" fmla="*/ 11029 h 22125"/>
                    <a:gd name="connsiteX1" fmla="*/ 467886 w 559792"/>
                    <a:gd name="connsiteY1" fmla="*/ 12957 h 22125"/>
                    <a:gd name="connsiteX2" fmla="*/ 450533 w 559792"/>
                    <a:gd name="connsiteY2" fmla="*/ 11671 h 22125"/>
                    <a:gd name="connsiteX3" fmla="*/ 444749 w 559792"/>
                    <a:gd name="connsiteY3" fmla="*/ 11671 h 22125"/>
                    <a:gd name="connsiteX4" fmla="*/ 415827 w 559792"/>
                    <a:gd name="connsiteY4" fmla="*/ 11671 h 22125"/>
                    <a:gd name="connsiteX5" fmla="*/ 399117 w 559792"/>
                    <a:gd name="connsiteY5" fmla="*/ 9101 h 22125"/>
                    <a:gd name="connsiteX6" fmla="*/ 382407 w 559792"/>
                    <a:gd name="connsiteY6" fmla="*/ 2674 h 22125"/>
                    <a:gd name="connsiteX7" fmla="*/ 379836 w 559792"/>
                    <a:gd name="connsiteY7" fmla="*/ 1388 h 22125"/>
                    <a:gd name="connsiteX8" fmla="*/ 334204 w 559792"/>
                    <a:gd name="connsiteY8" fmla="*/ 2674 h 22125"/>
                    <a:gd name="connsiteX9" fmla="*/ 313638 w 559792"/>
                    <a:gd name="connsiteY9" fmla="*/ 2031 h 22125"/>
                    <a:gd name="connsiteX10" fmla="*/ 298213 w 559792"/>
                    <a:gd name="connsiteY10" fmla="*/ 6530 h 22125"/>
                    <a:gd name="connsiteX11" fmla="*/ 293714 w 559792"/>
                    <a:gd name="connsiteY11" fmla="*/ 9101 h 22125"/>
                    <a:gd name="connsiteX12" fmla="*/ 243584 w 559792"/>
                    <a:gd name="connsiteY12" fmla="*/ 10386 h 22125"/>
                    <a:gd name="connsiteX13" fmla="*/ 201808 w 559792"/>
                    <a:gd name="connsiteY13" fmla="*/ 12957 h 22125"/>
                    <a:gd name="connsiteX14" fmla="*/ 196666 w 559792"/>
                    <a:gd name="connsiteY14" fmla="*/ 12957 h 22125"/>
                    <a:gd name="connsiteX15" fmla="*/ 183170 w 559792"/>
                    <a:gd name="connsiteY15" fmla="*/ 11029 h 22125"/>
                    <a:gd name="connsiteX16" fmla="*/ 134324 w 559792"/>
                    <a:gd name="connsiteY16" fmla="*/ 10386 h 22125"/>
                    <a:gd name="connsiteX17" fmla="*/ 68126 w 559792"/>
                    <a:gd name="connsiteY17" fmla="*/ 7815 h 22125"/>
                    <a:gd name="connsiteX18" fmla="*/ 57200 w 559792"/>
                    <a:gd name="connsiteY18" fmla="*/ 9743 h 22125"/>
                    <a:gd name="connsiteX19" fmla="*/ 44989 w 559792"/>
                    <a:gd name="connsiteY19" fmla="*/ 12957 h 22125"/>
                    <a:gd name="connsiteX20" fmla="*/ 29564 w 559792"/>
                    <a:gd name="connsiteY20" fmla="*/ 12314 h 22125"/>
                    <a:gd name="connsiteX21" fmla="*/ 0 w 559792"/>
                    <a:gd name="connsiteY21" fmla="*/ 12957 h 22125"/>
                    <a:gd name="connsiteX22" fmla="*/ 63627 w 559792"/>
                    <a:gd name="connsiteY22" fmla="*/ 15528 h 22125"/>
                    <a:gd name="connsiteX23" fmla="*/ 69412 w 559792"/>
                    <a:gd name="connsiteY23" fmla="*/ 14885 h 22125"/>
                    <a:gd name="connsiteX24" fmla="*/ 140751 w 559792"/>
                    <a:gd name="connsiteY24" fmla="*/ 18741 h 22125"/>
                    <a:gd name="connsiteX25" fmla="*/ 228801 w 559792"/>
                    <a:gd name="connsiteY25" fmla="*/ 21955 h 22125"/>
                    <a:gd name="connsiteX26" fmla="*/ 255152 w 559792"/>
                    <a:gd name="connsiteY26" fmla="*/ 21312 h 22125"/>
                    <a:gd name="connsiteX27" fmla="*/ 277647 w 559792"/>
                    <a:gd name="connsiteY27" fmla="*/ 20669 h 22125"/>
                    <a:gd name="connsiteX28" fmla="*/ 281503 w 559792"/>
                    <a:gd name="connsiteY28" fmla="*/ 19384 h 22125"/>
                    <a:gd name="connsiteX29" fmla="*/ 296285 w 559792"/>
                    <a:gd name="connsiteY29" fmla="*/ 16813 h 22125"/>
                    <a:gd name="connsiteX30" fmla="*/ 312352 w 559792"/>
                    <a:gd name="connsiteY30" fmla="*/ 21312 h 22125"/>
                    <a:gd name="connsiteX31" fmla="*/ 336132 w 559792"/>
                    <a:gd name="connsiteY31" fmla="*/ 21955 h 22125"/>
                    <a:gd name="connsiteX32" fmla="*/ 435751 w 559792"/>
                    <a:gd name="connsiteY32" fmla="*/ 20027 h 22125"/>
                    <a:gd name="connsiteX33" fmla="*/ 446034 w 559792"/>
                    <a:gd name="connsiteY33" fmla="*/ 20027 h 22125"/>
                    <a:gd name="connsiteX34" fmla="*/ 493594 w 559792"/>
                    <a:gd name="connsiteY34" fmla="*/ 18098 h 22125"/>
                    <a:gd name="connsiteX35" fmla="*/ 525086 w 559792"/>
                    <a:gd name="connsiteY35" fmla="*/ 18741 h 22125"/>
                    <a:gd name="connsiteX36" fmla="*/ 559792 w 559792"/>
                    <a:gd name="connsiteY36" fmla="*/ 15528 h 22125"/>
                    <a:gd name="connsiteX37" fmla="*/ 536655 w 559792"/>
                    <a:gd name="connsiteY37" fmla="*/ 12314 h 22125"/>
                    <a:gd name="connsiteX38" fmla="*/ 512232 w 559792"/>
                    <a:gd name="connsiteY38" fmla="*/ 11029 h 22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559792" h="22125">
                      <a:moveTo>
                        <a:pt x="512232" y="11029"/>
                      </a:moveTo>
                      <a:cubicBezTo>
                        <a:pt x="497450" y="12314"/>
                        <a:pt x="482668" y="11029"/>
                        <a:pt x="467886" y="12957"/>
                      </a:cubicBezTo>
                      <a:cubicBezTo>
                        <a:pt x="462744" y="13599"/>
                        <a:pt x="455675" y="17456"/>
                        <a:pt x="450533" y="11671"/>
                      </a:cubicBezTo>
                      <a:cubicBezTo>
                        <a:pt x="449890" y="11029"/>
                        <a:pt x="446677" y="12314"/>
                        <a:pt x="444749" y="11671"/>
                      </a:cubicBezTo>
                      <a:cubicBezTo>
                        <a:pt x="435108" y="11029"/>
                        <a:pt x="424825" y="14885"/>
                        <a:pt x="415827" y="11671"/>
                      </a:cubicBezTo>
                      <a:cubicBezTo>
                        <a:pt x="410043" y="9743"/>
                        <a:pt x="404901" y="9743"/>
                        <a:pt x="399117" y="9101"/>
                      </a:cubicBezTo>
                      <a:cubicBezTo>
                        <a:pt x="392047" y="8458"/>
                        <a:pt x="383049" y="11671"/>
                        <a:pt x="382407" y="2674"/>
                      </a:cubicBezTo>
                      <a:cubicBezTo>
                        <a:pt x="382407" y="2031"/>
                        <a:pt x="380479" y="1388"/>
                        <a:pt x="379836" y="1388"/>
                      </a:cubicBezTo>
                      <a:cubicBezTo>
                        <a:pt x="364411" y="1388"/>
                        <a:pt x="348986" y="-2468"/>
                        <a:pt x="334204" y="2674"/>
                      </a:cubicBezTo>
                      <a:cubicBezTo>
                        <a:pt x="327777" y="4602"/>
                        <a:pt x="320708" y="6530"/>
                        <a:pt x="313638" y="2031"/>
                      </a:cubicBezTo>
                      <a:cubicBezTo>
                        <a:pt x="309782" y="103"/>
                        <a:pt x="302069" y="2674"/>
                        <a:pt x="298213" y="6530"/>
                      </a:cubicBezTo>
                      <a:cubicBezTo>
                        <a:pt x="296928" y="7815"/>
                        <a:pt x="296285" y="9101"/>
                        <a:pt x="293714" y="9101"/>
                      </a:cubicBezTo>
                      <a:cubicBezTo>
                        <a:pt x="277004" y="9743"/>
                        <a:pt x="260294" y="10386"/>
                        <a:pt x="243584" y="10386"/>
                      </a:cubicBezTo>
                      <a:cubicBezTo>
                        <a:pt x="229444" y="10386"/>
                        <a:pt x="215305" y="10386"/>
                        <a:pt x="201808" y="12957"/>
                      </a:cubicBezTo>
                      <a:cubicBezTo>
                        <a:pt x="199880" y="13599"/>
                        <a:pt x="197952" y="14242"/>
                        <a:pt x="196666" y="12957"/>
                      </a:cubicBezTo>
                      <a:cubicBezTo>
                        <a:pt x="192810" y="9743"/>
                        <a:pt x="187668" y="11029"/>
                        <a:pt x="183170" y="11029"/>
                      </a:cubicBezTo>
                      <a:cubicBezTo>
                        <a:pt x="167102" y="11029"/>
                        <a:pt x="150392" y="10386"/>
                        <a:pt x="134324" y="10386"/>
                      </a:cubicBezTo>
                      <a:cubicBezTo>
                        <a:pt x="112473" y="10386"/>
                        <a:pt x="90621" y="9743"/>
                        <a:pt x="68126" y="7815"/>
                      </a:cubicBezTo>
                      <a:cubicBezTo>
                        <a:pt x="64270" y="7815"/>
                        <a:pt x="59128" y="7172"/>
                        <a:pt x="57200" y="9743"/>
                      </a:cubicBezTo>
                      <a:cubicBezTo>
                        <a:pt x="54629" y="14885"/>
                        <a:pt x="50131" y="14242"/>
                        <a:pt x="44989" y="12957"/>
                      </a:cubicBezTo>
                      <a:cubicBezTo>
                        <a:pt x="39847" y="11671"/>
                        <a:pt x="34063" y="11029"/>
                        <a:pt x="29564" y="12314"/>
                      </a:cubicBezTo>
                      <a:cubicBezTo>
                        <a:pt x="20566" y="13599"/>
                        <a:pt x="11569" y="9101"/>
                        <a:pt x="0" y="12957"/>
                      </a:cubicBezTo>
                      <a:cubicBezTo>
                        <a:pt x="22494" y="14242"/>
                        <a:pt x="42418" y="18741"/>
                        <a:pt x="63627" y="15528"/>
                      </a:cubicBezTo>
                      <a:cubicBezTo>
                        <a:pt x="65555" y="15528"/>
                        <a:pt x="67484" y="14885"/>
                        <a:pt x="69412" y="14885"/>
                      </a:cubicBezTo>
                      <a:cubicBezTo>
                        <a:pt x="93192" y="19384"/>
                        <a:pt x="116971" y="18098"/>
                        <a:pt x="140751" y="18741"/>
                      </a:cubicBezTo>
                      <a:cubicBezTo>
                        <a:pt x="170316" y="19384"/>
                        <a:pt x="199237" y="21312"/>
                        <a:pt x="228801" y="21955"/>
                      </a:cubicBezTo>
                      <a:cubicBezTo>
                        <a:pt x="237799" y="21955"/>
                        <a:pt x="246797" y="22597"/>
                        <a:pt x="255152" y="21312"/>
                      </a:cubicBezTo>
                      <a:cubicBezTo>
                        <a:pt x="262865" y="20669"/>
                        <a:pt x="269934" y="15528"/>
                        <a:pt x="277647" y="20669"/>
                      </a:cubicBezTo>
                      <a:cubicBezTo>
                        <a:pt x="278932" y="21312"/>
                        <a:pt x="280217" y="20669"/>
                        <a:pt x="281503" y="19384"/>
                      </a:cubicBezTo>
                      <a:cubicBezTo>
                        <a:pt x="285359" y="15528"/>
                        <a:pt x="291143" y="17456"/>
                        <a:pt x="296285" y="16813"/>
                      </a:cubicBezTo>
                      <a:cubicBezTo>
                        <a:pt x="303355" y="16170"/>
                        <a:pt x="307211" y="21955"/>
                        <a:pt x="312352" y="21312"/>
                      </a:cubicBezTo>
                      <a:cubicBezTo>
                        <a:pt x="320708" y="20027"/>
                        <a:pt x="328420" y="21955"/>
                        <a:pt x="336132" y="21955"/>
                      </a:cubicBezTo>
                      <a:cubicBezTo>
                        <a:pt x="369553" y="22597"/>
                        <a:pt x="402330" y="21312"/>
                        <a:pt x="435751" y="20027"/>
                      </a:cubicBezTo>
                      <a:cubicBezTo>
                        <a:pt x="438965" y="20027"/>
                        <a:pt x="442178" y="19384"/>
                        <a:pt x="446034" y="20027"/>
                      </a:cubicBezTo>
                      <a:cubicBezTo>
                        <a:pt x="462102" y="21955"/>
                        <a:pt x="478169" y="20027"/>
                        <a:pt x="493594" y="18098"/>
                      </a:cubicBezTo>
                      <a:cubicBezTo>
                        <a:pt x="504520" y="16813"/>
                        <a:pt x="514803" y="16170"/>
                        <a:pt x="525086" y="18741"/>
                      </a:cubicBezTo>
                      <a:cubicBezTo>
                        <a:pt x="535370" y="20669"/>
                        <a:pt x="552722" y="19384"/>
                        <a:pt x="559792" y="15528"/>
                      </a:cubicBezTo>
                      <a:cubicBezTo>
                        <a:pt x="551437" y="14885"/>
                        <a:pt x="542439" y="15528"/>
                        <a:pt x="536655" y="12314"/>
                      </a:cubicBezTo>
                      <a:cubicBezTo>
                        <a:pt x="527014" y="9743"/>
                        <a:pt x="519944" y="10386"/>
                        <a:pt x="512232" y="1102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8" name="任意多边形: 形状 17"/>
                <p:cNvSpPr/>
                <p:nvPr/>
              </p:nvSpPr>
              <p:spPr>
                <a:xfrm>
                  <a:off x="4599100" y="13853096"/>
                  <a:ext cx="1038281" cy="63909"/>
                </a:xfrm>
                <a:custGeom>
                  <a:avLst/>
                  <a:gdLst>
                    <a:gd name="connsiteX0" fmla="*/ 144608 w 230729"/>
                    <a:gd name="connsiteY0" fmla="*/ 8203 h 14202"/>
                    <a:gd name="connsiteX1" fmla="*/ 115043 w 230729"/>
                    <a:gd name="connsiteY1" fmla="*/ 11417 h 14202"/>
                    <a:gd name="connsiteX2" fmla="*/ 116329 w 230729"/>
                    <a:gd name="connsiteY2" fmla="*/ 12060 h 14202"/>
                    <a:gd name="connsiteX3" fmla="*/ 157462 w 230729"/>
                    <a:gd name="connsiteY3" fmla="*/ 13988 h 14202"/>
                    <a:gd name="connsiteX4" fmla="*/ 169673 w 230729"/>
                    <a:gd name="connsiteY4" fmla="*/ 8203 h 14202"/>
                    <a:gd name="connsiteX5" fmla="*/ 176743 w 230729"/>
                    <a:gd name="connsiteY5" fmla="*/ 6275 h 14202"/>
                    <a:gd name="connsiteX6" fmla="*/ 206307 w 230729"/>
                    <a:gd name="connsiteY6" fmla="*/ 6918 h 14202"/>
                    <a:gd name="connsiteX7" fmla="*/ 230729 w 230729"/>
                    <a:gd name="connsiteY7" fmla="*/ 3704 h 14202"/>
                    <a:gd name="connsiteX8" fmla="*/ 0 w 230729"/>
                    <a:gd name="connsiteY8" fmla="*/ 2419 h 14202"/>
                    <a:gd name="connsiteX9" fmla="*/ 72625 w 230729"/>
                    <a:gd name="connsiteY9" fmla="*/ 4347 h 14202"/>
                    <a:gd name="connsiteX10" fmla="*/ 144608 w 230729"/>
                    <a:gd name="connsiteY10" fmla="*/ 8203 h 142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0729" h="14202">
                      <a:moveTo>
                        <a:pt x="144608" y="8203"/>
                      </a:moveTo>
                      <a:cubicBezTo>
                        <a:pt x="134967" y="11417"/>
                        <a:pt x="124684" y="9489"/>
                        <a:pt x="115043" y="11417"/>
                      </a:cubicBezTo>
                      <a:cubicBezTo>
                        <a:pt x="115686" y="12060"/>
                        <a:pt x="115686" y="12060"/>
                        <a:pt x="116329" y="12060"/>
                      </a:cubicBezTo>
                      <a:cubicBezTo>
                        <a:pt x="129826" y="12702"/>
                        <a:pt x="143965" y="13345"/>
                        <a:pt x="157462" y="13988"/>
                      </a:cubicBezTo>
                      <a:cubicBezTo>
                        <a:pt x="163246" y="13988"/>
                        <a:pt x="170316" y="15916"/>
                        <a:pt x="169673" y="8203"/>
                      </a:cubicBezTo>
                      <a:cubicBezTo>
                        <a:pt x="169673" y="6275"/>
                        <a:pt x="173529" y="5633"/>
                        <a:pt x="176743" y="6275"/>
                      </a:cubicBezTo>
                      <a:cubicBezTo>
                        <a:pt x="186383" y="6918"/>
                        <a:pt x="196024" y="6918"/>
                        <a:pt x="206307" y="6918"/>
                      </a:cubicBezTo>
                      <a:cubicBezTo>
                        <a:pt x="216590" y="6918"/>
                        <a:pt x="224303" y="6275"/>
                        <a:pt x="230729" y="3704"/>
                      </a:cubicBezTo>
                      <a:cubicBezTo>
                        <a:pt x="154248" y="491"/>
                        <a:pt x="77124" y="-2080"/>
                        <a:pt x="0" y="2419"/>
                      </a:cubicBezTo>
                      <a:cubicBezTo>
                        <a:pt x="24423" y="3062"/>
                        <a:pt x="48203" y="3062"/>
                        <a:pt x="72625" y="4347"/>
                      </a:cubicBezTo>
                      <a:cubicBezTo>
                        <a:pt x="96405" y="5633"/>
                        <a:pt x="120828" y="3062"/>
                        <a:pt x="144608" y="8203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9" name="任意多边形: 形状 18"/>
                <p:cNvSpPr/>
                <p:nvPr/>
              </p:nvSpPr>
              <p:spPr>
                <a:xfrm>
                  <a:off x="6458755" y="13882841"/>
                  <a:ext cx="911025" cy="60021"/>
                </a:xfrm>
                <a:custGeom>
                  <a:avLst/>
                  <a:gdLst>
                    <a:gd name="connsiteX0" fmla="*/ 93834 w 202450"/>
                    <a:gd name="connsiteY0" fmla="*/ 7379 h 13338"/>
                    <a:gd name="connsiteX1" fmla="*/ 101547 w 202450"/>
                    <a:gd name="connsiteY1" fmla="*/ 9307 h 13338"/>
                    <a:gd name="connsiteX2" fmla="*/ 116971 w 202450"/>
                    <a:gd name="connsiteY2" fmla="*/ 13164 h 13338"/>
                    <a:gd name="connsiteX3" fmla="*/ 133682 w 202450"/>
                    <a:gd name="connsiteY3" fmla="*/ 11878 h 13338"/>
                    <a:gd name="connsiteX4" fmla="*/ 120828 w 202450"/>
                    <a:gd name="connsiteY4" fmla="*/ 11235 h 13338"/>
                    <a:gd name="connsiteX5" fmla="*/ 108617 w 202450"/>
                    <a:gd name="connsiteY5" fmla="*/ 8022 h 13338"/>
                    <a:gd name="connsiteX6" fmla="*/ 202451 w 202450"/>
                    <a:gd name="connsiteY6" fmla="*/ 5451 h 13338"/>
                    <a:gd name="connsiteX7" fmla="*/ 182527 w 202450"/>
                    <a:gd name="connsiteY7" fmla="*/ 310 h 13338"/>
                    <a:gd name="connsiteX8" fmla="*/ 116971 w 202450"/>
                    <a:gd name="connsiteY8" fmla="*/ 953 h 13338"/>
                    <a:gd name="connsiteX9" fmla="*/ 101547 w 202450"/>
                    <a:gd name="connsiteY9" fmla="*/ 4166 h 13338"/>
                    <a:gd name="connsiteX10" fmla="*/ 96405 w 202450"/>
                    <a:gd name="connsiteY10" fmla="*/ 4166 h 13338"/>
                    <a:gd name="connsiteX11" fmla="*/ 82908 w 202450"/>
                    <a:gd name="connsiteY11" fmla="*/ 310 h 13338"/>
                    <a:gd name="connsiteX12" fmla="*/ 11569 w 202450"/>
                    <a:gd name="connsiteY12" fmla="*/ 2238 h 13338"/>
                    <a:gd name="connsiteX13" fmla="*/ 0 w 202450"/>
                    <a:gd name="connsiteY13" fmla="*/ 4166 h 13338"/>
                    <a:gd name="connsiteX14" fmla="*/ 35991 w 202450"/>
                    <a:gd name="connsiteY14" fmla="*/ 6094 h 13338"/>
                    <a:gd name="connsiteX15" fmla="*/ 93834 w 202450"/>
                    <a:gd name="connsiteY15" fmla="*/ 7379 h 13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02450" h="13338">
                      <a:moveTo>
                        <a:pt x="93834" y="7379"/>
                      </a:moveTo>
                      <a:cubicBezTo>
                        <a:pt x="97048" y="7379"/>
                        <a:pt x="100261" y="6737"/>
                        <a:pt x="101547" y="9307"/>
                      </a:cubicBezTo>
                      <a:cubicBezTo>
                        <a:pt x="104760" y="15092"/>
                        <a:pt x="111830" y="12521"/>
                        <a:pt x="116971" y="13164"/>
                      </a:cubicBezTo>
                      <a:cubicBezTo>
                        <a:pt x="119542" y="13806"/>
                        <a:pt x="132396" y="12521"/>
                        <a:pt x="133682" y="11878"/>
                      </a:cubicBezTo>
                      <a:cubicBezTo>
                        <a:pt x="129183" y="9950"/>
                        <a:pt x="125326" y="11235"/>
                        <a:pt x="120828" y="11235"/>
                      </a:cubicBezTo>
                      <a:cubicBezTo>
                        <a:pt x="116971" y="11235"/>
                        <a:pt x="111830" y="13164"/>
                        <a:pt x="108617" y="8022"/>
                      </a:cubicBezTo>
                      <a:cubicBezTo>
                        <a:pt x="140752" y="7379"/>
                        <a:pt x="171601" y="6737"/>
                        <a:pt x="202451" y="5451"/>
                      </a:cubicBezTo>
                      <a:cubicBezTo>
                        <a:pt x="196024" y="1595"/>
                        <a:pt x="189596" y="310"/>
                        <a:pt x="182527" y="310"/>
                      </a:cubicBezTo>
                      <a:cubicBezTo>
                        <a:pt x="160675" y="-975"/>
                        <a:pt x="138824" y="2238"/>
                        <a:pt x="116971" y="953"/>
                      </a:cubicBezTo>
                      <a:cubicBezTo>
                        <a:pt x="111830" y="953"/>
                        <a:pt x="105403" y="-975"/>
                        <a:pt x="101547" y="4166"/>
                      </a:cubicBezTo>
                      <a:cubicBezTo>
                        <a:pt x="100904" y="5451"/>
                        <a:pt x="97048" y="4809"/>
                        <a:pt x="96405" y="4166"/>
                      </a:cubicBezTo>
                      <a:cubicBezTo>
                        <a:pt x="93191" y="-975"/>
                        <a:pt x="88050" y="310"/>
                        <a:pt x="82908" y="310"/>
                      </a:cubicBezTo>
                      <a:cubicBezTo>
                        <a:pt x="59128" y="953"/>
                        <a:pt x="35349" y="1595"/>
                        <a:pt x="11569" y="2238"/>
                      </a:cubicBezTo>
                      <a:cubicBezTo>
                        <a:pt x="8355" y="2238"/>
                        <a:pt x="5142" y="2238"/>
                        <a:pt x="0" y="4166"/>
                      </a:cubicBezTo>
                      <a:cubicBezTo>
                        <a:pt x="13497" y="4166"/>
                        <a:pt x="25065" y="6737"/>
                        <a:pt x="35991" y="6094"/>
                      </a:cubicBezTo>
                      <a:cubicBezTo>
                        <a:pt x="55272" y="5451"/>
                        <a:pt x="74553" y="8665"/>
                        <a:pt x="93834" y="737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0" name="任意多边形: 形状 19"/>
                <p:cNvSpPr/>
                <p:nvPr/>
              </p:nvSpPr>
              <p:spPr>
                <a:xfrm>
                  <a:off x="4735031" y="14534083"/>
                  <a:ext cx="812691" cy="33831"/>
                </a:xfrm>
                <a:custGeom>
                  <a:avLst/>
                  <a:gdLst>
                    <a:gd name="connsiteX0" fmla="*/ 140751 w 180598"/>
                    <a:gd name="connsiteY0" fmla="*/ 5338 h 7518"/>
                    <a:gd name="connsiteX1" fmla="*/ 172244 w 180598"/>
                    <a:gd name="connsiteY1" fmla="*/ 6623 h 7518"/>
                    <a:gd name="connsiteX2" fmla="*/ 180599 w 180598"/>
                    <a:gd name="connsiteY2" fmla="*/ 196 h 7518"/>
                    <a:gd name="connsiteX3" fmla="*/ 154891 w 180598"/>
                    <a:gd name="connsiteY3" fmla="*/ 1481 h 7518"/>
                    <a:gd name="connsiteX4" fmla="*/ 129826 w 180598"/>
                    <a:gd name="connsiteY4" fmla="*/ 839 h 7518"/>
                    <a:gd name="connsiteX5" fmla="*/ 109259 w 180598"/>
                    <a:gd name="connsiteY5" fmla="*/ 839 h 7518"/>
                    <a:gd name="connsiteX6" fmla="*/ 23137 w 180598"/>
                    <a:gd name="connsiteY6" fmla="*/ 2124 h 7518"/>
                    <a:gd name="connsiteX7" fmla="*/ 0 w 180598"/>
                    <a:gd name="connsiteY7" fmla="*/ 5980 h 7518"/>
                    <a:gd name="connsiteX8" fmla="*/ 12854 w 180598"/>
                    <a:gd name="connsiteY8" fmla="*/ 7266 h 7518"/>
                    <a:gd name="connsiteX9" fmla="*/ 136252 w 180598"/>
                    <a:gd name="connsiteY9" fmla="*/ 4695 h 7518"/>
                    <a:gd name="connsiteX10" fmla="*/ 140751 w 180598"/>
                    <a:gd name="connsiteY10" fmla="*/ 5338 h 7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598" h="7518">
                      <a:moveTo>
                        <a:pt x="140751" y="5338"/>
                      </a:moveTo>
                      <a:cubicBezTo>
                        <a:pt x="151035" y="7266"/>
                        <a:pt x="161961" y="5980"/>
                        <a:pt x="172244" y="6623"/>
                      </a:cubicBezTo>
                      <a:cubicBezTo>
                        <a:pt x="178028" y="6623"/>
                        <a:pt x="178671" y="4052"/>
                        <a:pt x="180599" y="196"/>
                      </a:cubicBezTo>
                      <a:cubicBezTo>
                        <a:pt x="171601" y="1481"/>
                        <a:pt x="163246" y="-1732"/>
                        <a:pt x="154891" y="1481"/>
                      </a:cubicBezTo>
                      <a:cubicBezTo>
                        <a:pt x="146536" y="4695"/>
                        <a:pt x="138823" y="-447"/>
                        <a:pt x="129826" y="839"/>
                      </a:cubicBezTo>
                      <a:cubicBezTo>
                        <a:pt x="123398" y="2124"/>
                        <a:pt x="116329" y="196"/>
                        <a:pt x="109259" y="839"/>
                      </a:cubicBezTo>
                      <a:cubicBezTo>
                        <a:pt x="80338" y="4052"/>
                        <a:pt x="52059" y="2124"/>
                        <a:pt x="23137" y="2124"/>
                      </a:cubicBezTo>
                      <a:cubicBezTo>
                        <a:pt x="15425" y="2124"/>
                        <a:pt x="7070" y="1481"/>
                        <a:pt x="0" y="5980"/>
                      </a:cubicBezTo>
                      <a:cubicBezTo>
                        <a:pt x="5141" y="7266"/>
                        <a:pt x="8998" y="7909"/>
                        <a:pt x="12854" y="7266"/>
                      </a:cubicBezTo>
                      <a:cubicBezTo>
                        <a:pt x="53987" y="3410"/>
                        <a:pt x="95120" y="10480"/>
                        <a:pt x="136252" y="4695"/>
                      </a:cubicBezTo>
                      <a:cubicBezTo>
                        <a:pt x="137538" y="4695"/>
                        <a:pt x="139466" y="4695"/>
                        <a:pt x="140751" y="5338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1" name="任意多边形: 形状 20"/>
                <p:cNvSpPr/>
                <p:nvPr/>
              </p:nvSpPr>
              <p:spPr>
                <a:xfrm>
                  <a:off x="7236744" y="14575455"/>
                  <a:ext cx="757742" cy="63625"/>
                </a:xfrm>
                <a:custGeom>
                  <a:avLst/>
                  <a:gdLst>
                    <a:gd name="connsiteX0" fmla="*/ 52059 w 168387"/>
                    <a:gd name="connsiteY0" fmla="*/ 5785 h 14139"/>
                    <a:gd name="connsiteX1" fmla="*/ 28921 w 168387"/>
                    <a:gd name="connsiteY1" fmla="*/ 5142 h 14139"/>
                    <a:gd name="connsiteX2" fmla="*/ 22494 w 168387"/>
                    <a:gd name="connsiteY2" fmla="*/ 6427 h 14139"/>
                    <a:gd name="connsiteX3" fmla="*/ 0 w 168387"/>
                    <a:gd name="connsiteY3" fmla="*/ 14139 h 14139"/>
                    <a:gd name="connsiteX4" fmla="*/ 149106 w 168387"/>
                    <a:gd name="connsiteY4" fmla="*/ 4499 h 14139"/>
                    <a:gd name="connsiteX5" fmla="*/ 168387 w 168387"/>
                    <a:gd name="connsiteY5" fmla="*/ 0 h 14139"/>
                    <a:gd name="connsiteX6" fmla="*/ 111830 w 168387"/>
                    <a:gd name="connsiteY6" fmla="*/ 2571 h 14139"/>
                    <a:gd name="connsiteX7" fmla="*/ 52059 w 168387"/>
                    <a:gd name="connsiteY7" fmla="*/ 5785 h 14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8387" h="14139">
                      <a:moveTo>
                        <a:pt x="52059" y="5785"/>
                      </a:moveTo>
                      <a:cubicBezTo>
                        <a:pt x="44346" y="4499"/>
                        <a:pt x="36634" y="7070"/>
                        <a:pt x="28921" y="5142"/>
                      </a:cubicBezTo>
                      <a:cubicBezTo>
                        <a:pt x="26350" y="4499"/>
                        <a:pt x="23780" y="5142"/>
                        <a:pt x="22494" y="6427"/>
                      </a:cubicBezTo>
                      <a:cubicBezTo>
                        <a:pt x="17996" y="11569"/>
                        <a:pt x="9641" y="10926"/>
                        <a:pt x="0" y="14139"/>
                      </a:cubicBezTo>
                      <a:cubicBezTo>
                        <a:pt x="52059" y="10926"/>
                        <a:pt x="100261" y="7713"/>
                        <a:pt x="149106" y="4499"/>
                      </a:cubicBezTo>
                      <a:cubicBezTo>
                        <a:pt x="156176" y="3856"/>
                        <a:pt x="162603" y="3214"/>
                        <a:pt x="168387" y="0"/>
                      </a:cubicBezTo>
                      <a:cubicBezTo>
                        <a:pt x="149749" y="1928"/>
                        <a:pt x="130468" y="0"/>
                        <a:pt x="111830" y="2571"/>
                      </a:cubicBezTo>
                      <a:cubicBezTo>
                        <a:pt x="92549" y="5785"/>
                        <a:pt x="72625" y="8998"/>
                        <a:pt x="52059" y="578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2" name="任意多边形: 形状 21"/>
                <p:cNvSpPr/>
                <p:nvPr/>
              </p:nvSpPr>
              <p:spPr>
                <a:xfrm>
                  <a:off x="5287437" y="14581101"/>
                  <a:ext cx="506124" cy="32818"/>
                </a:xfrm>
                <a:custGeom>
                  <a:avLst/>
                  <a:gdLst>
                    <a:gd name="connsiteX0" fmla="*/ 95120 w 112472"/>
                    <a:gd name="connsiteY0" fmla="*/ 32 h 7293"/>
                    <a:gd name="connsiteX1" fmla="*/ 34063 w 112472"/>
                    <a:gd name="connsiteY1" fmla="*/ 674 h 7293"/>
                    <a:gd name="connsiteX2" fmla="*/ 0 w 112472"/>
                    <a:gd name="connsiteY2" fmla="*/ 1317 h 7293"/>
                    <a:gd name="connsiteX3" fmla="*/ 24423 w 112472"/>
                    <a:gd name="connsiteY3" fmla="*/ 5816 h 7293"/>
                    <a:gd name="connsiteX4" fmla="*/ 71340 w 112472"/>
                    <a:gd name="connsiteY4" fmla="*/ 6459 h 7293"/>
                    <a:gd name="connsiteX5" fmla="*/ 112472 w 112472"/>
                    <a:gd name="connsiteY5" fmla="*/ 3888 h 7293"/>
                    <a:gd name="connsiteX6" fmla="*/ 95120 w 112472"/>
                    <a:gd name="connsiteY6" fmla="*/ 32 h 7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2472" h="7293">
                      <a:moveTo>
                        <a:pt x="95120" y="32"/>
                      </a:moveTo>
                      <a:cubicBezTo>
                        <a:pt x="74553" y="32"/>
                        <a:pt x="53987" y="32"/>
                        <a:pt x="34063" y="674"/>
                      </a:cubicBezTo>
                      <a:cubicBezTo>
                        <a:pt x="22494" y="674"/>
                        <a:pt x="10926" y="1317"/>
                        <a:pt x="0" y="1317"/>
                      </a:cubicBezTo>
                      <a:cubicBezTo>
                        <a:pt x="7712" y="5816"/>
                        <a:pt x="16068" y="5173"/>
                        <a:pt x="24423" y="5816"/>
                      </a:cubicBezTo>
                      <a:cubicBezTo>
                        <a:pt x="39847" y="6459"/>
                        <a:pt x="55272" y="8387"/>
                        <a:pt x="71340" y="6459"/>
                      </a:cubicBezTo>
                      <a:cubicBezTo>
                        <a:pt x="84836" y="5173"/>
                        <a:pt x="98333" y="32"/>
                        <a:pt x="112472" y="3888"/>
                      </a:cubicBezTo>
                      <a:cubicBezTo>
                        <a:pt x="107331" y="-611"/>
                        <a:pt x="100904" y="32"/>
                        <a:pt x="95120" y="3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3" name="任意多边形: 形状 22"/>
                <p:cNvSpPr/>
                <p:nvPr/>
              </p:nvSpPr>
              <p:spPr>
                <a:xfrm>
                  <a:off x="8919976" y="13925590"/>
                  <a:ext cx="179311" cy="34218"/>
                </a:xfrm>
                <a:custGeom>
                  <a:avLst/>
                  <a:gdLst>
                    <a:gd name="connsiteX0" fmla="*/ 0 w 39847"/>
                    <a:gd name="connsiteY0" fmla="*/ 4306 h 7604"/>
                    <a:gd name="connsiteX1" fmla="*/ 39847 w 39847"/>
                    <a:gd name="connsiteY1" fmla="*/ 3664 h 7604"/>
                    <a:gd name="connsiteX2" fmla="*/ 0 w 39847"/>
                    <a:gd name="connsiteY2" fmla="*/ 4306 h 7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847" h="7604">
                      <a:moveTo>
                        <a:pt x="0" y="4306"/>
                      </a:moveTo>
                      <a:cubicBezTo>
                        <a:pt x="16710" y="8805"/>
                        <a:pt x="26993" y="8805"/>
                        <a:pt x="39847" y="3664"/>
                      </a:cubicBezTo>
                      <a:cubicBezTo>
                        <a:pt x="25708" y="-2763"/>
                        <a:pt x="12854" y="450"/>
                        <a:pt x="0" y="4306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4" name="任意多边形: 形状 23"/>
                <p:cNvSpPr/>
                <p:nvPr/>
              </p:nvSpPr>
              <p:spPr>
                <a:xfrm>
                  <a:off x="5677874" y="13872378"/>
                  <a:ext cx="219802" cy="11853"/>
                </a:xfrm>
                <a:custGeom>
                  <a:avLst/>
                  <a:gdLst>
                    <a:gd name="connsiteX0" fmla="*/ 0 w 48845"/>
                    <a:gd name="connsiteY0" fmla="*/ 1992 h 2634"/>
                    <a:gd name="connsiteX1" fmla="*/ 48845 w 48845"/>
                    <a:gd name="connsiteY1" fmla="*/ 2634 h 2634"/>
                    <a:gd name="connsiteX2" fmla="*/ 0 w 48845"/>
                    <a:gd name="connsiteY2" fmla="*/ 1992 h 2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8845" h="2634">
                      <a:moveTo>
                        <a:pt x="0" y="1992"/>
                      </a:moveTo>
                      <a:cubicBezTo>
                        <a:pt x="16068" y="1992"/>
                        <a:pt x="32778" y="2634"/>
                        <a:pt x="48845" y="2634"/>
                      </a:cubicBezTo>
                      <a:cubicBezTo>
                        <a:pt x="32778" y="-2507"/>
                        <a:pt x="16710" y="1349"/>
                        <a:pt x="0" y="199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5" name="任意多边形: 形状 24"/>
                <p:cNvSpPr/>
                <p:nvPr/>
              </p:nvSpPr>
              <p:spPr>
                <a:xfrm>
                  <a:off x="2860917" y="14404015"/>
                  <a:ext cx="144608" cy="18153"/>
                </a:xfrm>
                <a:custGeom>
                  <a:avLst/>
                  <a:gdLst>
                    <a:gd name="connsiteX0" fmla="*/ 0 w 32135"/>
                    <a:gd name="connsiteY0" fmla="*/ 2749 h 4034"/>
                    <a:gd name="connsiteX1" fmla="*/ 32135 w 32135"/>
                    <a:gd name="connsiteY1" fmla="*/ 4034 h 4034"/>
                    <a:gd name="connsiteX2" fmla="*/ 0 w 32135"/>
                    <a:gd name="connsiteY2" fmla="*/ 2749 h 4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2135" h="4034">
                      <a:moveTo>
                        <a:pt x="0" y="2749"/>
                      </a:moveTo>
                      <a:cubicBezTo>
                        <a:pt x="10926" y="5319"/>
                        <a:pt x="21209" y="2106"/>
                        <a:pt x="32135" y="4034"/>
                      </a:cubicBezTo>
                      <a:cubicBezTo>
                        <a:pt x="7070" y="-1107"/>
                        <a:pt x="7070" y="-1107"/>
                        <a:pt x="0" y="274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  <p:grpSp>
          <p:nvGrpSpPr>
            <p:cNvPr id="4" name="组合 3"/>
            <p:cNvGrpSpPr/>
            <p:nvPr/>
          </p:nvGrpSpPr>
          <p:grpSpPr>
            <a:xfrm>
              <a:off x="946480" y="5983625"/>
              <a:ext cx="10299041" cy="126092"/>
              <a:chOff x="1009039" y="3860800"/>
              <a:chExt cx="10299041" cy="126092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7584297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12" name="菱形 11"/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781F1C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13" name="直接连接符 12"/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781F1C"/>
                      </a:gs>
                      <a:gs pos="100000">
                        <a:srgbClr val="781F1C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" name="组合 6"/>
              <p:cNvGrpSpPr/>
              <p:nvPr/>
            </p:nvGrpSpPr>
            <p:grpSpPr>
              <a:xfrm flipH="1">
                <a:off x="1009039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9" name="菱形 8"/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781F1C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10" name="直接连接符 9"/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781F1C"/>
                      </a:gs>
                      <a:gs pos="100000">
                        <a:srgbClr val="781F1C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26" name="图片 25"/>
          <p:cNvPicPr>
            <a:picLocks noChangeAspect="1"/>
          </p:cNvPicPr>
          <p:nvPr/>
        </p:nvPicPr>
        <p:blipFill>
          <a:blip r:embed="rId1" cstate="email">
            <a:alphaModFix amt="70000"/>
          </a:blip>
          <a:stretch>
            <a:fillRect/>
          </a:stretch>
        </p:blipFill>
        <p:spPr>
          <a:xfrm>
            <a:off x="9954630" y="3155745"/>
            <a:ext cx="1345631" cy="34401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" cstate="email">
            <a:alphaModFix amt="70000"/>
          </a:blip>
          <a:stretch>
            <a:fillRect/>
          </a:stretch>
        </p:blipFill>
        <p:spPr>
          <a:xfrm flipH="1">
            <a:off x="1063533" y="3155745"/>
            <a:ext cx="1345631" cy="344010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1985107" y="2404178"/>
            <a:ext cx="8218436" cy="1014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781F1C"/>
                </a:solidFill>
                <a:effectLst/>
                <a:uLnTx/>
                <a:uFillTx/>
                <a:latin typeface="梦源宋体 CN W25" panose="02020200000000000000" pitchFamily="18" charset="-122"/>
                <a:ea typeface="梦源宋体 CN W25" panose="02020200000000000000" pitchFamily="18" charset="-122"/>
                <a:cs typeface="+mn-cs"/>
              </a:rPr>
              <a:t> 谢谢大家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srgbClr val="781F1C"/>
              </a:solidFill>
              <a:effectLst/>
              <a:uLnTx/>
              <a:uFillTx/>
              <a:latin typeface="梦源宋体 CN W25" panose="02020200000000000000" pitchFamily="18" charset="-122"/>
              <a:ea typeface="梦源宋体 CN W25" panose="02020200000000000000" pitchFamily="18" charset="-122"/>
              <a:cs typeface="+mn-cs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2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3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4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5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6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7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8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9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10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11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12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13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14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15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16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17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18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19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20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21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22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23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24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25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26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27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28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29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30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31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32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33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34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35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36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37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38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39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40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41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42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43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44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45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46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47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48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49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50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51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ags/tag52.xml><?xml version="1.0" encoding="utf-8"?>
<p:tagLst xmlns:p="http://schemas.openxmlformats.org/presentationml/2006/main">
  <p:tag name="KSO_WM_DIAGRAM_VIRTUALLY_FRAME" val="{&quot;height&quot;:352.71196850393693,&quot;left&quot;:452.8012598425197,&quot;top&quot;:90.77669291338583,&quot;width&quot;:388.79488188976376}"/>
</p:tagLst>
</file>

<file path=ppt/theme/theme1.xml><?xml version="1.0" encoding="utf-8"?>
<a:theme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236</Words>
  <Application>WPS 演示</Application>
  <PresentationFormat>宽屏</PresentationFormat>
  <Paragraphs>88</Paragraphs>
  <Slides>11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5</vt:i4>
      </vt:variant>
      <vt:variant>
        <vt:lpstr>幻灯片标题</vt:lpstr>
      </vt:variant>
      <vt:variant>
        <vt:i4>11</vt:i4>
      </vt:variant>
    </vt:vector>
  </HeadingPairs>
  <TitlesOfParts>
    <vt:vector size="34" baseType="lpstr">
      <vt:lpstr>Arial</vt:lpstr>
      <vt:lpstr>宋体</vt:lpstr>
      <vt:lpstr>Wingdings</vt:lpstr>
      <vt:lpstr>OPPOSans M</vt:lpstr>
      <vt:lpstr>等线</vt:lpstr>
      <vt:lpstr>微软雅黑</vt:lpstr>
      <vt:lpstr>梦源黑体 CN W25</vt:lpstr>
      <vt:lpstr>梦源黑体 CN W15</vt:lpstr>
      <vt:lpstr>梦源宋体 CN W25</vt:lpstr>
      <vt:lpstr>演示流云楷</vt:lpstr>
      <vt:lpstr>楷体_GB2312</vt:lpstr>
      <vt:lpstr>Calibri</vt:lpstr>
      <vt:lpstr>思源宋体 CN Heavy</vt:lpstr>
      <vt:lpstr>梦源宋体 CN W27</vt:lpstr>
      <vt:lpstr>Times New Roman</vt:lpstr>
      <vt:lpstr>Arial</vt:lpstr>
      <vt:lpstr>思源宋体 CN Medium</vt:lpstr>
      <vt:lpstr>Arial Unicode MS</vt:lpstr>
      <vt:lpstr>WPS</vt:lpstr>
      <vt:lpstr>3_WPS</vt:lpstr>
      <vt:lpstr>1_WPS</vt:lpstr>
      <vt:lpstr>2_WPS</vt:lpstr>
      <vt:lpstr>4_WPS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Terry Cook</dc:creator>
  <cp:lastModifiedBy>林正宇</cp:lastModifiedBy>
  <cp:revision>99</cp:revision>
  <dcterms:created xsi:type="dcterms:W3CDTF">2025-03-03T06:52:00Z</dcterms:created>
  <dcterms:modified xsi:type="dcterms:W3CDTF">2025-03-31T02:47:49Z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1E91DC9E029148B594DD2B3C770332DD_13</vt:lpwstr>
  </property>
  <property fmtid="{D5CDD505-2E9C-101B-9397-08002B2CF9AE}" pid="3" name="KSOProductBuildVer">
    <vt:lpwstr>2052-12.1.0.20305</vt:lpwstr>
  </property>
</Properties>
</file>