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2" r:id="rId2"/>
    <p:sldMasterId id="2147483675" r:id="rId3"/>
    <p:sldMasterId id="2147483688" r:id="rId4"/>
    <p:sldMasterId id="2147483701" r:id="rId5"/>
  </p:sldMasterIdLst>
  <p:notesMasterIdLst>
    <p:notesMasterId r:id="rId21"/>
  </p:notesMasterIdLst>
  <p:sldIdLst>
    <p:sldId id="290" r:id="rId6"/>
    <p:sldId id="257" r:id="rId7"/>
    <p:sldId id="264" r:id="rId8"/>
    <p:sldId id="284" r:id="rId9"/>
    <p:sldId id="279" r:id="rId10"/>
    <p:sldId id="276" r:id="rId11"/>
    <p:sldId id="275" r:id="rId12"/>
    <p:sldId id="281" r:id="rId13"/>
    <p:sldId id="287" r:id="rId14"/>
    <p:sldId id="270" r:id="rId15"/>
    <p:sldId id="288" r:id="rId16"/>
    <p:sldId id="280" r:id="rId17"/>
    <p:sldId id="289" r:id="rId18"/>
    <p:sldId id="286" r:id="rId19"/>
    <p:sldId id="291" r:id="rId20"/>
  </p:sldIdLst>
  <p:sldSz cx="12192000" cy="6858000"/>
  <p:notesSz cx="6858000" cy="9144000"/>
  <p:embeddedFontLst>
    <p:embeddedFont>
      <p:font typeface="OPPOSans M" panose="00020600040101010101" pitchFamily="18" charset="-122"/>
      <p:regular r:id="rId22"/>
    </p:embeddedFont>
    <p:embeddedFont>
      <p:font typeface="等线" panose="02010600030101010101" pitchFamily="2" charset="-122"/>
      <p:regular r:id="rId23"/>
      <p:bold r:id="rId24"/>
    </p:embeddedFont>
    <p:embeddedFont>
      <p:font typeface="梦源黑体 CN W15" panose="020B0200000000000000" pitchFamily="34" charset="-122"/>
      <p:regular r:id="rId25"/>
      <p:bold r:id="rId26"/>
    </p:embeddedFont>
    <p:embeddedFont>
      <p:font typeface="梦源黑体 CN W25" panose="020B0200000000000000" pitchFamily="34" charset="-122"/>
      <p:bold r:id="rId27"/>
    </p:embeddedFont>
    <p:embeddedFont>
      <p:font typeface="梦源宋体 CN W25" panose="02020200000000000000" pitchFamily="18" charset="-122"/>
      <p:bold r:id="rId28"/>
    </p:embeddedFont>
    <p:embeddedFont>
      <p:font typeface="梦源宋体 CN W27" panose="02020200000000000000" pitchFamily="18" charset="-122"/>
      <p:bold r:id="rId29"/>
    </p:embeddedFont>
    <p:embeddedFont>
      <p:font typeface="微软雅黑" panose="020B0503020204020204" pitchFamily="34" charset="-122"/>
      <p:regular r:id="rId30"/>
      <p:bold r:id="rId3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 userDrawn="1">
          <p15:clr>
            <a:srgbClr val="A4A3A4"/>
          </p15:clr>
        </p15:guide>
        <p15:guide id="2" pos="3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A278"/>
    <a:srgbClr val="94590E"/>
    <a:srgbClr val="781F1C"/>
    <a:srgbClr val="E2D1BD"/>
    <a:srgbClr val="BA9363"/>
    <a:srgbClr val="EADDCE"/>
    <a:srgbClr val="F7F3EF"/>
    <a:srgbClr val="F2ECE6"/>
    <a:srgbClr val="FDF9F9"/>
    <a:srgbClr val="320D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162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318" y="666"/>
      </p:cViewPr>
      <p:guideLst>
        <p:guide orient="horz" pos="2387"/>
        <p:guide pos="37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4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3.fntdata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4A0868-4854-4FDF-9E20-9FB03306ACE8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88C4F8-8042-4800-8C96-3EDD96B6DC6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88C4F8-8042-4800-8C96-3EDD96B6DC60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file:///C:\Users\Administrator\AppData\Local\Temp\FocoSlide\cache\img\PicChange\transparent_1743153355.png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png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紫羽蓝辰采集到中国风纸质纹理_4xigxp"/>
          <p:cNvPicPr>
            <a:picLocks noGrp="1" noChangeAspect="1"/>
          </p:cNvPicPr>
          <p:nvPr isPhoto="1"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10365" b="10365"/>
          <a:stretch>
            <a:fillRect/>
          </a:stretch>
        </p:blipFill>
        <p:spPr>
          <a:xfrm>
            <a:off x="5" y="-10453"/>
            <a:ext cx="12191991" cy="6858000"/>
          </a:xfrm>
          <a:prstGeom prst="rect">
            <a:avLst/>
          </a:prstGeom>
        </p:spPr>
      </p:pic>
      <p:pic>
        <p:nvPicPr>
          <p:cNvPr id="8" name="图片 7" descr="图片包含 黑暗, 男人, 游戏机, 动物&#10;&#10;描述已自动生成"/>
          <p:cNvPicPr>
            <a:picLocks noChangeAspect="1"/>
          </p:cNvPicPr>
          <p:nvPr userDrawn="1"/>
        </p:nvPicPr>
        <p:blipFill>
          <a:blip r:embed="rId4" cstate="email">
            <a:alphaModFix amt="94000"/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2968749"/>
            <a:ext cx="12192000" cy="4535714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587375" y="579767"/>
            <a:ext cx="2754552" cy="536504"/>
            <a:chOff x="3911651" y="810340"/>
            <a:chExt cx="3668120" cy="714439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5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图片 11" descr="图片包含 图示&#10;&#10;AI 生成的内容可能不正确。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  <p:grpSp>
        <p:nvGrpSpPr>
          <p:cNvPr id="47" name="组合 46"/>
          <p:cNvGrpSpPr/>
          <p:nvPr userDrawn="1"/>
        </p:nvGrpSpPr>
        <p:grpSpPr>
          <a:xfrm>
            <a:off x="0" y="397385"/>
            <a:ext cx="12192000" cy="4114816"/>
            <a:chOff x="0" y="848535"/>
            <a:chExt cx="12192000" cy="4114816"/>
          </a:xfrm>
        </p:grpSpPr>
        <p:pic>
          <p:nvPicPr>
            <p:cNvPr id="48" name="图片 47" descr="图片包含 图示&#10;&#10;AI 生成的内容可能不正确。"/>
            <p:cNvPicPr>
              <a:picLocks noChangeAspect="1"/>
            </p:cNvPicPr>
            <p:nvPr/>
          </p:nvPicPr>
          <p:blipFill>
            <a:blip r:embed="rId7" cstate="email">
              <a:alphaModFix amt="3000"/>
            </a:blip>
            <a:srcRect/>
            <a:stretch>
              <a:fillRect/>
            </a:stretch>
          </p:blipFill>
          <p:spPr>
            <a:xfrm>
              <a:off x="0" y="848535"/>
              <a:ext cx="2032430" cy="4114816"/>
            </a:xfrm>
            <a:custGeom>
              <a:avLst/>
              <a:gdLst>
                <a:gd name="connsiteX0" fmla="*/ 0 w 2032430"/>
                <a:gd name="connsiteY0" fmla="*/ 0 h 4114816"/>
                <a:gd name="connsiteX1" fmla="*/ 2032430 w 2032430"/>
                <a:gd name="connsiteY1" fmla="*/ 0 h 4114816"/>
                <a:gd name="connsiteX2" fmla="*/ 2032430 w 2032430"/>
                <a:gd name="connsiteY2" fmla="*/ 4114816 h 4114816"/>
                <a:gd name="connsiteX3" fmla="*/ 0 w 2032430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430" h="4114816">
                  <a:moveTo>
                    <a:pt x="0" y="0"/>
                  </a:moveTo>
                  <a:lnTo>
                    <a:pt x="2032430" y="0"/>
                  </a:lnTo>
                  <a:lnTo>
                    <a:pt x="2032430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  <p:pic>
          <p:nvPicPr>
            <p:cNvPr id="49" name="图片 48" descr="图片包含 图示&#10;&#10;AI 生成的内容可能不正确。"/>
            <p:cNvPicPr>
              <a:picLocks noChangeAspect="1"/>
            </p:cNvPicPr>
            <p:nvPr/>
          </p:nvPicPr>
          <p:blipFill>
            <a:blip r:embed="rId8" cstate="email">
              <a:alphaModFix amt="3000"/>
            </a:blip>
            <a:srcRect/>
            <a:stretch>
              <a:fillRect/>
            </a:stretch>
          </p:blipFill>
          <p:spPr>
            <a:xfrm>
              <a:off x="10147515" y="848535"/>
              <a:ext cx="2044485" cy="4114816"/>
            </a:xfrm>
            <a:custGeom>
              <a:avLst/>
              <a:gdLst>
                <a:gd name="connsiteX0" fmla="*/ 0 w 2044485"/>
                <a:gd name="connsiteY0" fmla="*/ 0 h 4114816"/>
                <a:gd name="connsiteX1" fmla="*/ 2044485 w 2044485"/>
                <a:gd name="connsiteY1" fmla="*/ 0 h 4114816"/>
                <a:gd name="connsiteX2" fmla="*/ 2044485 w 2044485"/>
                <a:gd name="connsiteY2" fmla="*/ 4114816 h 4114816"/>
                <a:gd name="connsiteX3" fmla="*/ 0 w 2044485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485" h="4114816">
                  <a:moveTo>
                    <a:pt x="0" y="0"/>
                  </a:moveTo>
                  <a:lnTo>
                    <a:pt x="2044485" y="0"/>
                  </a:lnTo>
                  <a:lnTo>
                    <a:pt x="2044485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2EF683EB-0AEE-044A-731E-D1A7F811CD04}"/>
              </a:ext>
            </a:extLst>
          </p:cNvPr>
          <p:cNvPicPr>
            <a:picLocks/>
          </p:cNvPicPr>
          <p:nvPr userDrawn="1"/>
        </p:nvPicPr>
        <p:blipFill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75612"/>
            <a:ext cx="12186960" cy="3182388"/>
          </a:xfrm>
          <a:prstGeom prst="rect">
            <a:avLst/>
          </a:prstGeom>
        </p:spPr>
      </p:pic>
      <p:grpSp>
        <p:nvGrpSpPr>
          <p:cNvPr id="55" name="组合 54"/>
          <p:cNvGrpSpPr/>
          <p:nvPr userDrawn="1"/>
        </p:nvGrpSpPr>
        <p:grpSpPr>
          <a:xfrm>
            <a:off x="-1950655" y="5291711"/>
            <a:ext cx="17188430" cy="3313967"/>
            <a:chOff x="-787160" y="5600519"/>
            <a:chExt cx="17188430" cy="3313967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-787160" y="5737512"/>
              <a:ext cx="4342920" cy="2091117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968166" y="5786159"/>
              <a:ext cx="4342920" cy="2091117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3524714" y="5739149"/>
              <a:ext cx="4342920" cy="2091117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2190751" y="6347930"/>
              <a:ext cx="4342920" cy="2091117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1887746" y="6046084"/>
              <a:ext cx="4342920" cy="2091117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5867868" y="6001075"/>
              <a:ext cx="4342920" cy="2091117"/>
            </a:xfrm>
            <a:prstGeom prst="rect">
              <a:avLst/>
            </a:prstGeom>
          </p:spPr>
        </p:pic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5288508" y="6229212"/>
              <a:ext cx="4342920" cy="2091117"/>
            </a:xfrm>
            <a:prstGeom prst="rect">
              <a:avLst/>
            </a:prstGeom>
          </p:spPr>
        </p:pic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8078871" y="5962413"/>
              <a:ext cx="4342920" cy="2091117"/>
            </a:xfrm>
            <a:prstGeom prst="rect">
              <a:avLst/>
            </a:prstGeom>
          </p:spPr>
        </p:pic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10346451" y="5758529"/>
              <a:ext cx="4342920" cy="2091117"/>
            </a:xfrm>
            <a:prstGeom prst="rect">
              <a:avLst/>
            </a:prstGeom>
          </p:spPr>
        </p:pic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12058350" y="5600519"/>
              <a:ext cx="4342920" cy="2091117"/>
            </a:xfrm>
            <a:prstGeom prst="rect">
              <a:avLst/>
            </a:prstGeom>
          </p:spPr>
        </p:pic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5379074" y="6188879"/>
              <a:ext cx="4342920" cy="2091117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5377470" y="6823369"/>
              <a:ext cx="4342920" cy="2091117"/>
            </a:xfrm>
            <a:prstGeom prst="rect">
              <a:avLst/>
            </a:prstGeom>
          </p:spPr>
        </p:pic>
      </p:grpSp>
      <p:grpSp>
        <p:nvGrpSpPr>
          <p:cNvPr id="68" name="组合 67"/>
          <p:cNvGrpSpPr/>
          <p:nvPr userDrawn="1"/>
        </p:nvGrpSpPr>
        <p:grpSpPr>
          <a:xfrm>
            <a:off x="0" y="6460615"/>
            <a:ext cx="12192000" cy="397385"/>
            <a:chOff x="0" y="5703084"/>
            <a:chExt cx="12192000" cy="1185642"/>
          </a:xfrm>
        </p:grpSpPr>
        <p:sp>
          <p:nvSpPr>
            <p:cNvPr id="69" name="矩形 68"/>
            <p:cNvSpPr/>
            <p:nvPr/>
          </p:nvSpPr>
          <p:spPr>
            <a:xfrm>
              <a:off x="0" y="5703084"/>
              <a:ext cx="12192000" cy="487481"/>
            </a:xfrm>
            <a:prstGeom prst="rect">
              <a:avLst/>
            </a:prstGeom>
            <a:gradFill>
              <a:gsLst>
                <a:gs pos="0">
                  <a:srgbClr val="A16361"/>
                </a:gs>
                <a:gs pos="85000">
                  <a:srgbClr val="781F1C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 flipH="1">
              <a:off x="0" y="6183946"/>
              <a:ext cx="12192000" cy="232451"/>
            </a:xfrm>
            <a:prstGeom prst="rect">
              <a:avLst/>
            </a:prstGeom>
            <a:gradFill>
              <a:gsLst>
                <a:gs pos="0">
                  <a:srgbClr val="CAA846">
                    <a:lumMod val="5000"/>
                    <a:lumOff val="95000"/>
                  </a:srgbClr>
                </a:gs>
                <a:gs pos="74000">
                  <a:srgbClr val="CAA846">
                    <a:lumMod val="45000"/>
                    <a:lumOff val="55000"/>
                  </a:srgbClr>
                </a:gs>
                <a:gs pos="83000">
                  <a:srgbClr val="CAA846">
                    <a:lumMod val="45000"/>
                    <a:lumOff val="55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0" y="6401245"/>
              <a:ext cx="12192000" cy="487481"/>
            </a:xfrm>
            <a:prstGeom prst="rect">
              <a:avLst/>
            </a:prstGeom>
            <a:gradFill flip="none" rotWithShape="1">
              <a:gsLst>
                <a:gs pos="0">
                  <a:srgbClr val="A16361"/>
                </a:gs>
                <a:gs pos="54000">
                  <a:srgbClr val="781F1C"/>
                </a:gs>
              </a:gsLst>
              <a:lin ang="81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</p:grpSp>
      <p:grpSp>
        <p:nvGrpSpPr>
          <p:cNvPr id="72" name="组合 71"/>
          <p:cNvGrpSpPr/>
          <p:nvPr userDrawn="1"/>
        </p:nvGrpSpPr>
        <p:grpSpPr>
          <a:xfrm>
            <a:off x="0" y="6281830"/>
            <a:ext cx="12190255" cy="238216"/>
            <a:chOff x="-93343" y="-2634071"/>
            <a:chExt cx="16050878" cy="313658"/>
          </a:xfrm>
          <a:solidFill>
            <a:srgbClr val="781F1C"/>
          </a:solidFill>
        </p:grpSpPr>
        <p:sp>
          <p:nvSpPr>
            <p:cNvPr id="73" name="任意多边形: 形状 72"/>
            <p:cNvSpPr/>
            <p:nvPr/>
          </p:nvSpPr>
          <p:spPr>
            <a:xfrm>
              <a:off x="-9334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4" name="任意多边形: 形状 73"/>
            <p:cNvSpPr/>
            <p:nvPr/>
          </p:nvSpPr>
          <p:spPr>
            <a:xfrm>
              <a:off x="258038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5" name="任意多边形: 形状 74"/>
            <p:cNvSpPr/>
            <p:nvPr/>
          </p:nvSpPr>
          <p:spPr>
            <a:xfrm>
              <a:off x="525253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6" name="任意多边形: 形状 75"/>
            <p:cNvSpPr/>
            <p:nvPr/>
          </p:nvSpPr>
          <p:spPr>
            <a:xfrm>
              <a:off x="793896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7" name="任意多边形: 形状 76"/>
            <p:cNvSpPr/>
            <p:nvPr/>
          </p:nvSpPr>
          <p:spPr>
            <a:xfrm>
              <a:off x="1061110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8" name="任意多边形: 形状 77"/>
            <p:cNvSpPr/>
            <p:nvPr/>
          </p:nvSpPr>
          <p:spPr>
            <a:xfrm>
              <a:off x="1327586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587375" y="449808"/>
            <a:ext cx="2324655" cy="452773"/>
            <a:chOff x="3911651" y="810340"/>
            <a:chExt cx="3668120" cy="71443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图片 3" descr="图片包含 图示&#10;&#10;AI 生成的内容可能不正确。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587375" y="449808"/>
            <a:ext cx="2324655" cy="452773"/>
            <a:chOff x="3911651" y="810340"/>
            <a:chExt cx="3668120" cy="71443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图片 3" descr="图片包含 图示&#10;&#10;AI 生成的内容可能不正确。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 userDrawn="1"/>
        </p:nvGrpSpPr>
        <p:grpSpPr>
          <a:xfrm>
            <a:off x="0" y="6281830"/>
            <a:ext cx="12192000" cy="576170"/>
            <a:chOff x="0" y="6619784"/>
            <a:chExt cx="12192000" cy="576170"/>
          </a:xfrm>
        </p:grpSpPr>
        <p:grpSp>
          <p:nvGrpSpPr>
            <p:cNvPr id="5" name="组合 4"/>
            <p:cNvGrpSpPr/>
            <p:nvPr userDrawn="1"/>
          </p:nvGrpSpPr>
          <p:grpSpPr>
            <a:xfrm>
              <a:off x="0" y="6798569"/>
              <a:ext cx="12192000" cy="397385"/>
              <a:chOff x="0" y="5703084"/>
              <a:chExt cx="12192000" cy="1185642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0" y="5703084"/>
                <a:ext cx="12192000" cy="487481"/>
              </a:xfrm>
              <a:prstGeom prst="rect">
                <a:avLst/>
              </a:prstGeom>
              <a:gradFill>
                <a:gsLst>
                  <a:gs pos="0">
                    <a:srgbClr val="A16361"/>
                  </a:gs>
                  <a:gs pos="85000">
                    <a:srgbClr val="781F1C"/>
                  </a:gs>
                </a:gsLst>
                <a:lin ang="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anose="00020600040101010101" charset="-122"/>
                  <a:ea typeface="OPPOSans M" panose="00020600040101010101" charset="-122"/>
                  <a:cs typeface="+mn-cs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 flipH="1">
                <a:off x="0" y="6183946"/>
                <a:ext cx="12192000" cy="232451"/>
              </a:xfrm>
              <a:prstGeom prst="rect">
                <a:avLst/>
              </a:prstGeom>
              <a:gradFill>
                <a:gsLst>
                  <a:gs pos="0">
                    <a:srgbClr val="CAA846">
                      <a:lumMod val="5000"/>
                      <a:lumOff val="95000"/>
                    </a:srgbClr>
                  </a:gs>
                  <a:gs pos="74000">
                    <a:srgbClr val="CAA846">
                      <a:lumMod val="45000"/>
                      <a:lumOff val="55000"/>
                    </a:srgbClr>
                  </a:gs>
                  <a:gs pos="83000">
                    <a:srgbClr val="CAA846">
                      <a:lumMod val="45000"/>
                      <a:lumOff val="55000"/>
                    </a:srgbClr>
                  </a:gs>
                </a:gsLst>
                <a:lin ang="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anose="00020600040101010101" charset="-122"/>
                  <a:ea typeface="OPPOSans M" panose="00020600040101010101" charset="-122"/>
                  <a:cs typeface="+mn-cs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0" y="6401245"/>
                <a:ext cx="12192000" cy="487481"/>
              </a:xfrm>
              <a:prstGeom prst="rect">
                <a:avLst/>
              </a:prstGeom>
              <a:gradFill flip="none" rotWithShape="1">
                <a:gsLst>
                  <a:gs pos="0">
                    <a:srgbClr val="A16361"/>
                  </a:gs>
                  <a:gs pos="54000">
                    <a:srgbClr val="781F1C"/>
                  </a:gs>
                </a:gsLst>
                <a:lin ang="81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anose="00020600040101010101" charset="-122"/>
                  <a:ea typeface="OPPOSans M" panose="00020600040101010101" charset="-122"/>
                  <a:cs typeface="+mn-cs"/>
                </a:endParaRPr>
              </a:p>
            </p:txBody>
          </p:sp>
        </p:grpSp>
        <p:grpSp>
          <p:nvGrpSpPr>
            <p:cNvPr id="9" name="组合 8"/>
            <p:cNvGrpSpPr/>
            <p:nvPr userDrawn="1"/>
          </p:nvGrpSpPr>
          <p:grpSpPr>
            <a:xfrm>
              <a:off x="0" y="6619784"/>
              <a:ext cx="12190255" cy="238216"/>
              <a:chOff x="-93343" y="-2634071"/>
              <a:chExt cx="16050878" cy="313658"/>
            </a:xfrm>
            <a:solidFill>
              <a:srgbClr val="781F1C"/>
            </a:solidFill>
          </p:grpSpPr>
          <p:sp>
            <p:nvSpPr>
              <p:cNvPr id="10" name="任意多边形: 形状 9"/>
              <p:cNvSpPr/>
              <p:nvPr/>
            </p:nvSpPr>
            <p:spPr>
              <a:xfrm>
                <a:off x="-93343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1" name="任意多边形: 形状 10"/>
              <p:cNvSpPr/>
              <p:nvPr/>
            </p:nvSpPr>
            <p:spPr>
              <a:xfrm>
                <a:off x="2580387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2" name="任意多边形: 形状 11"/>
              <p:cNvSpPr/>
              <p:nvPr/>
            </p:nvSpPr>
            <p:spPr>
              <a:xfrm>
                <a:off x="5252530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3" name="任意多边形: 形状 12"/>
              <p:cNvSpPr/>
              <p:nvPr/>
            </p:nvSpPr>
            <p:spPr>
              <a:xfrm>
                <a:off x="7938960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4" name="任意多边形: 形状 13"/>
              <p:cNvSpPr/>
              <p:nvPr/>
            </p:nvSpPr>
            <p:spPr>
              <a:xfrm>
                <a:off x="10611103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5" name="任意多边形: 形状 14"/>
              <p:cNvSpPr/>
              <p:nvPr/>
            </p:nvSpPr>
            <p:spPr>
              <a:xfrm>
                <a:off x="13275867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587375" y="449808"/>
            <a:ext cx="2324655" cy="452773"/>
            <a:chOff x="3911651" y="810340"/>
            <a:chExt cx="3668120" cy="71443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图片 3" descr="图片包含 图示&#10;&#10;AI 生成的内容可能不正确。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rcRect l="1214" t="54692" r="1214"/>
          <a:stretch>
            <a:fillRect/>
          </a:stretch>
        </p:blipFill>
        <p:spPr>
          <a:xfrm>
            <a:off x="0" y="0"/>
            <a:ext cx="12192000" cy="17393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587375" y="449808"/>
            <a:ext cx="2324655" cy="452773"/>
            <a:chOff x="3911651" y="810340"/>
            <a:chExt cx="3668120" cy="714439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4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图片 5" descr="图片包含 图示&#10;&#10;AI 生成的内容可能不正确。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紫羽蓝辰采集到中国风纸质纹理_4xigxp"/>
          <p:cNvPicPr>
            <a:picLocks noGrp="1" noChangeAspect="1"/>
          </p:cNvPicPr>
          <p:nvPr isPhoto="1"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10365" b="10365"/>
          <a:stretch>
            <a:fillRect/>
          </a:stretch>
        </p:blipFill>
        <p:spPr>
          <a:xfrm>
            <a:off x="5" y="-10453"/>
            <a:ext cx="12191991" cy="6858000"/>
          </a:xfrm>
          <a:prstGeom prst="rect">
            <a:avLst/>
          </a:prstGeom>
        </p:spPr>
      </p:pic>
      <p:pic>
        <p:nvPicPr>
          <p:cNvPr id="8" name="图片 7" descr="图片包含 黑暗, 男人, 游戏机, 动物&#10;&#10;描述已自动生成"/>
          <p:cNvPicPr>
            <a:picLocks noChangeAspect="1"/>
          </p:cNvPicPr>
          <p:nvPr userDrawn="1"/>
        </p:nvPicPr>
        <p:blipFill>
          <a:blip r:embed="rId4" cstate="email">
            <a:alphaModFix amt="94000"/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2968749"/>
            <a:ext cx="12192000" cy="4535714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587375" y="579767"/>
            <a:ext cx="2754552" cy="536504"/>
            <a:chOff x="3911651" y="810340"/>
            <a:chExt cx="3668120" cy="714439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5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图片 11" descr="图片包含 图示&#10;&#10;AI 生成的内容可能不正确。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  <p:grpSp>
        <p:nvGrpSpPr>
          <p:cNvPr id="47" name="组合 46"/>
          <p:cNvGrpSpPr/>
          <p:nvPr userDrawn="1"/>
        </p:nvGrpSpPr>
        <p:grpSpPr>
          <a:xfrm>
            <a:off x="0" y="397385"/>
            <a:ext cx="12192000" cy="4114816"/>
            <a:chOff x="0" y="848535"/>
            <a:chExt cx="12192000" cy="4114816"/>
          </a:xfrm>
        </p:grpSpPr>
        <p:pic>
          <p:nvPicPr>
            <p:cNvPr id="48" name="图片 47" descr="图片包含 图示&#10;&#10;AI 生成的内容可能不正确。"/>
            <p:cNvPicPr>
              <a:picLocks noChangeAspect="1"/>
            </p:cNvPicPr>
            <p:nvPr/>
          </p:nvPicPr>
          <p:blipFill>
            <a:blip r:embed="rId7" cstate="email">
              <a:alphaModFix amt="3000"/>
            </a:blip>
            <a:srcRect/>
            <a:stretch>
              <a:fillRect/>
            </a:stretch>
          </p:blipFill>
          <p:spPr>
            <a:xfrm>
              <a:off x="0" y="848535"/>
              <a:ext cx="2032430" cy="4114816"/>
            </a:xfrm>
            <a:custGeom>
              <a:avLst/>
              <a:gdLst>
                <a:gd name="connsiteX0" fmla="*/ 0 w 2032430"/>
                <a:gd name="connsiteY0" fmla="*/ 0 h 4114816"/>
                <a:gd name="connsiteX1" fmla="*/ 2032430 w 2032430"/>
                <a:gd name="connsiteY1" fmla="*/ 0 h 4114816"/>
                <a:gd name="connsiteX2" fmla="*/ 2032430 w 2032430"/>
                <a:gd name="connsiteY2" fmla="*/ 4114816 h 4114816"/>
                <a:gd name="connsiteX3" fmla="*/ 0 w 2032430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430" h="4114816">
                  <a:moveTo>
                    <a:pt x="0" y="0"/>
                  </a:moveTo>
                  <a:lnTo>
                    <a:pt x="2032430" y="0"/>
                  </a:lnTo>
                  <a:lnTo>
                    <a:pt x="2032430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  <p:pic>
          <p:nvPicPr>
            <p:cNvPr id="49" name="图片 48" descr="图片包含 图示&#10;&#10;AI 生成的内容可能不正确。"/>
            <p:cNvPicPr>
              <a:picLocks noChangeAspect="1"/>
            </p:cNvPicPr>
            <p:nvPr/>
          </p:nvPicPr>
          <p:blipFill>
            <a:blip r:embed="rId8" cstate="email">
              <a:alphaModFix amt="3000"/>
            </a:blip>
            <a:srcRect/>
            <a:stretch>
              <a:fillRect/>
            </a:stretch>
          </p:blipFill>
          <p:spPr>
            <a:xfrm>
              <a:off x="10147515" y="848535"/>
              <a:ext cx="2044485" cy="4114816"/>
            </a:xfrm>
            <a:custGeom>
              <a:avLst/>
              <a:gdLst>
                <a:gd name="connsiteX0" fmla="*/ 0 w 2044485"/>
                <a:gd name="connsiteY0" fmla="*/ 0 h 4114816"/>
                <a:gd name="connsiteX1" fmla="*/ 2044485 w 2044485"/>
                <a:gd name="connsiteY1" fmla="*/ 0 h 4114816"/>
                <a:gd name="connsiteX2" fmla="*/ 2044485 w 2044485"/>
                <a:gd name="connsiteY2" fmla="*/ 4114816 h 4114816"/>
                <a:gd name="connsiteX3" fmla="*/ 0 w 2044485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485" h="4114816">
                  <a:moveTo>
                    <a:pt x="0" y="0"/>
                  </a:moveTo>
                  <a:lnTo>
                    <a:pt x="2044485" y="0"/>
                  </a:lnTo>
                  <a:lnTo>
                    <a:pt x="2044485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</p:grpSp>
      <p:grpSp>
        <p:nvGrpSpPr>
          <p:cNvPr id="55" name="组合 54"/>
          <p:cNvGrpSpPr/>
          <p:nvPr userDrawn="1"/>
        </p:nvGrpSpPr>
        <p:grpSpPr>
          <a:xfrm>
            <a:off x="-655255" y="5291711"/>
            <a:ext cx="17188430" cy="3313967"/>
            <a:chOff x="-787160" y="5600519"/>
            <a:chExt cx="17188430" cy="3313967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-787160" y="5737512"/>
              <a:ext cx="4342920" cy="2091117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968166" y="5786159"/>
              <a:ext cx="4342920" cy="2091117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3524714" y="5739149"/>
              <a:ext cx="4342920" cy="2091117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2190751" y="6347930"/>
              <a:ext cx="4342920" cy="2091117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1887746" y="6046084"/>
              <a:ext cx="4342920" cy="2091117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867868" y="6001075"/>
              <a:ext cx="4342920" cy="2091117"/>
            </a:xfrm>
            <a:prstGeom prst="rect">
              <a:avLst/>
            </a:prstGeom>
          </p:spPr>
        </p:pic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288508" y="6229212"/>
              <a:ext cx="4342920" cy="2091117"/>
            </a:xfrm>
            <a:prstGeom prst="rect">
              <a:avLst/>
            </a:prstGeom>
          </p:spPr>
        </p:pic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8078871" y="5962413"/>
              <a:ext cx="4342920" cy="2091117"/>
            </a:xfrm>
            <a:prstGeom prst="rect">
              <a:avLst/>
            </a:prstGeom>
          </p:spPr>
        </p:pic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10346451" y="5758529"/>
              <a:ext cx="4342920" cy="2091117"/>
            </a:xfrm>
            <a:prstGeom prst="rect">
              <a:avLst/>
            </a:prstGeom>
          </p:spPr>
        </p:pic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12058350" y="5600519"/>
              <a:ext cx="4342920" cy="2091117"/>
            </a:xfrm>
            <a:prstGeom prst="rect">
              <a:avLst/>
            </a:prstGeom>
          </p:spPr>
        </p:pic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379074" y="6188879"/>
              <a:ext cx="4342920" cy="2091117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377470" y="6823369"/>
              <a:ext cx="4342920" cy="2091117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0" cstate="email"/>
          <a:stretch>
            <a:fillRect/>
          </a:stretch>
        </p:blipFill>
        <p:spPr>
          <a:xfrm>
            <a:off x="2520" y="3385740"/>
            <a:ext cx="12186960" cy="3182388"/>
          </a:xfrm>
          <a:prstGeom prst="rect">
            <a:avLst/>
          </a:prstGeom>
        </p:spPr>
      </p:pic>
      <p:grpSp>
        <p:nvGrpSpPr>
          <p:cNvPr id="68" name="组合 67"/>
          <p:cNvGrpSpPr/>
          <p:nvPr userDrawn="1"/>
        </p:nvGrpSpPr>
        <p:grpSpPr>
          <a:xfrm>
            <a:off x="0" y="6460615"/>
            <a:ext cx="12192000" cy="397385"/>
            <a:chOff x="0" y="5703084"/>
            <a:chExt cx="12192000" cy="1185642"/>
          </a:xfrm>
        </p:grpSpPr>
        <p:sp>
          <p:nvSpPr>
            <p:cNvPr id="69" name="矩形 68"/>
            <p:cNvSpPr/>
            <p:nvPr/>
          </p:nvSpPr>
          <p:spPr>
            <a:xfrm>
              <a:off x="0" y="5703084"/>
              <a:ext cx="12192000" cy="487481"/>
            </a:xfrm>
            <a:prstGeom prst="rect">
              <a:avLst/>
            </a:prstGeom>
            <a:gradFill>
              <a:gsLst>
                <a:gs pos="0">
                  <a:srgbClr val="A16361"/>
                </a:gs>
                <a:gs pos="85000">
                  <a:srgbClr val="781F1C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 flipH="1">
              <a:off x="0" y="6183946"/>
              <a:ext cx="12192000" cy="232451"/>
            </a:xfrm>
            <a:prstGeom prst="rect">
              <a:avLst/>
            </a:prstGeom>
            <a:gradFill>
              <a:gsLst>
                <a:gs pos="0">
                  <a:srgbClr val="CAA846">
                    <a:lumMod val="5000"/>
                    <a:lumOff val="95000"/>
                  </a:srgbClr>
                </a:gs>
                <a:gs pos="74000">
                  <a:srgbClr val="CAA846">
                    <a:lumMod val="45000"/>
                    <a:lumOff val="55000"/>
                  </a:srgbClr>
                </a:gs>
                <a:gs pos="83000">
                  <a:srgbClr val="CAA846">
                    <a:lumMod val="45000"/>
                    <a:lumOff val="55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0" y="6401245"/>
              <a:ext cx="12192000" cy="487481"/>
            </a:xfrm>
            <a:prstGeom prst="rect">
              <a:avLst/>
            </a:prstGeom>
            <a:gradFill flip="none" rotWithShape="1">
              <a:gsLst>
                <a:gs pos="0">
                  <a:srgbClr val="A16361"/>
                </a:gs>
                <a:gs pos="54000">
                  <a:srgbClr val="781F1C"/>
                </a:gs>
              </a:gsLst>
              <a:lin ang="81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</p:grpSp>
      <p:grpSp>
        <p:nvGrpSpPr>
          <p:cNvPr id="72" name="组合 71"/>
          <p:cNvGrpSpPr/>
          <p:nvPr userDrawn="1"/>
        </p:nvGrpSpPr>
        <p:grpSpPr>
          <a:xfrm>
            <a:off x="0" y="6281830"/>
            <a:ext cx="12190255" cy="238216"/>
            <a:chOff x="-93343" y="-2634071"/>
            <a:chExt cx="16050878" cy="313658"/>
          </a:xfrm>
          <a:solidFill>
            <a:srgbClr val="781F1C"/>
          </a:solidFill>
        </p:grpSpPr>
        <p:sp>
          <p:nvSpPr>
            <p:cNvPr id="73" name="任意多边形: 形状 72"/>
            <p:cNvSpPr/>
            <p:nvPr/>
          </p:nvSpPr>
          <p:spPr>
            <a:xfrm>
              <a:off x="-9334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4" name="任意多边形: 形状 73"/>
            <p:cNvSpPr/>
            <p:nvPr/>
          </p:nvSpPr>
          <p:spPr>
            <a:xfrm>
              <a:off x="258038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5" name="任意多边形: 形状 74"/>
            <p:cNvSpPr/>
            <p:nvPr/>
          </p:nvSpPr>
          <p:spPr>
            <a:xfrm>
              <a:off x="525253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6" name="任意多边形: 形状 75"/>
            <p:cNvSpPr/>
            <p:nvPr/>
          </p:nvSpPr>
          <p:spPr>
            <a:xfrm>
              <a:off x="793896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7" name="任意多边形: 形状 76"/>
            <p:cNvSpPr/>
            <p:nvPr/>
          </p:nvSpPr>
          <p:spPr>
            <a:xfrm>
              <a:off x="1061110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8" name="任意多边形: 形状 77"/>
            <p:cNvSpPr/>
            <p:nvPr/>
          </p:nvSpPr>
          <p:spPr>
            <a:xfrm>
              <a:off x="1327586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9352995" y="449808"/>
            <a:ext cx="2324655" cy="452773"/>
            <a:chOff x="3911651" y="810340"/>
            <a:chExt cx="3668120" cy="71443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图片 3" descr="图片包含 图示&#10;&#10;AI 生成的内容可能不正确。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 userDrawn="1"/>
        </p:nvGrpSpPr>
        <p:grpSpPr>
          <a:xfrm>
            <a:off x="9352995" y="449808"/>
            <a:ext cx="2324655" cy="452773"/>
            <a:chOff x="3911651" y="810340"/>
            <a:chExt cx="3668120" cy="714439"/>
          </a:xfrm>
        </p:grpSpPr>
        <p:pic>
          <p:nvPicPr>
            <p:cNvPr id="58" name="Picture 2"/>
            <p:cNvPicPr>
              <a:picLocks noChangeAspect="1" noChangeArrowheads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图片 58" descr="图片包含 图示&#10;&#10;AI 生成的内容可能不正确。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紫羽蓝辰采集到中国风纸质纹理_4xigxp"/>
          <p:cNvPicPr>
            <a:picLocks noGrp="1" noChangeAspect="1"/>
          </p:cNvPicPr>
          <p:nvPr isPhoto="1"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10365" b="10365"/>
          <a:stretch>
            <a:fillRect/>
          </a:stretch>
        </p:blipFill>
        <p:spPr>
          <a:xfrm>
            <a:off x="5" y="-10453"/>
            <a:ext cx="12191991" cy="6858000"/>
          </a:xfrm>
          <a:prstGeom prst="rect">
            <a:avLst/>
          </a:prstGeom>
        </p:spPr>
      </p:pic>
      <p:pic>
        <p:nvPicPr>
          <p:cNvPr id="8" name="图片 7" descr="图片包含 黑暗, 男人, 游戏机, 动物&#10;&#10;描述已自动生成"/>
          <p:cNvPicPr>
            <a:picLocks noChangeAspect="1"/>
          </p:cNvPicPr>
          <p:nvPr userDrawn="1"/>
        </p:nvPicPr>
        <p:blipFill>
          <a:blip r:embed="rId4" cstate="email">
            <a:alphaModFix amt="94000"/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2968749"/>
            <a:ext cx="12192000" cy="4535714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587375" y="579767"/>
            <a:ext cx="2754552" cy="536504"/>
            <a:chOff x="3911651" y="810340"/>
            <a:chExt cx="3668120" cy="714439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5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图片 11" descr="图片包含 图示&#10;&#10;AI 生成的内容可能不正确。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  <p:grpSp>
        <p:nvGrpSpPr>
          <p:cNvPr id="47" name="组合 46"/>
          <p:cNvGrpSpPr/>
          <p:nvPr userDrawn="1"/>
        </p:nvGrpSpPr>
        <p:grpSpPr>
          <a:xfrm>
            <a:off x="0" y="397385"/>
            <a:ext cx="12192000" cy="4114816"/>
            <a:chOff x="0" y="848535"/>
            <a:chExt cx="12192000" cy="4114816"/>
          </a:xfrm>
        </p:grpSpPr>
        <p:pic>
          <p:nvPicPr>
            <p:cNvPr id="48" name="图片 47" descr="图片包含 图示&#10;&#10;AI 生成的内容可能不正确。"/>
            <p:cNvPicPr>
              <a:picLocks noChangeAspect="1"/>
            </p:cNvPicPr>
            <p:nvPr/>
          </p:nvPicPr>
          <p:blipFill>
            <a:blip r:embed="rId7" cstate="email">
              <a:alphaModFix amt="3000"/>
            </a:blip>
            <a:srcRect/>
            <a:stretch>
              <a:fillRect/>
            </a:stretch>
          </p:blipFill>
          <p:spPr>
            <a:xfrm>
              <a:off x="0" y="848535"/>
              <a:ext cx="2032430" cy="4114816"/>
            </a:xfrm>
            <a:custGeom>
              <a:avLst/>
              <a:gdLst>
                <a:gd name="connsiteX0" fmla="*/ 0 w 2032430"/>
                <a:gd name="connsiteY0" fmla="*/ 0 h 4114816"/>
                <a:gd name="connsiteX1" fmla="*/ 2032430 w 2032430"/>
                <a:gd name="connsiteY1" fmla="*/ 0 h 4114816"/>
                <a:gd name="connsiteX2" fmla="*/ 2032430 w 2032430"/>
                <a:gd name="connsiteY2" fmla="*/ 4114816 h 4114816"/>
                <a:gd name="connsiteX3" fmla="*/ 0 w 2032430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430" h="4114816">
                  <a:moveTo>
                    <a:pt x="0" y="0"/>
                  </a:moveTo>
                  <a:lnTo>
                    <a:pt x="2032430" y="0"/>
                  </a:lnTo>
                  <a:lnTo>
                    <a:pt x="2032430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  <p:pic>
          <p:nvPicPr>
            <p:cNvPr id="49" name="图片 48" descr="图片包含 图示&#10;&#10;AI 生成的内容可能不正确。"/>
            <p:cNvPicPr>
              <a:picLocks noChangeAspect="1"/>
            </p:cNvPicPr>
            <p:nvPr/>
          </p:nvPicPr>
          <p:blipFill>
            <a:blip r:embed="rId8" cstate="email">
              <a:alphaModFix amt="3000"/>
            </a:blip>
            <a:srcRect/>
            <a:stretch>
              <a:fillRect/>
            </a:stretch>
          </p:blipFill>
          <p:spPr>
            <a:xfrm>
              <a:off x="10147515" y="848535"/>
              <a:ext cx="2044485" cy="4114816"/>
            </a:xfrm>
            <a:custGeom>
              <a:avLst/>
              <a:gdLst>
                <a:gd name="connsiteX0" fmla="*/ 0 w 2044485"/>
                <a:gd name="connsiteY0" fmla="*/ 0 h 4114816"/>
                <a:gd name="connsiteX1" fmla="*/ 2044485 w 2044485"/>
                <a:gd name="connsiteY1" fmla="*/ 0 h 4114816"/>
                <a:gd name="connsiteX2" fmla="*/ 2044485 w 2044485"/>
                <a:gd name="connsiteY2" fmla="*/ 4114816 h 4114816"/>
                <a:gd name="connsiteX3" fmla="*/ 0 w 2044485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485" h="4114816">
                  <a:moveTo>
                    <a:pt x="0" y="0"/>
                  </a:moveTo>
                  <a:lnTo>
                    <a:pt x="2044485" y="0"/>
                  </a:lnTo>
                  <a:lnTo>
                    <a:pt x="2044485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</p:grpSp>
      <p:grpSp>
        <p:nvGrpSpPr>
          <p:cNvPr id="55" name="组合 54"/>
          <p:cNvGrpSpPr/>
          <p:nvPr userDrawn="1"/>
        </p:nvGrpSpPr>
        <p:grpSpPr>
          <a:xfrm>
            <a:off x="-655255" y="5291711"/>
            <a:ext cx="17188430" cy="3313967"/>
            <a:chOff x="-787160" y="5600519"/>
            <a:chExt cx="17188430" cy="3313967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-787160" y="5737512"/>
              <a:ext cx="4342920" cy="2091117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968166" y="5786159"/>
              <a:ext cx="4342920" cy="2091117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3524714" y="5739149"/>
              <a:ext cx="4342920" cy="2091117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2190751" y="6347930"/>
              <a:ext cx="4342920" cy="2091117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1887746" y="6046084"/>
              <a:ext cx="4342920" cy="2091117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867868" y="6001075"/>
              <a:ext cx="4342920" cy="2091117"/>
            </a:xfrm>
            <a:prstGeom prst="rect">
              <a:avLst/>
            </a:prstGeom>
          </p:spPr>
        </p:pic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288508" y="6229212"/>
              <a:ext cx="4342920" cy="2091117"/>
            </a:xfrm>
            <a:prstGeom prst="rect">
              <a:avLst/>
            </a:prstGeom>
          </p:spPr>
        </p:pic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8078871" y="5962413"/>
              <a:ext cx="4342920" cy="2091117"/>
            </a:xfrm>
            <a:prstGeom prst="rect">
              <a:avLst/>
            </a:prstGeom>
          </p:spPr>
        </p:pic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10346451" y="5758529"/>
              <a:ext cx="4342920" cy="2091117"/>
            </a:xfrm>
            <a:prstGeom prst="rect">
              <a:avLst/>
            </a:prstGeom>
          </p:spPr>
        </p:pic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12058350" y="5600519"/>
              <a:ext cx="4342920" cy="2091117"/>
            </a:xfrm>
            <a:prstGeom prst="rect">
              <a:avLst/>
            </a:prstGeom>
          </p:spPr>
        </p:pic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379074" y="6188879"/>
              <a:ext cx="4342920" cy="2091117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377470" y="6823369"/>
              <a:ext cx="4342920" cy="2091117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0" cstate="email"/>
          <a:stretch>
            <a:fillRect/>
          </a:stretch>
        </p:blipFill>
        <p:spPr>
          <a:xfrm>
            <a:off x="2520" y="3385740"/>
            <a:ext cx="12186960" cy="3182388"/>
          </a:xfrm>
          <a:prstGeom prst="rect">
            <a:avLst/>
          </a:prstGeom>
        </p:spPr>
      </p:pic>
      <p:grpSp>
        <p:nvGrpSpPr>
          <p:cNvPr id="68" name="组合 67"/>
          <p:cNvGrpSpPr/>
          <p:nvPr userDrawn="1"/>
        </p:nvGrpSpPr>
        <p:grpSpPr>
          <a:xfrm>
            <a:off x="0" y="6460615"/>
            <a:ext cx="12192000" cy="397385"/>
            <a:chOff x="0" y="5703084"/>
            <a:chExt cx="12192000" cy="1185642"/>
          </a:xfrm>
        </p:grpSpPr>
        <p:sp>
          <p:nvSpPr>
            <p:cNvPr id="69" name="矩形 68"/>
            <p:cNvSpPr/>
            <p:nvPr/>
          </p:nvSpPr>
          <p:spPr>
            <a:xfrm>
              <a:off x="0" y="5703084"/>
              <a:ext cx="12192000" cy="487481"/>
            </a:xfrm>
            <a:prstGeom prst="rect">
              <a:avLst/>
            </a:prstGeom>
            <a:gradFill>
              <a:gsLst>
                <a:gs pos="0">
                  <a:srgbClr val="A16361"/>
                </a:gs>
                <a:gs pos="85000">
                  <a:srgbClr val="781F1C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 flipH="1">
              <a:off x="0" y="6183946"/>
              <a:ext cx="12192000" cy="232451"/>
            </a:xfrm>
            <a:prstGeom prst="rect">
              <a:avLst/>
            </a:prstGeom>
            <a:gradFill>
              <a:gsLst>
                <a:gs pos="0">
                  <a:srgbClr val="CAA846">
                    <a:lumMod val="5000"/>
                    <a:lumOff val="95000"/>
                  </a:srgbClr>
                </a:gs>
                <a:gs pos="74000">
                  <a:srgbClr val="CAA846">
                    <a:lumMod val="45000"/>
                    <a:lumOff val="55000"/>
                  </a:srgbClr>
                </a:gs>
                <a:gs pos="83000">
                  <a:srgbClr val="CAA846">
                    <a:lumMod val="45000"/>
                    <a:lumOff val="55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0" y="6401245"/>
              <a:ext cx="12192000" cy="487481"/>
            </a:xfrm>
            <a:prstGeom prst="rect">
              <a:avLst/>
            </a:prstGeom>
            <a:gradFill flip="none" rotWithShape="1">
              <a:gsLst>
                <a:gs pos="0">
                  <a:srgbClr val="A16361"/>
                </a:gs>
                <a:gs pos="54000">
                  <a:srgbClr val="781F1C"/>
                </a:gs>
              </a:gsLst>
              <a:lin ang="81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</p:grpSp>
      <p:grpSp>
        <p:nvGrpSpPr>
          <p:cNvPr id="72" name="组合 71"/>
          <p:cNvGrpSpPr/>
          <p:nvPr userDrawn="1"/>
        </p:nvGrpSpPr>
        <p:grpSpPr>
          <a:xfrm>
            <a:off x="0" y="6281830"/>
            <a:ext cx="12190255" cy="238216"/>
            <a:chOff x="-93343" y="-2634071"/>
            <a:chExt cx="16050878" cy="313658"/>
          </a:xfrm>
          <a:solidFill>
            <a:srgbClr val="781F1C"/>
          </a:solidFill>
        </p:grpSpPr>
        <p:sp>
          <p:nvSpPr>
            <p:cNvPr id="73" name="任意多边形: 形状 72"/>
            <p:cNvSpPr/>
            <p:nvPr/>
          </p:nvSpPr>
          <p:spPr>
            <a:xfrm>
              <a:off x="-9334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4" name="任意多边形: 形状 73"/>
            <p:cNvSpPr/>
            <p:nvPr/>
          </p:nvSpPr>
          <p:spPr>
            <a:xfrm>
              <a:off x="258038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5" name="任意多边形: 形状 74"/>
            <p:cNvSpPr/>
            <p:nvPr/>
          </p:nvSpPr>
          <p:spPr>
            <a:xfrm>
              <a:off x="525253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6" name="任意多边形: 形状 75"/>
            <p:cNvSpPr/>
            <p:nvPr/>
          </p:nvSpPr>
          <p:spPr>
            <a:xfrm>
              <a:off x="793896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7" name="任意多边形: 形状 76"/>
            <p:cNvSpPr/>
            <p:nvPr/>
          </p:nvSpPr>
          <p:spPr>
            <a:xfrm>
              <a:off x="1061110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8" name="任意多边形: 形状 77"/>
            <p:cNvSpPr/>
            <p:nvPr/>
          </p:nvSpPr>
          <p:spPr>
            <a:xfrm>
              <a:off x="1327586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9352995" y="449808"/>
            <a:ext cx="2324655" cy="452773"/>
            <a:chOff x="3911651" y="810340"/>
            <a:chExt cx="3668120" cy="71443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图片 3" descr="图片包含 图示&#10;&#10;AI 生成的内容可能不正确。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 userDrawn="1"/>
        </p:nvGrpSpPr>
        <p:grpSpPr>
          <a:xfrm>
            <a:off x="9352995" y="449808"/>
            <a:ext cx="2324655" cy="452773"/>
            <a:chOff x="3911651" y="810340"/>
            <a:chExt cx="3668120" cy="714439"/>
          </a:xfrm>
        </p:grpSpPr>
        <p:pic>
          <p:nvPicPr>
            <p:cNvPr id="58" name="Picture 2"/>
            <p:cNvPicPr>
              <a:picLocks noChangeAspect="1" noChangeArrowheads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图片 58" descr="图片包含 图示&#10;&#10;AI 生成的内容可能不正确。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紫羽蓝辰采集到中国风纸质纹理_4xigxp"/>
          <p:cNvPicPr>
            <a:picLocks noGrp="1" noChangeAspect="1"/>
          </p:cNvPicPr>
          <p:nvPr isPhoto="1"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10365" b="10365"/>
          <a:stretch>
            <a:fillRect/>
          </a:stretch>
        </p:blipFill>
        <p:spPr>
          <a:xfrm>
            <a:off x="5" y="-10453"/>
            <a:ext cx="12191991" cy="6858000"/>
          </a:xfrm>
          <a:prstGeom prst="rect">
            <a:avLst/>
          </a:prstGeom>
        </p:spPr>
      </p:pic>
      <p:pic>
        <p:nvPicPr>
          <p:cNvPr id="8" name="图片 7" descr="图片包含 黑暗, 男人, 游戏机, 动物&#10;&#10;描述已自动生成"/>
          <p:cNvPicPr>
            <a:picLocks noChangeAspect="1"/>
          </p:cNvPicPr>
          <p:nvPr userDrawn="1"/>
        </p:nvPicPr>
        <p:blipFill>
          <a:blip r:embed="rId4" cstate="email">
            <a:alphaModFix amt="94000"/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2968749"/>
            <a:ext cx="12192000" cy="4535714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587375" y="579767"/>
            <a:ext cx="2754552" cy="536504"/>
            <a:chOff x="3911651" y="810340"/>
            <a:chExt cx="3668120" cy="714439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5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图片 11" descr="图片包含 图示&#10;&#10;AI 生成的内容可能不正确。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  <p:grpSp>
        <p:nvGrpSpPr>
          <p:cNvPr id="47" name="组合 46"/>
          <p:cNvGrpSpPr/>
          <p:nvPr userDrawn="1"/>
        </p:nvGrpSpPr>
        <p:grpSpPr>
          <a:xfrm>
            <a:off x="0" y="397385"/>
            <a:ext cx="12192000" cy="4114816"/>
            <a:chOff x="0" y="848535"/>
            <a:chExt cx="12192000" cy="4114816"/>
          </a:xfrm>
        </p:grpSpPr>
        <p:pic>
          <p:nvPicPr>
            <p:cNvPr id="48" name="图片 47" descr="图片包含 图示&#10;&#10;AI 生成的内容可能不正确。"/>
            <p:cNvPicPr>
              <a:picLocks noChangeAspect="1"/>
            </p:cNvPicPr>
            <p:nvPr/>
          </p:nvPicPr>
          <p:blipFill>
            <a:blip r:embed="rId7" cstate="email">
              <a:alphaModFix amt="3000"/>
            </a:blip>
            <a:srcRect/>
            <a:stretch>
              <a:fillRect/>
            </a:stretch>
          </p:blipFill>
          <p:spPr>
            <a:xfrm>
              <a:off x="0" y="848535"/>
              <a:ext cx="2032430" cy="4114816"/>
            </a:xfrm>
            <a:custGeom>
              <a:avLst/>
              <a:gdLst>
                <a:gd name="connsiteX0" fmla="*/ 0 w 2032430"/>
                <a:gd name="connsiteY0" fmla="*/ 0 h 4114816"/>
                <a:gd name="connsiteX1" fmla="*/ 2032430 w 2032430"/>
                <a:gd name="connsiteY1" fmla="*/ 0 h 4114816"/>
                <a:gd name="connsiteX2" fmla="*/ 2032430 w 2032430"/>
                <a:gd name="connsiteY2" fmla="*/ 4114816 h 4114816"/>
                <a:gd name="connsiteX3" fmla="*/ 0 w 2032430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430" h="4114816">
                  <a:moveTo>
                    <a:pt x="0" y="0"/>
                  </a:moveTo>
                  <a:lnTo>
                    <a:pt x="2032430" y="0"/>
                  </a:lnTo>
                  <a:lnTo>
                    <a:pt x="2032430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  <p:pic>
          <p:nvPicPr>
            <p:cNvPr id="49" name="图片 48" descr="图片包含 图示&#10;&#10;AI 生成的内容可能不正确。"/>
            <p:cNvPicPr>
              <a:picLocks noChangeAspect="1"/>
            </p:cNvPicPr>
            <p:nvPr/>
          </p:nvPicPr>
          <p:blipFill>
            <a:blip r:embed="rId8" cstate="email">
              <a:alphaModFix amt="3000"/>
            </a:blip>
            <a:srcRect/>
            <a:stretch>
              <a:fillRect/>
            </a:stretch>
          </p:blipFill>
          <p:spPr>
            <a:xfrm>
              <a:off x="10147515" y="848535"/>
              <a:ext cx="2044485" cy="4114816"/>
            </a:xfrm>
            <a:custGeom>
              <a:avLst/>
              <a:gdLst>
                <a:gd name="connsiteX0" fmla="*/ 0 w 2044485"/>
                <a:gd name="connsiteY0" fmla="*/ 0 h 4114816"/>
                <a:gd name="connsiteX1" fmla="*/ 2044485 w 2044485"/>
                <a:gd name="connsiteY1" fmla="*/ 0 h 4114816"/>
                <a:gd name="connsiteX2" fmla="*/ 2044485 w 2044485"/>
                <a:gd name="connsiteY2" fmla="*/ 4114816 h 4114816"/>
                <a:gd name="connsiteX3" fmla="*/ 0 w 2044485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485" h="4114816">
                  <a:moveTo>
                    <a:pt x="0" y="0"/>
                  </a:moveTo>
                  <a:lnTo>
                    <a:pt x="2044485" y="0"/>
                  </a:lnTo>
                  <a:lnTo>
                    <a:pt x="2044485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</p:grpSp>
      <p:grpSp>
        <p:nvGrpSpPr>
          <p:cNvPr id="55" name="组合 54"/>
          <p:cNvGrpSpPr/>
          <p:nvPr userDrawn="1"/>
        </p:nvGrpSpPr>
        <p:grpSpPr>
          <a:xfrm>
            <a:off x="-655255" y="5291711"/>
            <a:ext cx="17188430" cy="3313967"/>
            <a:chOff x="-787160" y="5600519"/>
            <a:chExt cx="17188430" cy="3313967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-787160" y="5737512"/>
              <a:ext cx="4342920" cy="2091117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968166" y="5786159"/>
              <a:ext cx="4342920" cy="2091117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3524714" y="5739149"/>
              <a:ext cx="4342920" cy="2091117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2190751" y="6347930"/>
              <a:ext cx="4342920" cy="2091117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1887746" y="6046084"/>
              <a:ext cx="4342920" cy="2091117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867868" y="6001075"/>
              <a:ext cx="4342920" cy="2091117"/>
            </a:xfrm>
            <a:prstGeom prst="rect">
              <a:avLst/>
            </a:prstGeom>
          </p:spPr>
        </p:pic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288508" y="6229212"/>
              <a:ext cx="4342920" cy="2091117"/>
            </a:xfrm>
            <a:prstGeom prst="rect">
              <a:avLst/>
            </a:prstGeom>
          </p:spPr>
        </p:pic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8078871" y="5962413"/>
              <a:ext cx="4342920" cy="2091117"/>
            </a:xfrm>
            <a:prstGeom prst="rect">
              <a:avLst/>
            </a:prstGeom>
          </p:spPr>
        </p:pic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10346451" y="5758529"/>
              <a:ext cx="4342920" cy="2091117"/>
            </a:xfrm>
            <a:prstGeom prst="rect">
              <a:avLst/>
            </a:prstGeom>
          </p:spPr>
        </p:pic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12058350" y="5600519"/>
              <a:ext cx="4342920" cy="2091117"/>
            </a:xfrm>
            <a:prstGeom prst="rect">
              <a:avLst/>
            </a:prstGeom>
          </p:spPr>
        </p:pic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379074" y="6188879"/>
              <a:ext cx="4342920" cy="2091117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5377470" y="6823369"/>
              <a:ext cx="4342920" cy="2091117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0" cstate="email"/>
          <a:stretch>
            <a:fillRect/>
          </a:stretch>
        </p:blipFill>
        <p:spPr>
          <a:xfrm>
            <a:off x="2520" y="3385740"/>
            <a:ext cx="12186960" cy="3182388"/>
          </a:xfrm>
          <a:prstGeom prst="rect">
            <a:avLst/>
          </a:prstGeom>
        </p:spPr>
      </p:pic>
      <p:grpSp>
        <p:nvGrpSpPr>
          <p:cNvPr id="68" name="组合 67"/>
          <p:cNvGrpSpPr/>
          <p:nvPr userDrawn="1"/>
        </p:nvGrpSpPr>
        <p:grpSpPr>
          <a:xfrm>
            <a:off x="0" y="6460615"/>
            <a:ext cx="12192000" cy="397385"/>
            <a:chOff x="0" y="5703084"/>
            <a:chExt cx="12192000" cy="1185642"/>
          </a:xfrm>
        </p:grpSpPr>
        <p:sp>
          <p:nvSpPr>
            <p:cNvPr id="69" name="矩形 68"/>
            <p:cNvSpPr/>
            <p:nvPr/>
          </p:nvSpPr>
          <p:spPr>
            <a:xfrm>
              <a:off x="0" y="5703084"/>
              <a:ext cx="12192000" cy="487481"/>
            </a:xfrm>
            <a:prstGeom prst="rect">
              <a:avLst/>
            </a:prstGeom>
            <a:gradFill>
              <a:gsLst>
                <a:gs pos="0">
                  <a:srgbClr val="A16361"/>
                </a:gs>
                <a:gs pos="85000">
                  <a:srgbClr val="781F1C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 flipH="1">
              <a:off x="0" y="6183946"/>
              <a:ext cx="12192000" cy="232451"/>
            </a:xfrm>
            <a:prstGeom prst="rect">
              <a:avLst/>
            </a:prstGeom>
            <a:gradFill>
              <a:gsLst>
                <a:gs pos="0">
                  <a:srgbClr val="CAA846">
                    <a:lumMod val="5000"/>
                    <a:lumOff val="95000"/>
                  </a:srgbClr>
                </a:gs>
                <a:gs pos="74000">
                  <a:srgbClr val="CAA846">
                    <a:lumMod val="45000"/>
                    <a:lumOff val="55000"/>
                  </a:srgbClr>
                </a:gs>
                <a:gs pos="83000">
                  <a:srgbClr val="CAA846">
                    <a:lumMod val="45000"/>
                    <a:lumOff val="55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0" y="6401245"/>
              <a:ext cx="12192000" cy="487481"/>
            </a:xfrm>
            <a:prstGeom prst="rect">
              <a:avLst/>
            </a:prstGeom>
            <a:gradFill flip="none" rotWithShape="1">
              <a:gsLst>
                <a:gs pos="0">
                  <a:srgbClr val="A16361"/>
                </a:gs>
                <a:gs pos="54000">
                  <a:srgbClr val="781F1C"/>
                </a:gs>
              </a:gsLst>
              <a:lin ang="81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</p:grpSp>
      <p:grpSp>
        <p:nvGrpSpPr>
          <p:cNvPr id="72" name="组合 71"/>
          <p:cNvGrpSpPr/>
          <p:nvPr userDrawn="1"/>
        </p:nvGrpSpPr>
        <p:grpSpPr>
          <a:xfrm>
            <a:off x="0" y="6281830"/>
            <a:ext cx="12190255" cy="238216"/>
            <a:chOff x="-93343" y="-2634071"/>
            <a:chExt cx="16050878" cy="313658"/>
          </a:xfrm>
          <a:solidFill>
            <a:srgbClr val="781F1C"/>
          </a:solidFill>
        </p:grpSpPr>
        <p:sp>
          <p:nvSpPr>
            <p:cNvPr id="73" name="任意多边形: 形状 72"/>
            <p:cNvSpPr/>
            <p:nvPr/>
          </p:nvSpPr>
          <p:spPr>
            <a:xfrm>
              <a:off x="-9334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4" name="任意多边形: 形状 73"/>
            <p:cNvSpPr/>
            <p:nvPr/>
          </p:nvSpPr>
          <p:spPr>
            <a:xfrm>
              <a:off x="258038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5" name="任意多边形: 形状 74"/>
            <p:cNvSpPr/>
            <p:nvPr/>
          </p:nvSpPr>
          <p:spPr>
            <a:xfrm>
              <a:off x="525253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6" name="任意多边形: 形状 75"/>
            <p:cNvSpPr/>
            <p:nvPr/>
          </p:nvSpPr>
          <p:spPr>
            <a:xfrm>
              <a:off x="793896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7" name="任意多边形: 形状 76"/>
            <p:cNvSpPr/>
            <p:nvPr/>
          </p:nvSpPr>
          <p:spPr>
            <a:xfrm>
              <a:off x="1061110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8" name="任意多边形: 形状 77"/>
            <p:cNvSpPr/>
            <p:nvPr/>
          </p:nvSpPr>
          <p:spPr>
            <a:xfrm>
              <a:off x="1327586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9352995" y="449808"/>
            <a:ext cx="2324655" cy="452773"/>
            <a:chOff x="3911651" y="810340"/>
            <a:chExt cx="3668120" cy="71443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图片 3" descr="图片包含 图示&#10;&#10;AI 生成的内容可能不正确。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 userDrawn="1"/>
        </p:nvGrpSpPr>
        <p:grpSpPr>
          <a:xfrm>
            <a:off x="9352995" y="449808"/>
            <a:ext cx="2324655" cy="452773"/>
            <a:chOff x="3911651" y="810340"/>
            <a:chExt cx="3668120" cy="714439"/>
          </a:xfrm>
        </p:grpSpPr>
        <p:pic>
          <p:nvPicPr>
            <p:cNvPr id="58" name="Picture 2"/>
            <p:cNvPicPr>
              <a:picLocks noChangeAspect="1" noChangeArrowheads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图片 58" descr="图片包含 图示&#10;&#10;AI 生成的内容可能不正确。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065474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黑暗, 男人, 游戏机, 动物&#10;&#10;描述已自动生成"/>
          <p:cNvPicPr>
            <a:picLocks noChangeAspect="1"/>
          </p:cNvPicPr>
          <p:nvPr userDrawn="1"/>
        </p:nvPicPr>
        <p:blipFill>
          <a:blip r:embed="rId2" cstate="email">
            <a:alphaModFix amt="94000"/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2968749"/>
            <a:ext cx="12192000" cy="4535714"/>
          </a:xfrm>
          <a:prstGeom prst="rect">
            <a:avLst/>
          </a:prstGeom>
        </p:spPr>
      </p:pic>
      <p:pic>
        <p:nvPicPr>
          <p:cNvPr id="7" name="图片 6" descr="紫羽蓝辰采集到中国风纸质纹理_4xigxp"/>
          <p:cNvPicPr>
            <a:picLocks noGrp="1" noChangeAspect="1"/>
          </p:cNvPicPr>
          <p:nvPr isPhoto="1"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10365" b="10365"/>
          <a:stretch>
            <a:fillRect/>
          </a:stretch>
        </p:blipFill>
        <p:spPr>
          <a:xfrm>
            <a:off x="5" y="-10453"/>
            <a:ext cx="12191991" cy="685800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587375" y="579767"/>
            <a:ext cx="2754552" cy="536504"/>
            <a:chOff x="3911651" y="810340"/>
            <a:chExt cx="3668120" cy="714439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5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图片 11" descr="图片包含 图示&#10;&#10;AI 生成的内容可能不正确。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  <p:grpSp>
        <p:nvGrpSpPr>
          <p:cNvPr id="47" name="组合 46"/>
          <p:cNvGrpSpPr/>
          <p:nvPr userDrawn="1"/>
        </p:nvGrpSpPr>
        <p:grpSpPr>
          <a:xfrm>
            <a:off x="0" y="397385"/>
            <a:ext cx="12192000" cy="4114816"/>
            <a:chOff x="0" y="848535"/>
            <a:chExt cx="12192000" cy="4114816"/>
          </a:xfrm>
        </p:grpSpPr>
        <p:pic>
          <p:nvPicPr>
            <p:cNvPr id="48" name="图片 47" descr="图片包含 图示&#10;&#10;AI 生成的内容可能不正确。"/>
            <p:cNvPicPr>
              <a:picLocks noChangeAspect="1"/>
            </p:cNvPicPr>
            <p:nvPr/>
          </p:nvPicPr>
          <p:blipFill>
            <a:blip r:embed="rId7" cstate="email">
              <a:alphaModFix amt="3000"/>
            </a:blip>
            <a:srcRect/>
            <a:stretch>
              <a:fillRect/>
            </a:stretch>
          </p:blipFill>
          <p:spPr>
            <a:xfrm>
              <a:off x="0" y="848535"/>
              <a:ext cx="2032430" cy="4114816"/>
            </a:xfrm>
            <a:custGeom>
              <a:avLst/>
              <a:gdLst>
                <a:gd name="connsiteX0" fmla="*/ 0 w 2032430"/>
                <a:gd name="connsiteY0" fmla="*/ 0 h 4114816"/>
                <a:gd name="connsiteX1" fmla="*/ 2032430 w 2032430"/>
                <a:gd name="connsiteY1" fmla="*/ 0 h 4114816"/>
                <a:gd name="connsiteX2" fmla="*/ 2032430 w 2032430"/>
                <a:gd name="connsiteY2" fmla="*/ 4114816 h 4114816"/>
                <a:gd name="connsiteX3" fmla="*/ 0 w 2032430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430" h="4114816">
                  <a:moveTo>
                    <a:pt x="0" y="0"/>
                  </a:moveTo>
                  <a:lnTo>
                    <a:pt x="2032430" y="0"/>
                  </a:lnTo>
                  <a:lnTo>
                    <a:pt x="2032430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  <p:pic>
          <p:nvPicPr>
            <p:cNvPr id="49" name="图片 48" descr="图片包含 图示&#10;&#10;AI 生成的内容可能不正确。"/>
            <p:cNvPicPr>
              <a:picLocks noChangeAspect="1"/>
            </p:cNvPicPr>
            <p:nvPr/>
          </p:nvPicPr>
          <p:blipFill>
            <a:blip r:embed="rId8" cstate="email">
              <a:alphaModFix amt="3000"/>
            </a:blip>
            <a:srcRect/>
            <a:stretch>
              <a:fillRect/>
            </a:stretch>
          </p:blipFill>
          <p:spPr>
            <a:xfrm>
              <a:off x="10147515" y="848535"/>
              <a:ext cx="2044485" cy="4114816"/>
            </a:xfrm>
            <a:custGeom>
              <a:avLst/>
              <a:gdLst>
                <a:gd name="connsiteX0" fmla="*/ 0 w 2044485"/>
                <a:gd name="connsiteY0" fmla="*/ 0 h 4114816"/>
                <a:gd name="connsiteX1" fmla="*/ 2044485 w 2044485"/>
                <a:gd name="connsiteY1" fmla="*/ 0 h 4114816"/>
                <a:gd name="connsiteX2" fmla="*/ 2044485 w 2044485"/>
                <a:gd name="connsiteY2" fmla="*/ 4114816 h 4114816"/>
                <a:gd name="connsiteX3" fmla="*/ 0 w 2044485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485" h="4114816">
                  <a:moveTo>
                    <a:pt x="0" y="0"/>
                  </a:moveTo>
                  <a:lnTo>
                    <a:pt x="2044485" y="0"/>
                  </a:lnTo>
                  <a:lnTo>
                    <a:pt x="2044485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</p:grpSp>
      <p:pic>
        <p:nvPicPr>
          <p:cNvPr id="1164" name="图片 1163">
            <a:extLst>
              <a:ext uri="{FF2B5EF4-FFF2-40B4-BE49-F238E27FC236}">
                <a16:creationId xmlns:a16="http://schemas.microsoft.com/office/drawing/2014/main" id="{8CD615C1-85C5-FD9B-9118-E9FA10FD53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31269"/>
            <a:ext cx="12189731" cy="3948979"/>
          </a:xfrm>
          <a:prstGeom prst="rect">
            <a:avLst/>
          </a:prstGeom>
        </p:spPr>
      </p:pic>
      <p:grpSp>
        <p:nvGrpSpPr>
          <p:cNvPr id="55" name="组合 54"/>
          <p:cNvGrpSpPr/>
          <p:nvPr userDrawn="1"/>
        </p:nvGrpSpPr>
        <p:grpSpPr>
          <a:xfrm>
            <a:off x="-655255" y="5166705"/>
            <a:ext cx="17188430" cy="3313967"/>
            <a:chOff x="-787160" y="5600519"/>
            <a:chExt cx="17188430" cy="3313967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-787160" y="5737512"/>
              <a:ext cx="4342920" cy="2091117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968166" y="5786159"/>
              <a:ext cx="4342920" cy="2091117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3524714" y="5739149"/>
              <a:ext cx="4342920" cy="2091117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2190751" y="6347930"/>
              <a:ext cx="4342920" cy="2091117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1887746" y="6046084"/>
              <a:ext cx="4342920" cy="2091117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5867868" y="6001075"/>
              <a:ext cx="4342920" cy="2091117"/>
            </a:xfrm>
            <a:prstGeom prst="rect">
              <a:avLst/>
            </a:prstGeom>
          </p:spPr>
        </p:pic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5288508" y="6229212"/>
              <a:ext cx="4342920" cy="2091117"/>
            </a:xfrm>
            <a:prstGeom prst="rect">
              <a:avLst/>
            </a:prstGeom>
          </p:spPr>
        </p:pic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8078871" y="5962413"/>
              <a:ext cx="4342920" cy="2091117"/>
            </a:xfrm>
            <a:prstGeom prst="rect">
              <a:avLst/>
            </a:prstGeom>
          </p:spPr>
        </p:pic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10346451" y="5758529"/>
              <a:ext cx="4342920" cy="2091117"/>
            </a:xfrm>
            <a:prstGeom prst="rect">
              <a:avLst/>
            </a:prstGeom>
          </p:spPr>
        </p:pic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12058350" y="5600519"/>
              <a:ext cx="4342920" cy="2091117"/>
            </a:xfrm>
            <a:prstGeom prst="rect">
              <a:avLst/>
            </a:prstGeom>
          </p:spPr>
        </p:pic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5379074" y="6188879"/>
              <a:ext cx="4342920" cy="2091117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11" cstate="email"/>
            <a:stretch>
              <a:fillRect/>
            </a:stretch>
          </p:blipFill>
          <p:spPr>
            <a:xfrm>
              <a:off x="5377470" y="6823369"/>
              <a:ext cx="4342920" cy="2091117"/>
            </a:xfrm>
            <a:prstGeom prst="rect">
              <a:avLst/>
            </a:prstGeom>
          </p:spPr>
        </p:pic>
      </p:grpSp>
      <p:grpSp>
        <p:nvGrpSpPr>
          <p:cNvPr id="68" name="组合 67"/>
          <p:cNvGrpSpPr/>
          <p:nvPr userDrawn="1"/>
        </p:nvGrpSpPr>
        <p:grpSpPr>
          <a:xfrm>
            <a:off x="0" y="6460615"/>
            <a:ext cx="12192000" cy="397385"/>
            <a:chOff x="0" y="5703084"/>
            <a:chExt cx="12192000" cy="1185642"/>
          </a:xfrm>
        </p:grpSpPr>
        <p:sp>
          <p:nvSpPr>
            <p:cNvPr id="69" name="矩形 68"/>
            <p:cNvSpPr/>
            <p:nvPr/>
          </p:nvSpPr>
          <p:spPr>
            <a:xfrm>
              <a:off x="0" y="5703084"/>
              <a:ext cx="12192000" cy="487481"/>
            </a:xfrm>
            <a:prstGeom prst="rect">
              <a:avLst/>
            </a:prstGeom>
            <a:gradFill>
              <a:gsLst>
                <a:gs pos="0">
                  <a:srgbClr val="A16361"/>
                </a:gs>
                <a:gs pos="85000">
                  <a:srgbClr val="781F1C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 flipH="1">
              <a:off x="0" y="6183946"/>
              <a:ext cx="12192000" cy="232451"/>
            </a:xfrm>
            <a:prstGeom prst="rect">
              <a:avLst/>
            </a:prstGeom>
            <a:gradFill>
              <a:gsLst>
                <a:gs pos="0">
                  <a:srgbClr val="CAA846">
                    <a:lumMod val="5000"/>
                    <a:lumOff val="95000"/>
                  </a:srgbClr>
                </a:gs>
                <a:gs pos="74000">
                  <a:srgbClr val="CAA846">
                    <a:lumMod val="45000"/>
                    <a:lumOff val="55000"/>
                  </a:srgbClr>
                </a:gs>
                <a:gs pos="83000">
                  <a:srgbClr val="CAA846">
                    <a:lumMod val="45000"/>
                    <a:lumOff val="55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0" y="6401245"/>
              <a:ext cx="12192000" cy="487481"/>
            </a:xfrm>
            <a:prstGeom prst="rect">
              <a:avLst/>
            </a:prstGeom>
            <a:gradFill flip="none" rotWithShape="1">
              <a:gsLst>
                <a:gs pos="0">
                  <a:srgbClr val="A16361"/>
                </a:gs>
                <a:gs pos="54000">
                  <a:srgbClr val="781F1C"/>
                </a:gs>
              </a:gsLst>
              <a:lin ang="81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</p:grpSp>
      <p:grpSp>
        <p:nvGrpSpPr>
          <p:cNvPr id="72" name="组合 71"/>
          <p:cNvGrpSpPr/>
          <p:nvPr userDrawn="1"/>
        </p:nvGrpSpPr>
        <p:grpSpPr>
          <a:xfrm>
            <a:off x="0" y="6281830"/>
            <a:ext cx="12190255" cy="238216"/>
            <a:chOff x="-93343" y="-2634071"/>
            <a:chExt cx="16050878" cy="313658"/>
          </a:xfrm>
          <a:solidFill>
            <a:srgbClr val="781F1C"/>
          </a:solidFill>
        </p:grpSpPr>
        <p:sp>
          <p:nvSpPr>
            <p:cNvPr id="73" name="任意多边形: 形状 72"/>
            <p:cNvSpPr/>
            <p:nvPr/>
          </p:nvSpPr>
          <p:spPr>
            <a:xfrm>
              <a:off x="-9334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4" name="任意多边形: 形状 73"/>
            <p:cNvSpPr/>
            <p:nvPr/>
          </p:nvSpPr>
          <p:spPr>
            <a:xfrm>
              <a:off x="258038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5" name="任意多边形: 形状 74"/>
            <p:cNvSpPr/>
            <p:nvPr/>
          </p:nvSpPr>
          <p:spPr>
            <a:xfrm>
              <a:off x="525253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6" name="任意多边形: 形状 75"/>
            <p:cNvSpPr/>
            <p:nvPr/>
          </p:nvSpPr>
          <p:spPr>
            <a:xfrm>
              <a:off x="793896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7" name="任意多边形: 形状 76"/>
            <p:cNvSpPr/>
            <p:nvPr/>
          </p:nvSpPr>
          <p:spPr>
            <a:xfrm>
              <a:off x="1061110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8" name="任意多边形: 形状 77"/>
            <p:cNvSpPr/>
            <p:nvPr/>
          </p:nvSpPr>
          <p:spPr>
            <a:xfrm>
              <a:off x="1327586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3082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587375" y="449808"/>
            <a:ext cx="2324655" cy="452773"/>
            <a:chOff x="3911651" y="810340"/>
            <a:chExt cx="3668120" cy="714439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图片 3" descr="图片包含 图示&#10;&#10;AI 生成的内容可能不正确。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2183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7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F8F61B31-A385-72C4-37F7-2B495751B8AB}"/>
              </a:ext>
            </a:extLst>
          </p:cNvPr>
          <p:cNvGrpSpPr/>
          <p:nvPr userDrawn="1"/>
        </p:nvGrpSpPr>
        <p:grpSpPr>
          <a:xfrm>
            <a:off x="587375" y="449808"/>
            <a:ext cx="2324655" cy="452773"/>
            <a:chOff x="3911651" y="810340"/>
            <a:chExt cx="3668120" cy="71443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C260C33-AA50-D75D-4A29-45A8014A068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图片 3" descr="图片包含 图示&#10;&#10;AI 生成的内容可能不正确。">
              <a:extLst>
                <a:ext uri="{FF2B5EF4-FFF2-40B4-BE49-F238E27FC236}">
                  <a16:creationId xmlns:a16="http://schemas.microsoft.com/office/drawing/2014/main" id="{40F70868-5891-3523-1C61-0B6C8795F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369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id="{231A592B-E315-F359-556D-537317635B1E}"/>
              </a:ext>
            </a:extLst>
          </p:cNvPr>
          <p:cNvGrpSpPr/>
          <p:nvPr userDrawn="1"/>
        </p:nvGrpSpPr>
        <p:grpSpPr>
          <a:xfrm>
            <a:off x="0" y="6281830"/>
            <a:ext cx="12192000" cy="576170"/>
            <a:chOff x="0" y="6619784"/>
            <a:chExt cx="12192000" cy="576170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BD43ABF3-8025-DC7C-158D-ECC14F8064F7}"/>
                </a:ext>
              </a:extLst>
            </p:cNvPr>
            <p:cNvGrpSpPr/>
            <p:nvPr userDrawn="1"/>
          </p:nvGrpSpPr>
          <p:grpSpPr>
            <a:xfrm>
              <a:off x="0" y="6798569"/>
              <a:ext cx="12192000" cy="397385"/>
              <a:chOff x="0" y="5703084"/>
              <a:chExt cx="12192000" cy="1185642"/>
            </a:xfrm>
          </p:grpSpPr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09D0A20D-2843-1115-8948-69FC8F8EB00F}"/>
                  </a:ext>
                </a:extLst>
              </p:cNvPr>
              <p:cNvSpPr/>
              <p:nvPr/>
            </p:nvSpPr>
            <p:spPr>
              <a:xfrm>
                <a:off x="0" y="5703084"/>
                <a:ext cx="12192000" cy="487481"/>
              </a:xfrm>
              <a:prstGeom prst="rect">
                <a:avLst/>
              </a:prstGeom>
              <a:gradFill>
                <a:gsLst>
                  <a:gs pos="0">
                    <a:srgbClr val="A16361"/>
                  </a:gs>
                  <a:gs pos="85000">
                    <a:srgbClr val="781F1C"/>
                  </a:gs>
                </a:gsLst>
                <a:lin ang="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anose="00020600040101010101" charset="-122"/>
                  <a:ea typeface="OPPOSans M" panose="00020600040101010101" charset="-122"/>
                  <a:cs typeface="+mn-cs"/>
                </a:endParaRPr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1DD0A335-E543-8A74-6327-0B15AD46AF09}"/>
                  </a:ext>
                </a:extLst>
              </p:cNvPr>
              <p:cNvSpPr/>
              <p:nvPr/>
            </p:nvSpPr>
            <p:spPr>
              <a:xfrm flipH="1">
                <a:off x="0" y="6183946"/>
                <a:ext cx="12192000" cy="232451"/>
              </a:xfrm>
              <a:prstGeom prst="rect">
                <a:avLst/>
              </a:prstGeom>
              <a:gradFill>
                <a:gsLst>
                  <a:gs pos="0">
                    <a:srgbClr val="CAA846">
                      <a:lumMod val="5000"/>
                      <a:lumOff val="95000"/>
                    </a:srgbClr>
                  </a:gs>
                  <a:gs pos="74000">
                    <a:srgbClr val="CAA846">
                      <a:lumMod val="45000"/>
                      <a:lumOff val="55000"/>
                    </a:srgbClr>
                  </a:gs>
                  <a:gs pos="83000">
                    <a:srgbClr val="CAA846">
                      <a:lumMod val="45000"/>
                      <a:lumOff val="55000"/>
                    </a:srgbClr>
                  </a:gs>
                </a:gsLst>
                <a:lin ang="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anose="00020600040101010101" charset="-122"/>
                  <a:ea typeface="OPPOSans M" panose="00020600040101010101" charset="-122"/>
                  <a:cs typeface="+mn-cs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1F2A819B-2B27-8E96-CD37-216EB3C997CA}"/>
                  </a:ext>
                </a:extLst>
              </p:cNvPr>
              <p:cNvSpPr/>
              <p:nvPr/>
            </p:nvSpPr>
            <p:spPr>
              <a:xfrm>
                <a:off x="0" y="6401245"/>
                <a:ext cx="12192000" cy="487481"/>
              </a:xfrm>
              <a:prstGeom prst="rect">
                <a:avLst/>
              </a:prstGeom>
              <a:gradFill flip="none" rotWithShape="1">
                <a:gsLst>
                  <a:gs pos="0">
                    <a:srgbClr val="A16361"/>
                  </a:gs>
                  <a:gs pos="54000">
                    <a:srgbClr val="781F1C"/>
                  </a:gs>
                </a:gsLst>
                <a:lin ang="81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POSans M" panose="00020600040101010101" charset="-122"/>
                  <a:ea typeface="OPPOSans M" panose="00020600040101010101" charset="-122"/>
                  <a:cs typeface="+mn-cs"/>
                </a:endParaRPr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D3153D1B-9D70-3DCD-1F09-EFAEE38C5FBD}"/>
                </a:ext>
              </a:extLst>
            </p:cNvPr>
            <p:cNvGrpSpPr/>
            <p:nvPr userDrawn="1"/>
          </p:nvGrpSpPr>
          <p:grpSpPr>
            <a:xfrm>
              <a:off x="0" y="6619784"/>
              <a:ext cx="12190255" cy="238216"/>
              <a:chOff x="-93343" y="-2634071"/>
              <a:chExt cx="16050878" cy="313658"/>
            </a:xfrm>
            <a:solidFill>
              <a:srgbClr val="781F1C"/>
            </a:solidFill>
          </p:grpSpPr>
          <p:sp>
            <p:nvSpPr>
              <p:cNvPr id="10" name="任意多边形: 形状 9">
                <a:extLst>
                  <a:ext uri="{FF2B5EF4-FFF2-40B4-BE49-F238E27FC236}">
                    <a16:creationId xmlns:a16="http://schemas.microsoft.com/office/drawing/2014/main" id="{733C5B75-B14F-F6B3-2575-99FCCC62C5C1}"/>
                  </a:ext>
                </a:extLst>
              </p:cNvPr>
              <p:cNvSpPr/>
              <p:nvPr/>
            </p:nvSpPr>
            <p:spPr>
              <a:xfrm>
                <a:off x="-93343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1" name="任意多边形: 形状 10">
                <a:extLst>
                  <a:ext uri="{FF2B5EF4-FFF2-40B4-BE49-F238E27FC236}">
                    <a16:creationId xmlns:a16="http://schemas.microsoft.com/office/drawing/2014/main" id="{31E5E73B-D571-BB0E-7C3C-B523A6D09808}"/>
                  </a:ext>
                </a:extLst>
              </p:cNvPr>
              <p:cNvSpPr/>
              <p:nvPr/>
            </p:nvSpPr>
            <p:spPr>
              <a:xfrm>
                <a:off x="2580387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2" name="任意多边形: 形状 11">
                <a:extLst>
                  <a:ext uri="{FF2B5EF4-FFF2-40B4-BE49-F238E27FC236}">
                    <a16:creationId xmlns:a16="http://schemas.microsoft.com/office/drawing/2014/main" id="{D3FDE829-04A8-C717-B997-1206E7F59694}"/>
                  </a:ext>
                </a:extLst>
              </p:cNvPr>
              <p:cNvSpPr/>
              <p:nvPr/>
            </p:nvSpPr>
            <p:spPr>
              <a:xfrm>
                <a:off x="5252530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3" name="任意多边形: 形状 12">
                <a:extLst>
                  <a:ext uri="{FF2B5EF4-FFF2-40B4-BE49-F238E27FC236}">
                    <a16:creationId xmlns:a16="http://schemas.microsoft.com/office/drawing/2014/main" id="{AD20DF5C-050B-0C70-F266-3503F03D2A12}"/>
                  </a:ext>
                </a:extLst>
              </p:cNvPr>
              <p:cNvSpPr/>
              <p:nvPr/>
            </p:nvSpPr>
            <p:spPr>
              <a:xfrm>
                <a:off x="7938960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4" name="任意多边形: 形状 13">
                <a:extLst>
                  <a:ext uri="{FF2B5EF4-FFF2-40B4-BE49-F238E27FC236}">
                    <a16:creationId xmlns:a16="http://schemas.microsoft.com/office/drawing/2014/main" id="{EA4CBD12-F7E4-67E4-4C42-C8E594D8E2EF}"/>
                  </a:ext>
                </a:extLst>
              </p:cNvPr>
              <p:cNvSpPr/>
              <p:nvPr/>
            </p:nvSpPr>
            <p:spPr>
              <a:xfrm>
                <a:off x="10611103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5" name="任意多边形: 形状 14">
                <a:extLst>
                  <a:ext uri="{FF2B5EF4-FFF2-40B4-BE49-F238E27FC236}">
                    <a16:creationId xmlns:a16="http://schemas.microsoft.com/office/drawing/2014/main" id="{357BEF0D-B92C-8062-160D-324047943C4D}"/>
                  </a:ext>
                </a:extLst>
              </p:cNvPr>
              <p:cNvSpPr/>
              <p:nvPr/>
            </p:nvSpPr>
            <p:spPr>
              <a:xfrm>
                <a:off x="13275867" y="-2634071"/>
                <a:ext cx="2681668" cy="313658"/>
              </a:xfrm>
              <a:custGeom>
                <a:avLst/>
                <a:gdLst>
                  <a:gd name="connsiteX0" fmla="*/ 2628043 w 2681668"/>
                  <a:gd name="connsiteY0" fmla="*/ 261366 h 313658"/>
                  <a:gd name="connsiteX1" fmla="*/ 2574417 w 2681668"/>
                  <a:gd name="connsiteY1" fmla="*/ 261366 h 313658"/>
                  <a:gd name="connsiteX2" fmla="*/ 2520791 w 2681668"/>
                  <a:gd name="connsiteY2" fmla="*/ 261366 h 313658"/>
                  <a:gd name="connsiteX3" fmla="*/ 2467166 w 2681668"/>
                  <a:gd name="connsiteY3" fmla="*/ 261366 h 313658"/>
                  <a:gd name="connsiteX4" fmla="*/ 2413540 w 2681668"/>
                  <a:gd name="connsiteY4" fmla="*/ 261366 h 313658"/>
                  <a:gd name="connsiteX5" fmla="*/ 2413540 w 2681668"/>
                  <a:gd name="connsiteY5" fmla="*/ 209074 h 313658"/>
                  <a:gd name="connsiteX6" fmla="*/ 2413540 w 2681668"/>
                  <a:gd name="connsiteY6" fmla="*/ 156782 h 313658"/>
                  <a:gd name="connsiteX7" fmla="*/ 2413540 w 2681668"/>
                  <a:gd name="connsiteY7" fmla="*/ 104489 h 313658"/>
                  <a:gd name="connsiteX8" fmla="*/ 2413540 w 2681668"/>
                  <a:gd name="connsiteY8" fmla="*/ 52292 h 313658"/>
                  <a:gd name="connsiteX9" fmla="*/ 2467166 w 2681668"/>
                  <a:gd name="connsiteY9" fmla="*/ 52292 h 313658"/>
                  <a:gd name="connsiteX10" fmla="*/ 2520791 w 2681668"/>
                  <a:gd name="connsiteY10" fmla="*/ 52292 h 313658"/>
                  <a:gd name="connsiteX11" fmla="*/ 2574417 w 2681668"/>
                  <a:gd name="connsiteY11" fmla="*/ 52292 h 313658"/>
                  <a:gd name="connsiteX12" fmla="*/ 2574417 w 2681668"/>
                  <a:gd name="connsiteY12" fmla="*/ 104489 h 313658"/>
                  <a:gd name="connsiteX13" fmla="*/ 2574417 w 2681668"/>
                  <a:gd name="connsiteY13" fmla="*/ 156782 h 313658"/>
                  <a:gd name="connsiteX14" fmla="*/ 2520791 w 2681668"/>
                  <a:gd name="connsiteY14" fmla="*/ 156782 h 313658"/>
                  <a:gd name="connsiteX15" fmla="*/ 2520791 w 2681668"/>
                  <a:gd name="connsiteY15" fmla="*/ 104489 h 313658"/>
                  <a:gd name="connsiteX16" fmla="*/ 2467166 w 2681668"/>
                  <a:gd name="connsiteY16" fmla="*/ 104489 h 313658"/>
                  <a:gd name="connsiteX17" fmla="*/ 2467166 w 2681668"/>
                  <a:gd name="connsiteY17" fmla="*/ 156782 h 313658"/>
                  <a:gd name="connsiteX18" fmla="*/ 2467166 w 2681668"/>
                  <a:gd name="connsiteY18" fmla="*/ 209074 h 313658"/>
                  <a:gd name="connsiteX19" fmla="*/ 2520791 w 2681668"/>
                  <a:gd name="connsiteY19" fmla="*/ 209074 h 313658"/>
                  <a:gd name="connsiteX20" fmla="*/ 2574417 w 2681668"/>
                  <a:gd name="connsiteY20" fmla="*/ 209074 h 313658"/>
                  <a:gd name="connsiteX21" fmla="*/ 2628043 w 2681668"/>
                  <a:gd name="connsiteY21" fmla="*/ 209074 h 313658"/>
                  <a:gd name="connsiteX22" fmla="*/ 2628043 w 2681668"/>
                  <a:gd name="connsiteY22" fmla="*/ 156782 h 313658"/>
                  <a:gd name="connsiteX23" fmla="*/ 2628043 w 2681668"/>
                  <a:gd name="connsiteY23" fmla="*/ 104489 h 313658"/>
                  <a:gd name="connsiteX24" fmla="*/ 2628043 w 2681668"/>
                  <a:gd name="connsiteY24" fmla="*/ 52292 h 313658"/>
                  <a:gd name="connsiteX25" fmla="*/ 2628043 w 2681668"/>
                  <a:gd name="connsiteY25" fmla="*/ 0 h 313658"/>
                  <a:gd name="connsiteX26" fmla="*/ 2574417 w 2681668"/>
                  <a:gd name="connsiteY26" fmla="*/ 0 h 313658"/>
                  <a:gd name="connsiteX27" fmla="*/ 2520791 w 2681668"/>
                  <a:gd name="connsiteY27" fmla="*/ 0 h 313658"/>
                  <a:gd name="connsiteX28" fmla="*/ 2467166 w 2681668"/>
                  <a:gd name="connsiteY28" fmla="*/ 0 h 313658"/>
                  <a:gd name="connsiteX29" fmla="*/ 2413540 w 2681668"/>
                  <a:gd name="connsiteY29" fmla="*/ 0 h 313658"/>
                  <a:gd name="connsiteX30" fmla="*/ 2359914 w 2681668"/>
                  <a:gd name="connsiteY30" fmla="*/ 0 h 313658"/>
                  <a:gd name="connsiteX31" fmla="*/ 2306288 w 2681668"/>
                  <a:gd name="connsiteY31" fmla="*/ 0 h 313658"/>
                  <a:gd name="connsiteX32" fmla="*/ 2252663 w 2681668"/>
                  <a:gd name="connsiteY32" fmla="*/ 0 h 313658"/>
                  <a:gd name="connsiteX33" fmla="*/ 2199037 w 2681668"/>
                  <a:gd name="connsiteY33" fmla="*/ 0 h 313658"/>
                  <a:gd name="connsiteX34" fmla="*/ 2145316 w 2681668"/>
                  <a:gd name="connsiteY34" fmla="*/ 0 h 313658"/>
                  <a:gd name="connsiteX35" fmla="*/ 2145316 w 2681668"/>
                  <a:gd name="connsiteY35" fmla="*/ 52292 h 313658"/>
                  <a:gd name="connsiteX36" fmla="*/ 2145316 w 2681668"/>
                  <a:gd name="connsiteY36" fmla="*/ 104489 h 313658"/>
                  <a:gd name="connsiteX37" fmla="*/ 2145316 w 2681668"/>
                  <a:gd name="connsiteY37" fmla="*/ 156782 h 313658"/>
                  <a:gd name="connsiteX38" fmla="*/ 2145316 w 2681668"/>
                  <a:gd name="connsiteY38" fmla="*/ 209074 h 313658"/>
                  <a:gd name="connsiteX39" fmla="*/ 2199037 w 2681668"/>
                  <a:gd name="connsiteY39" fmla="*/ 209074 h 313658"/>
                  <a:gd name="connsiteX40" fmla="*/ 2252663 w 2681668"/>
                  <a:gd name="connsiteY40" fmla="*/ 209074 h 313658"/>
                  <a:gd name="connsiteX41" fmla="*/ 2306288 w 2681668"/>
                  <a:gd name="connsiteY41" fmla="*/ 209074 h 313658"/>
                  <a:gd name="connsiteX42" fmla="*/ 2306288 w 2681668"/>
                  <a:gd name="connsiteY42" fmla="*/ 156782 h 313658"/>
                  <a:gd name="connsiteX43" fmla="*/ 2306288 w 2681668"/>
                  <a:gd name="connsiteY43" fmla="*/ 104489 h 313658"/>
                  <a:gd name="connsiteX44" fmla="*/ 2252663 w 2681668"/>
                  <a:gd name="connsiteY44" fmla="*/ 104489 h 313658"/>
                  <a:gd name="connsiteX45" fmla="*/ 2252663 w 2681668"/>
                  <a:gd name="connsiteY45" fmla="*/ 156782 h 313658"/>
                  <a:gd name="connsiteX46" fmla="*/ 2199037 w 2681668"/>
                  <a:gd name="connsiteY46" fmla="*/ 156782 h 313658"/>
                  <a:gd name="connsiteX47" fmla="*/ 2199037 w 2681668"/>
                  <a:gd name="connsiteY47" fmla="*/ 104489 h 313658"/>
                  <a:gd name="connsiteX48" fmla="*/ 2199037 w 2681668"/>
                  <a:gd name="connsiteY48" fmla="*/ 52292 h 313658"/>
                  <a:gd name="connsiteX49" fmla="*/ 2252663 w 2681668"/>
                  <a:gd name="connsiteY49" fmla="*/ 52292 h 313658"/>
                  <a:gd name="connsiteX50" fmla="*/ 2306288 w 2681668"/>
                  <a:gd name="connsiteY50" fmla="*/ 52292 h 313658"/>
                  <a:gd name="connsiteX51" fmla="*/ 2359914 w 2681668"/>
                  <a:gd name="connsiteY51" fmla="*/ 52292 h 313658"/>
                  <a:gd name="connsiteX52" fmla="*/ 2359914 w 2681668"/>
                  <a:gd name="connsiteY52" fmla="*/ 104489 h 313658"/>
                  <a:gd name="connsiteX53" fmla="*/ 2359914 w 2681668"/>
                  <a:gd name="connsiteY53" fmla="*/ 156782 h 313658"/>
                  <a:gd name="connsiteX54" fmla="*/ 2359914 w 2681668"/>
                  <a:gd name="connsiteY54" fmla="*/ 209074 h 313658"/>
                  <a:gd name="connsiteX55" fmla="*/ 2359914 w 2681668"/>
                  <a:gd name="connsiteY55" fmla="*/ 261366 h 313658"/>
                  <a:gd name="connsiteX56" fmla="*/ 2306288 w 2681668"/>
                  <a:gd name="connsiteY56" fmla="*/ 261366 h 313658"/>
                  <a:gd name="connsiteX57" fmla="*/ 2252663 w 2681668"/>
                  <a:gd name="connsiteY57" fmla="*/ 261366 h 313658"/>
                  <a:gd name="connsiteX58" fmla="*/ 2199037 w 2681668"/>
                  <a:gd name="connsiteY58" fmla="*/ 261366 h 313658"/>
                  <a:gd name="connsiteX59" fmla="*/ 2145316 w 2681668"/>
                  <a:gd name="connsiteY59" fmla="*/ 261366 h 313658"/>
                  <a:gd name="connsiteX60" fmla="*/ 2091690 w 2681668"/>
                  <a:gd name="connsiteY60" fmla="*/ 261366 h 313658"/>
                  <a:gd name="connsiteX61" fmla="*/ 2038064 w 2681668"/>
                  <a:gd name="connsiteY61" fmla="*/ 261366 h 313658"/>
                  <a:gd name="connsiteX62" fmla="*/ 1984439 w 2681668"/>
                  <a:gd name="connsiteY62" fmla="*/ 261366 h 313658"/>
                  <a:gd name="connsiteX63" fmla="*/ 1930813 w 2681668"/>
                  <a:gd name="connsiteY63" fmla="*/ 261366 h 313658"/>
                  <a:gd name="connsiteX64" fmla="*/ 1877187 w 2681668"/>
                  <a:gd name="connsiteY64" fmla="*/ 261366 h 313658"/>
                  <a:gd name="connsiteX65" fmla="*/ 1877187 w 2681668"/>
                  <a:gd name="connsiteY65" fmla="*/ 209074 h 313658"/>
                  <a:gd name="connsiteX66" fmla="*/ 1877187 w 2681668"/>
                  <a:gd name="connsiteY66" fmla="*/ 156782 h 313658"/>
                  <a:gd name="connsiteX67" fmla="*/ 1877187 w 2681668"/>
                  <a:gd name="connsiteY67" fmla="*/ 104489 h 313658"/>
                  <a:gd name="connsiteX68" fmla="*/ 1877187 w 2681668"/>
                  <a:gd name="connsiteY68" fmla="*/ 52292 h 313658"/>
                  <a:gd name="connsiteX69" fmla="*/ 1930813 w 2681668"/>
                  <a:gd name="connsiteY69" fmla="*/ 52292 h 313658"/>
                  <a:gd name="connsiteX70" fmla="*/ 1984439 w 2681668"/>
                  <a:gd name="connsiteY70" fmla="*/ 52292 h 313658"/>
                  <a:gd name="connsiteX71" fmla="*/ 2038064 w 2681668"/>
                  <a:gd name="connsiteY71" fmla="*/ 52292 h 313658"/>
                  <a:gd name="connsiteX72" fmla="*/ 2038064 w 2681668"/>
                  <a:gd name="connsiteY72" fmla="*/ 104489 h 313658"/>
                  <a:gd name="connsiteX73" fmla="*/ 2038064 w 2681668"/>
                  <a:gd name="connsiteY73" fmla="*/ 156782 h 313658"/>
                  <a:gd name="connsiteX74" fmla="*/ 1984439 w 2681668"/>
                  <a:gd name="connsiteY74" fmla="*/ 156782 h 313658"/>
                  <a:gd name="connsiteX75" fmla="*/ 1984439 w 2681668"/>
                  <a:gd name="connsiteY75" fmla="*/ 104489 h 313658"/>
                  <a:gd name="connsiteX76" fmla="*/ 1930813 w 2681668"/>
                  <a:gd name="connsiteY76" fmla="*/ 104489 h 313658"/>
                  <a:gd name="connsiteX77" fmla="*/ 1930813 w 2681668"/>
                  <a:gd name="connsiteY77" fmla="*/ 156782 h 313658"/>
                  <a:gd name="connsiteX78" fmla="*/ 1930813 w 2681668"/>
                  <a:gd name="connsiteY78" fmla="*/ 209074 h 313658"/>
                  <a:gd name="connsiteX79" fmla="*/ 1984439 w 2681668"/>
                  <a:gd name="connsiteY79" fmla="*/ 209074 h 313658"/>
                  <a:gd name="connsiteX80" fmla="*/ 2038064 w 2681668"/>
                  <a:gd name="connsiteY80" fmla="*/ 209074 h 313658"/>
                  <a:gd name="connsiteX81" fmla="*/ 2091690 w 2681668"/>
                  <a:gd name="connsiteY81" fmla="*/ 209074 h 313658"/>
                  <a:gd name="connsiteX82" fmla="*/ 2091690 w 2681668"/>
                  <a:gd name="connsiteY82" fmla="*/ 156782 h 313658"/>
                  <a:gd name="connsiteX83" fmla="*/ 2091690 w 2681668"/>
                  <a:gd name="connsiteY83" fmla="*/ 104489 h 313658"/>
                  <a:gd name="connsiteX84" fmla="*/ 2091690 w 2681668"/>
                  <a:gd name="connsiteY84" fmla="*/ 52292 h 313658"/>
                  <a:gd name="connsiteX85" fmla="*/ 2091690 w 2681668"/>
                  <a:gd name="connsiteY85" fmla="*/ 0 h 313658"/>
                  <a:gd name="connsiteX86" fmla="*/ 2038064 w 2681668"/>
                  <a:gd name="connsiteY86" fmla="*/ 0 h 313658"/>
                  <a:gd name="connsiteX87" fmla="*/ 1984439 w 2681668"/>
                  <a:gd name="connsiteY87" fmla="*/ 0 h 313658"/>
                  <a:gd name="connsiteX88" fmla="*/ 1930813 w 2681668"/>
                  <a:gd name="connsiteY88" fmla="*/ 0 h 313658"/>
                  <a:gd name="connsiteX89" fmla="*/ 1877187 w 2681668"/>
                  <a:gd name="connsiteY89" fmla="*/ 0 h 313658"/>
                  <a:gd name="connsiteX90" fmla="*/ 1823561 w 2681668"/>
                  <a:gd name="connsiteY90" fmla="*/ 0 h 313658"/>
                  <a:gd name="connsiteX91" fmla="*/ 1769936 w 2681668"/>
                  <a:gd name="connsiteY91" fmla="*/ 0 h 313658"/>
                  <a:gd name="connsiteX92" fmla="*/ 1716310 w 2681668"/>
                  <a:gd name="connsiteY92" fmla="*/ 0 h 313658"/>
                  <a:gd name="connsiteX93" fmla="*/ 1662684 w 2681668"/>
                  <a:gd name="connsiteY93" fmla="*/ 0 h 313658"/>
                  <a:gd name="connsiteX94" fmla="*/ 1609058 w 2681668"/>
                  <a:gd name="connsiteY94" fmla="*/ 0 h 313658"/>
                  <a:gd name="connsiteX95" fmla="*/ 1609058 w 2681668"/>
                  <a:gd name="connsiteY95" fmla="*/ 52292 h 313658"/>
                  <a:gd name="connsiteX96" fmla="*/ 1609058 w 2681668"/>
                  <a:gd name="connsiteY96" fmla="*/ 104489 h 313658"/>
                  <a:gd name="connsiteX97" fmla="*/ 1609058 w 2681668"/>
                  <a:gd name="connsiteY97" fmla="*/ 156782 h 313658"/>
                  <a:gd name="connsiteX98" fmla="*/ 1609058 w 2681668"/>
                  <a:gd name="connsiteY98" fmla="*/ 209074 h 313658"/>
                  <a:gd name="connsiteX99" fmla="*/ 1662684 w 2681668"/>
                  <a:gd name="connsiteY99" fmla="*/ 209074 h 313658"/>
                  <a:gd name="connsiteX100" fmla="*/ 1716310 w 2681668"/>
                  <a:gd name="connsiteY100" fmla="*/ 209074 h 313658"/>
                  <a:gd name="connsiteX101" fmla="*/ 1769936 w 2681668"/>
                  <a:gd name="connsiteY101" fmla="*/ 209074 h 313658"/>
                  <a:gd name="connsiteX102" fmla="*/ 1769936 w 2681668"/>
                  <a:gd name="connsiteY102" fmla="*/ 156782 h 313658"/>
                  <a:gd name="connsiteX103" fmla="*/ 1769936 w 2681668"/>
                  <a:gd name="connsiteY103" fmla="*/ 104489 h 313658"/>
                  <a:gd name="connsiteX104" fmla="*/ 1716310 w 2681668"/>
                  <a:gd name="connsiteY104" fmla="*/ 104489 h 313658"/>
                  <a:gd name="connsiteX105" fmla="*/ 1716310 w 2681668"/>
                  <a:gd name="connsiteY105" fmla="*/ 156782 h 313658"/>
                  <a:gd name="connsiteX106" fmla="*/ 1662684 w 2681668"/>
                  <a:gd name="connsiteY106" fmla="*/ 156782 h 313658"/>
                  <a:gd name="connsiteX107" fmla="*/ 1662684 w 2681668"/>
                  <a:gd name="connsiteY107" fmla="*/ 104489 h 313658"/>
                  <a:gd name="connsiteX108" fmla="*/ 1662684 w 2681668"/>
                  <a:gd name="connsiteY108" fmla="*/ 52292 h 313658"/>
                  <a:gd name="connsiteX109" fmla="*/ 1716310 w 2681668"/>
                  <a:gd name="connsiteY109" fmla="*/ 52292 h 313658"/>
                  <a:gd name="connsiteX110" fmla="*/ 1769936 w 2681668"/>
                  <a:gd name="connsiteY110" fmla="*/ 52292 h 313658"/>
                  <a:gd name="connsiteX111" fmla="*/ 1823561 w 2681668"/>
                  <a:gd name="connsiteY111" fmla="*/ 52292 h 313658"/>
                  <a:gd name="connsiteX112" fmla="*/ 1823561 w 2681668"/>
                  <a:gd name="connsiteY112" fmla="*/ 104489 h 313658"/>
                  <a:gd name="connsiteX113" fmla="*/ 1823561 w 2681668"/>
                  <a:gd name="connsiteY113" fmla="*/ 156782 h 313658"/>
                  <a:gd name="connsiteX114" fmla="*/ 1823561 w 2681668"/>
                  <a:gd name="connsiteY114" fmla="*/ 209074 h 313658"/>
                  <a:gd name="connsiteX115" fmla="*/ 1823561 w 2681668"/>
                  <a:gd name="connsiteY115" fmla="*/ 261366 h 313658"/>
                  <a:gd name="connsiteX116" fmla="*/ 1769936 w 2681668"/>
                  <a:gd name="connsiteY116" fmla="*/ 261366 h 313658"/>
                  <a:gd name="connsiteX117" fmla="*/ 1716310 w 2681668"/>
                  <a:gd name="connsiteY117" fmla="*/ 261366 h 313658"/>
                  <a:gd name="connsiteX118" fmla="*/ 1662684 w 2681668"/>
                  <a:gd name="connsiteY118" fmla="*/ 261366 h 313658"/>
                  <a:gd name="connsiteX119" fmla="*/ 1609058 w 2681668"/>
                  <a:gd name="connsiteY119" fmla="*/ 261366 h 313658"/>
                  <a:gd name="connsiteX120" fmla="*/ 1555337 w 2681668"/>
                  <a:gd name="connsiteY120" fmla="*/ 261366 h 313658"/>
                  <a:gd name="connsiteX121" fmla="*/ 1501712 w 2681668"/>
                  <a:gd name="connsiteY121" fmla="*/ 261366 h 313658"/>
                  <a:gd name="connsiteX122" fmla="*/ 1448086 w 2681668"/>
                  <a:gd name="connsiteY122" fmla="*/ 261366 h 313658"/>
                  <a:gd name="connsiteX123" fmla="*/ 1394460 w 2681668"/>
                  <a:gd name="connsiteY123" fmla="*/ 261366 h 313658"/>
                  <a:gd name="connsiteX124" fmla="*/ 1340834 w 2681668"/>
                  <a:gd name="connsiteY124" fmla="*/ 261366 h 313658"/>
                  <a:gd name="connsiteX125" fmla="*/ 1340834 w 2681668"/>
                  <a:gd name="connsiteY125" fmla="*/ 209074 h 313658"/>
                  <a:gd name="connsiteX126" fmla="*/ 1340834 w 2681668"/>
                  <a:gd name="connsiteY126" fmla="*/ 156782 h 313658"/>
                  <a:gd name="connsiteX127" fmla="*/ 1340834 w 2681668"/>
                  <a:gd name="connsiteY127" fmla="*/ 104489 h 313658"/>
                  <a:gd name="connsiteX128" fmla="*/ 1340834 w 2681668"/>
                  <a:gd name="connsiteY128" fmla="*/ 52292 h 313658"/>
                  <a:gd name="connsiteX129" fmla="*/ 1394460 w 2681668"/>
                  <a:gd name="connsiteY129" fmla="*/ 52292 h 313658"/>
                  <a:gd name="connsiteX130" fmla="*/ 1448086 w 2681668"/>
                  <a:gd name="connsiteY130" fmla="*/ 52292 h 313658"/>
                  <a:gd name="connsiteX131" fmla="*/ 1501712 w 2681668"/>
                  <a:gd name="connsiteY131" fmla="*/ 52292 h 313658"/>
                  <a:gd name="connsiteX132" fmla="*/ 1501712 w 2681668"/>
                  <a:gd name="connsiteY132" fmla="*/ 104489 h 313658"/>
                  <a:gd name="connsiteX133" fmla="*/ 1501712 w 2681668"/>
                  <a:gd name="connsiteY133" fmla="*/ 156782 h 313658"/>
                  <a:gd name="connsiteX134" fmla="*/ 1448086 w 2681668"/>
                  <a:gd name="connsiteY134" fmla="*/ 156782 h 313658"/>
                  <a:gd name="connsiteX135" fmla="*/ 1448086 w 2681668"/>
                  <a:gd name="connsiteY135" fmla="*/ 104489 h 313658"/>
                  <a:gd name="connsiteX136" fmla="*/ 1394460 w 2681668"/>
                  <a:gd name="connsiteY136" fmla="*/ 104489 h 313658"/>
                  <a:gd name="connsiteX137" fmla="*/ 1394460 w 2681668"/>
                  <a:gd name="connsiteY137" fmla="*/ 156782 h 313658"/>
                  <a:gd name="connsiteX138" fmla="*/ 1394460 w 2681668"/>
                  <a:gd name="connsiteY138" fmla="*/ 209074 h 313658"/>
                  <a:gd name="connsiteX139" fmla="*/ 1448086 w 2681668"/>
                  <a:gd name="connsiteY139" fmla="*/ 209074 h 313658"/>
                  <a:gd name="connsiteX140" fmla="*/ 1501712 w 2681668"/>
                  <a:gd name="connsiteY140" fmla="*/ 209074 h 313658"/>
                  <a:gd name="connsiteX141" fmla="*/ 1555337 w 2681668"/>
                  <a:gd name="connsiteY141" fmla="*/ 209074 h 313658"/>
                  <a:gd name="connsiteX142" fmla="*/ 1555337 w 2681668"/>
                  <a:gd name="connsiteY142" fmla="*/ 156782 h 313658"/>
                  <a:gd name="connsiteX143" fmla="*/ 1555337 w 2681668"/>
                  <a:gd name="connsiteY143" fmla="*/ 104489 h 313658"/>
                  <a:gd name="connsiteX144" fmla="*/ 1555337 w 2681668"/>
                  <a:gd name="connsiteY144" fmla="*/ 52292 h 313658"/>
                  <a:gd name="connsiteX145" fmla="*/ 1555337 w 2681668"/>
                  <a:gd name="connsiteY145" fmla="*/ 0 h 313658"/>
                  <a:gd name="connsiteX146" fmla="*/ 1501712 w 2681668"/>
                  <a:gd name="connsiteY146" fmla="*/ 0 h 313658"/>
                  <a:gd name="connsiteX147" fmla="*/ 1448086 w 2681668"/>
                  <a:gd name="connsiteY147" fmla="*/ 0 h 313658"/>
                  <a:gd name="connsiteX148" fmla="*/ 1394460 w 2681668"/>
                  <a:gd name="connsiteY148" fmla="*/ 0 h 313658"/>
                  <a:gd name="connsiteX149" fmla="*/ 1340834 w 2681668"/>
                  <a:gd name="connsiteY149" fmla="*/ 0 h 313658"/>
                  <a:gd name="connsiteX150" fmla="*/ 1287209 w 2681668"/>
                  <a:gd name="connsiteY150" fmla="*/ 0 h 313658"/>
                  <a:gd name="connsiteX151" fmla="*/ 1233583 w 2681668"/>
                  <a:gd name="connsiteY151" fmla="*/ 0 h 313658"/>
                  <a:gd name="connsiteX152" fmla="*/ 1179957 w 2681668"/>
                  <a:gd name="connsiteY152" fmla="*/ 0 h 313658"/>
                  <a:gd name="connsiteX153" fmla="*/ 1126331 w 2681668"/>
                  <a:gd name="connsiteY153" fmla="*/ 0 h 313658"/>
                  <a:gd name="connsiteX154" fmla="*/ 1072706 w 2681668"/>
                  <a:gd name="connsiteY154" fmla="*/ 0 h 313658"/>
                  <a:gd name="connsiteX155" fmla="*/ 1072706 w 2681668"/>
                  <a:gd name="connsiteY155" fmla="*/ 52292 h 313658"/>
                  <a:gd name="connsiteX156" fmla="*/ 1072706 w 2681668"/>
                  <a:gd name="connsiteY156" fmla="*/ 104489 h 313658"/>
                  <a:gd name="connsiteX157" fmla="*/ 1072706 w 2681668"/>
                  <a:gd name="connsiteY157" fmla="*/ 156782 h 313658"/>
                  <a:gd name="connsiteX158" fmla="*/ 1072706 w 2681668"/>
                  <a:gd name="connsiteY158" fmla="*/ 209074 h 313658"/>
                  <a:gd name="connsiteX159" fmla="*/ 1126331 w 2681668"/>
                  <a:gd name="connsiteY159" fmla="*/ 209074 h 313658"/>
                  <a:gd name="connsiteX160" fmla="*/ 1179957 w 2681668"/>
                  <a:gd name="connsiteY160" fmla="*/ 209074 h 313658"/>
                  <a:gd name="connsiteX161" fmla="*/ 1233583 w 2681668"/>
                  <a:gd name="connsiteY161" fmla="*/ 209074 h 313658"/>
                  <a:gd name="connsiteX162" fmla="*/ 1233583 w 2681668"/>
                  <a:gd name="connsiteY162" fmla="*/ 156782 h 313658"/>
                  <a:gd name="connsiteX163" fmla="*/ 1233583 w 2681668"/>
                  <a:gd name="connsiteY163" fmla="*/ 104489 h 313658"/>
                  <a:gd name="connsiteX164" fmla="*/ 1179957 w 2681668"/>
                  <a:gd name="connsiteY164" fmla="*/ 104489 h 313658"/>
                  <a:gd name="connsiteX165" fmla="*/ 1179957 w 2681668"/>
                  <a:gd name="connsiteY165" fmla="*/ 156782 h 313658"/>
                  <a:gd name="connsiteX166" fmla="*/ 1126331 w 2681668"/>
                  <a:gd name="connsiteY166" fmla="*/ 156782 h 313658"/>
                  <a:gd name="connsiteX167" fmla="*/ 1126331 w 2681668"/>
                  <a:gd name="connsiteY167" fmla="*/ 104489 h 313658"/>
                  <a:gd name="connsiteX168" fmla="*/ 1126331 w 2681668"/>
                  <a:gd name="connsiteY168" fmla="*/ 52292 h 313658"/>
                  <a:gd name="connsiteX169" fmla="*/ 1179957 w 2681668"/>
                  <a:gd name="connsiteY169" fmla="*/ 52292 h 313658"/>
                  <a:gd name="connsiteX170" fmla="*/ 1233583 w 2681668"/>
                  <a:gd name="connsiteY170" fmla="*/ 52292 h 313658"/>
                  <a:gd name="connsiteX171" fmla="*/ 1287209 w 2681668"/>
                  <a:gd name="connsiteY171" fmla="*/ 52292 h 313658"/>
                  <a:gd name="connsiteX172" fmla="*/ 1287209 w 2681668"/>
                  <a:gd name="connsiteY172" fmla="*/ 104489 h 313658"/>
                  <a:gd name="connsiteX173" fmla="*/ 1287209 w 2681668"/>
                  <a:gd name="connsiteY173" fmla="*/ 156782 h 313658"/>
                  <a:gd name="connsiteX174" fmla="*/ 1287209 w 2681668"/>
                  <a:gd name="connsiteY174" fmla="*/ 209074 h 313658"/>
                  <a:gd name="connsiteX175" fmla="*/ 1287209 w 2681668"/>
                  <a:gd name="connsiteY175" fmla="*/ 261366 h 313658"/>
                  <a:gd name="connsiteX176" fmla="*/ 1233583 w 2681668"/>
                  <a:gd name="connsiteY176" fmla="*/ 261366 h 313658"/>
                  <a:gd name="connsiteX177" fmla="*/ 1179957 w 2681668"/>
                  <a:gd name="connsiteY177" fmla="*/ 261366 h 313658"/>
                  <a:gd name="connsiteX178" fmla="*/ 1126331 w 2681668"/>
                  <a:gd name="connsiteY178" fmla="*/ 261366 h 313658"/>
                  <a:gd name="connsiteX179" fmla="*/ 1072706 w 2681668"/>
                  <a:gd name="connsiteY179" fmla="*/ 261366 h 313658"/>
                  <a:gd name="connsiteX180" fmla="*/ 1018985 w 2681668"/>
                  <a:gd name="connsiteY180" fmla="*/ 261366 h 313658"/>
                  <a:gd name="connsiteX181" fmla="*/ 965359 w 2681668"/>
                  <a:gd name="connsiteY181" fmla="*/ 261366 h 313658"/>
                  <a:gd name="connsiteX182" fmla="*/ 911733 w 2681668"/>
                  <a:gd name="connsiteY182" fmla="*/ 261366 h 313658"/>
                  <a:gd name="connsiteX183" fmla="*/ 858107 w 2681668"/>
                  <a:gd name="connsiteY183" fmla="*/ 261366 h 313658"/>
                  <a:gd name="connsiteX184" fmla="*/ 804482 w 2681668"/>
                  <a:gd name="connsiteY184" fmla="*/ 261366 h 313658"/>
                  <a:gd name="connsiteX185" fmla="*/ 804482 w 2681668"/>
                  <a:gd name="connsiteY185" fmla="*/ 209074 h 313658"/>
                  <a:gd name="connsiteX186" fmla="*/ 804482 w 2681668"/>
                  <a:gd name="connsiteY186" fmla="*/ 156782 h 313658"/>
                  <a:gd name="connsiteX187" fmla="*/ 804482 w 2681668"/>
                  <a:gd name="connsiteY187" fmla="*/ 104489 h 313658"/>
                  <a:gd name="connsiteX188" fmla="*/ 804482 w 2681668"/>
                  <a:gd name="connsiteY188" fmla="*/ 52292 h 313658"/>
                  <a:gd name="connsiteX189" fmla="*/ 858107 w 2681668"/>
                  <a:gd name="connsiteY189" fmla="*/ 52292 h 313658"/>
                  <a:gd name="connsiteX190" fmla="*/ 911733 w 2681668"/>
                  <a:gd name="connsiteY190" fmla="*/ 52292 h 313658"/>
                  <a:gd name="connsiteX191" fmla="*/ 965359 w 2681668"/>
                  <a:gd name="connsiteY191" fmla="*/ 52292 h 313658"/>
                  <a:gd name="connsiteX192" fmla="*/ 965359 w 2681668"/>
                  <a:gd name="connsiteY192" fmla="*/ 104489 h 313658"/>
                  <a:gd name="connsiteX193" fmla="*/ 965359 w 2681668"/>
                  <a:gd name="connsiteY193" fmla="*/ 156782 h 313658"/>
                  <a:gd name="connsiteX194" fmla="*/ 911733 w 2681668"/>
                  <a:gd name="connsiteY194" fmla="*/ 156782 h 313658"/>
                  <a:gd name="connsiteX195" fmla="*/ 911733 w 2681668"/>
                  <a:gd name="connsiteY195" fmla="*/ 104489 h 313658"/>
                  <a:gd name="connsiteX196" fmla="*/ 858107 w 2681668"/>
                  <a:gd name="connsiteY196" fmla="*/ 104489 h 313658"/>
                  <a:gd name="connsiteX197" fmla="*/ 858107 w 2681668"/>
                  <a:gd name="connsiteY197" fmla="*/ 156782 h 313658"/>
                  <a:gd name="connsiteX198" fmla="*/ 858107 w 2681668"/>
                  <a:gd name="connsiteY198" fmla="*/ 209074 h 313658"/>
                  <a:gd name="connsiteX199" fmla="*/ 911733 w 2681668"/>
                  <a:gd name="connsiteY199" fmla="*/ 209074 h 313658"/>
                  <a:gd name="connsiteX200" fmla="*/ 965359 w 2681668"/>
                  <a:gd name="connsiteY200" fmla="*/ 209074 h 313658"/>
                  <a:gd name="connsiteX201" fmla="*/ 1018985 w 2681668"/>
                  <a:gd name="connsiteY201" fmla="*/ 209074 h 313658"/>
                  <a:gd name="connsiteX202" fmla="*/ 1018985 w 2681668"/>
                  <a:gd name="connsiteY202" fmla="*/ 156782 h 313658"/>
                  <a:gd name="connsiteX203" fmla="*/ 1018985 w 2681668"/>
                  <a:gd name="connsiteY203" fmla="*/ 104489 h 313658"/>
                  <a:gd name="connsiteX204" fmla="*/ 1018985 w 2681668"/>
                  <a:gd name="connsiteY204" fmla="*/ 52292 h 313658"/>
                  <a:gd name="connsiteX205" fmla="*/ 1018985 w 2681668"/>
                  <a:gd name="connsiteY205" fmla="*/ 0 h 313658"/>
                  <a:gd name="connsiteX206" fmla="*/ 965359 w 2681668"/>
                  <a:gd name="connsiteY206" fmla="*/ 0 h 313658"/>
                  <a:gd name="connsiteX207" fmla="*/ 911733 w 2681668"/>
                  <a:gd name="connsiteY207" fmla="*/ 0 h 313658"/>
                  <a:gd name="connsiteX208" fmla="*/ 858107 w 2681668"/>
                  <a:gd name="connsiteY208" fmla="*/ 0 h 313658"/>
                  <a:gd name="connsiteX209" fmla="*/ 804482 w 2681668"/>
                  <a:gd name="connsiteY209" fmla="*/ 0 h 313658"/>
                  <a:gd name="connsiteX210" fmla="*/ 750856 w 2681668"/>
                  <a:gd name="connsiteY210" fmla="*/ 0 h 313658"/>
                  <a:gd name="connsiteX211" fmla="*/ 697230 w 2681668"/>
                  <a:gd name="connsiteY211" fmla="*/ 0 h 313658"/>
                  <a:gd name="connsiteX212" fmla="*/ 643604 w 2681668"/>
                  <a:gd name="connsiteY212" fmla="*/ 0 h 313658"/>
                  <a:gd name="connsiteX213" fmla="*/ 589979 w 2681668"/>
                  <a:gd name="connsiteY213" fmla="*/ 0 h 313658"/>
                  <a:gd name="connsiteX214" fmla="*/ 536353 w 2681668"/>
                  <a:gd name="connsiteY214" fmla="*/ 0 h 313658"/>
                  <a:gd name="connsiteX215" fmla="*/ 536353 w 2681668"/>
                  <a:gd name="connsiteY215" fmla="*/ 52292 h 313658"/>
                  <a:gd name="connsiteX216" fmla="*/ 536353 w 2681668"/>
                  <a:gd name="connsiteY216" fmla="*/ 104489 h 313658"/>
                  <a:gd name="connsiteX217" fmla="*/ 536353 w 2681668"/>
                  <a:gd name="connsiteY217" fmla="*/ 156782 h 313658"/>
                  <a:gd name="connsiteX218" fmla="*/ 536353 w 2681668"/>
                  <a:gd name="connsiteY218" fmla="*/ 209074 h 313658"/>
                  <a:gd name="connsiteX219" fmla="*/ 589979 w 2681668"/>
                  <a:gd name="connsiteY219" fmla="*/ 209074 h 313658"/>
                  <a:gd name="connsiteX220" fmla="*/ 643604 w 2681668"/>
                  <a:gd name="connsiteY220" fmla="*/ 209074 h 313658"/>
                  <a:gd name="connsiteX221" fmla="*/ 697230 w 2681668"/>
                  <a:gd name="connsiteY221" fmla="*/ 209074 h 313658"/>
                  <a:gd name="connsiteX222" fmla="*/ 697230 w 2681668"/>
                  <a:gd name="connsiteY222" fmla="*/ 156782 h 313658"/>
                  <a:gd name="connsiteX223" fmla="*/ 697230 w 2681668"/>
                  <a:gd name="connsiteY223" fmla="*/ 104489 h 313658"/>
                  <a:gd name="connsiteX224" fmla="*/ 643604 w 2681668"/>
                  <a:gd name="connsiteY224" fmla="*/ 104489 h 313658"/>
                  <a:gd name="connsiteX225" fmla="*/ 643604 w 2681668"/>
                  <a:gd name="connsiteY225" fmla="*/ 156782 h 313658"/>
                  <a:gd name="connsiteX226" fmla="*/ 589979 w 2681668"/>
                  <a:gd name="connsiteY226" fmla="*/ 156782 h 313658"/>
                  <a:gd name="connsiteX227" fmla="*/ 589979 w 2681668"/>
                  <a:gd name="connsiteY227" fmla="*/ 104489 h 313658"/>
                  <a:gd name="connsiteX228" fmla="*/ 589979 w 2681668"/>
                  <a:gd name="connsiteY228" fmla="*/ 52292 h 313658"/>
                  <a:gd name="connsiteX229" fmla="*/ 643604 w 2681668"/>
                  <a:gd name="connsiteY229" fmla="*/ 52292 h 313658"/>
                  <a:gd name="connsiteX230" fmla="*/ 697230 w 2681668"/>
                  <a:gd name="connsiteY230" fmla="*/ 52292 h 313658"/>
                  <a:gd name="connsiteX231" fmla="*/ 750856 w 2681668"/>
                  <a:gd name="connsiteY231" fmla="*/ 52292 h 313658"/>
                  <a:gd name="connsiteX232" fmla="*/ 750856 w 2681668"/>
                  <a:gd name="connsiteY232" fmla="*/ 104489 h 313658"/>
                  <a:gd name="connsiteX233" fmla="*/ 750856 w 2681668"/>
                  <a:gd name="connsiteY233" fmla="*/ 156782 h 313658"/>
                  <a:gd name="connsiteX234" fmla="*/ 750856 w 2681668"/>
                  <a:gd name="connsiteY234" fmla="*/ 209074 h 313658"/>
                  <a:gd name="connsiteX235" fmla="*/ 750856 w 2681668"/>
                  <a:gd name="connsiteY235" fmla="*/ 261366 h 313658"/>
                  <a:gd name="connsiteX236" fmla="*/ 697230 w 2681668"/>
                  <a:gd name="connsiteY236" fmla="*/ 261366 h 313658"/>
                  <a:gd name="connsiteX237" fmla="*/ 643604 w 2681668"/>
                  <a:gd name="connsiteY237" fmla="*/ 261366 h 313658"/>
                  <a:gd name="connsiteX238" fmla="*/ 589979 w 2681668"/>
                  <a:gd name="connsiteY238" fmla="*/ 261366 h 313658"/>
                  <a:gd name="connsiteX239" fmla="*/ 536353 w 2681668"/>
                  <a:gd name="connsiteY239" fmla="*/ 261366 h 313658"/>
                  <a:gd name="connsiteX240" fmla="*/ 482632 w 2681668"/>
                  <a:gd name="connsiteY240" fmla="*/ 261366 h 313658"/>
                  <a:gd name="connsiteX241" fmla="*/ 429006 w 2681668"/>
                  <a:gd name="connsiteY241" fmla="*/ 261366 h 313658"/>
                  <a:gd name="connsiteX242" fmla="*/ 375380 w 2681668"/>
                  <a:gd name="connsiteY242" fmla="*/ 261366 h 313658"/>
                  <a:gd name="connsiteX243" fmla="*/ 321755 w 2681668"/>
                  <a:gd name="connsiteY243" fmla="*/ 261366 h 313658"/>
                  <a:gd name="connsiteX244" fmla="*/ 268129 w 2681668"/>
                  <a:gd name="connsiteY244" fmla="*/ 261366 h 313658"/>
                  <a:gd name="connsiteX245" fmla="*/ 268129 w 2681668"/>
                  <a:gd name="connsiteY245" fmla="*/ 209074 h 313658"/>
                  <a:gd name="connsiteX246" fmla="*/ 268129 w 2681668"/>
                  <a:gd name="connsiteY246" fmla="*/ 156782 h 313658"/>
                  <a:gd name="connsiteX247" fmla="*/ 268129 w 2681668"/>
                  <a:gd name="connsiteY247" fmla="*/ 104489 h 313658"/>
                  <a:gd name="connsiteX248" fmla="*/ 268129 w 2681668"/>
                  <a:gd name="connsiteY248" fmla="*/ 52292 h 313658"/>
                  <a:gd name="connsiteX249" fmla="*/ 321755 w 2681668"/>
                  <a:gd name="connsiteY249" fmla="*/ 52292 h 313658"/>
                  <a:gd name="connsiteX250" fmla="*/ 375380 w 2681668"/>
                  <a:gd name="connsiteY250" fmla="*/ 52292 h 313658"/>
                  <a:gd name="connsiteX251" fmla="*/ 429006 w 2681668"/>
                  <a:gd name="connsiteY251" fmla="*/ 52292 h 313658"/>
                  <a:gd name="connsiteX252" fmla="*/ 429006 w 2681668"/>
                  <a:gd name="connsiteY252" fmla="*/ 104489 h 313658"/>
                  <a:gd name="connsiteX253" fmla="*/ 429006 w 2681668"/>
                  <a:gd name="connsiteY253" fmla="*/ 156782 h 313658"/>
                  <a:gd name="connsiteX254" fmla="*/ 375380 w 2681668"/>
                  <a:gd name="connsiteY254" fmla="*/ 156782 h 313658"/>
                  <a:gd name="connsiteX255" fmla="*/ 375380 w 2681668"/>
                  <a:gd name="connsiteY255" fmla="*/ 104489 h 313658"/>
                  <a:gd name="connsiteX256" fmla="*/ 321755 w 2681668"/>
                  <a:gd name="connsiteY256" fmla="*/ 104489 h 313658"/>
                  <a:gd name="connsiteX257" fmla="*/ 321755 w 2681668"/>
                  <a:gd name="connsiteY257" fmla="*/ 156782 h 313658"/>
                  <a:gd name="connsiteX258" fmla="*/ 321755 w 2681668"/>
                  <a:gd name="connsiteY258" fmla="*/ 209074 h 313658"/>
                  <a:gd name="connsiteX259" fmla="*/ 375380 w 2681668"/>
                  <a:gd name="connsiteY259" fmla="*/ 209074 h 313658"/>
                  <a:gd name="connsiteX260" fmla="*/ 429006 w 2681668"/>
                  <a:gd name="connsiteY260" fmla="*/ 209074 h 313658"/>
                  <a:gd name="connsiteX261" fmla="*/ 482632 w 2681668"/>
                  <a:gd name="connsiteY261" fmla="*/ 209074 h 313658"/>
                  <a:gd name="connsiteX262" fmla="*/ 482632 w 2681668"/>
                  <a:gd name="connsiteY262" fmla="*/ 156782 h 313658"/>
                  <a:gd name="connsiteX263" fmla="*/ 482632 w 2681668"/>
                  <a:gd name="connsiteY263" fmla="*/ 104489 h 313658"/>
                  <a:gd name="connsiteX264" fmla="*/ 482632 w 2681668"/>
                  <a:gd name="connsiteY264" fmla="*/ 52292 h 313658"/>
                  <a:gd name="connsiteX265" fmla="*/ 482632 w 2681668"/>
                  <a:gd name="connsiteY265" fmla="*/ 0 h 313658"/>
                  <a:gd name="connsiteX266" fmla="*/ 429006 w 2681668"/>
                  <a:gd name="connsiteY266" fmla="*/ 0 h 313658"/>
                  <a:gd name="connsiteX267" fmla="*/ 375380 w 2681668"/>
                  <a:gd name="connsiteY267" fmla="*/ 0 h 313658"/>
                  <a:gd name="connsiteX268" fmla="*/ 321755 w 2681668"/>
                  <a:gd name="connsiteY268" fmla="*/ 0 h 313658"/>
                  <a:gd name="connsiteX269" fmla="*/ 268129 w 2681668"/>
                  <a:gd name="connsiteY269" fmla="*/ 0 h 313658"/>
                  <a:gd name="connsiteX270" fmla="*/ 214503 w 2681668"/>
                  <a:gd name="connsiteY270" fmla="*/ 0 h 313658"/>
                  <a:gd name="connsiteX271" fmla="*/ 160877 w 2681668"/>
                  <a:gd name="connsiteY271" fmla="*/ 0 h 313658"/>
                  <a:gd name="connsiteX272" fmla="*/ 107252 w 2681668"/>
                  <a:gd name="connsiteY272" fmla="*/ 0 h 313658"/>
                  <a:gd name="connsiteX273" fmla="*/ 53626 w 2681668"/>
                  <a:gd name="connsiteY273" fmla="*/ 0 h 313658"/>
                  <a:gd name="connsiteX274" fmla="*/ 0 w 2681668"/>
                  <a:gd name="connsiteY274" fmla="*/ 0 h 313658"/>
                  <a:gd name="connsiteX275" fmla="*/ 0 w 2681668"/>
                  <a:gd name="connsiteY275" fmla="*/ 52292 h 313658"/>
                  <a:gd name="connsiteX276" fmla="*/ 0 w 2681668"/>
                  <a:gd name="connsiteY276" fmla="*/ 104489 h 313658"/>
                  <a:gd name="connsiteX277" fmla="*/ 0 w 2681668"/>
                  <a:gd name="connsiteY277" fmla="*/ 156782 h 313658"/>
                  <a:gd name="connsiteX278" fmla="*/ 0 w 2681668"/>
                  <a:gd name="connsiteY278" fmla="*/ 209074 h 313658"/>
                  <a:gd name="connsiteX279" fmla="*/ 53626 w 2681668"/>
                  <a:gd name="connsiteY279" fmla="*/ 209074 h 313658"/>
                  <a:gd name="connsiteX280" fmla="*/ 107252 w 2681668"/>
                  <a:gd name="connsiteY280" fmla="*/ 209074 h 313658"/>
                  <a:gd name="connsiteX281" fmla="*/ 160877 w 2681668"/>
                  <a:gd name="connsiteY281" fmla="*/ 209074 h 313658"/>
                  <a:gd name="connsiteX282" fmla="*/ 160877 w 2681668"/>
                  <a:gd name="connsiteY282" fmla="*/ 156782 h 313658"/>
                  <a:gd name="connsiteX283" fmla="*/ 160877 w 2681668"/>
                  <a:gd name="connsiteY283" fmla="*/ 104489 h 313658"/>
                  <a:gd name="connsiteX284" fmla="*/ 107252 w 2681668"/>
                  <a:gd name="connsiteY284" fmla="*/ 104489 h 313658"/>
                  <a:gd name="connsiteX285" fmla="*/ 107252 w 2681668"/>
                  <a:gd name="connsiteY285" fmla="*/ 156782 h 313658"/>
                  <a:gd name="connsiteX286" fmla="*/ 53626 w 2681668"/>
                  <a:gd name="connsiteY286" fmla="*/ 156782 h 313658"/>
                  <a:gd name="connsiteX287" fmla="*/ 53626 w 2681668"/>
                  <a:gd name="connsiteY287" fmla="*/ 104489 h 313658"/>
                  <a:gd name="connsiteX288" fmla="*/ 53626 w 2681668"/>
                  <a:gd name="connsiteY288" fmla="*/ 52292 h 313658"/>
                  <a:gd name="connsiteX289" fmla="*/ 107252 w 2681668"/>
                  <a:gd name="connsiteY289" fmla="*/ 52292 h 313658"/>
                  <a:gd name="connsiteX290" fmla="*/ 160877 w 2681668"/>
                  <a:gd name="connsiteY290" fmla="*/ 52292 h 313658"/>
                  <a:gd name="connsiteX291" fmla="*/ 214503 w 2681668"/>
                  <a:gd name="connsiteY291" fmla="*/ 52292 h 313658"/>
                  <a:gd name="connsiteX292" fmla="*/ 214503 w 2681668"/>
                  <a:gd name="connsiteY292" fmla="*/ 104489 h 313658"/>
                  <a:gd name="connsiteX293" fmla="*/ 214503 w 2681668"/>
                  <a:gd name="connsiteY293" fmla="*/ 156782 h 313658"/>
                  <a:gd name="connsiteX294" fmla="*/ 214503 w 2681668"/>
                  <a:gd name="connsiteY294" fmla="*/ 209074 h 313658"/>
                  <a:gd name="connsiteX295" fmla="*/ 214503 w 2681668"/>
                  <a:gd name="connsiteY295" fmla="*/ 261366 h 313658"/>
                  <a:gd name="connsiteX296" fmla="*/ 160877 w 2681668"/>
                  <a:gd name="connsiteY296" fmla="*/ 261366 h 313658"/>
                  <a:gd name="connsiteX297" fmla="*/ 107252 w 2681668"/>
                  <a:gd name="connsiteY297" fmla="*/ 261366 h 313658"/>
                  <a:gd name="connsiteX298" fmla="*/ 53626 w 2681668"/>
                  <a:gd name="connsiteY298" fmla="*/ 261366 h 313658"/>
                  <a:gd name="connsiteX299" fmla="*/ 0 w 2681668"/>
                  <a:gd name="connsiteY299" fmla="*/ 261366 h 313658"/>
                  <a:gd name="connsiteX300" fmla="*/ 0 w 2681668"/>
                  <a:gd name="connsiteY300" fmla="*/ 313658 h 313658"/>
                  <a:gd name="connsiteX301" fmla="*/ 53626 w 2681668"/>
                  <a:gd name="connsiteY301" fmla="*/ 313658 h 313658"/>
                  <a:gd name="connsiteX302" fmla="*/ 107252 w 2681668"/>
                  <a:gd name="connsiteY302" fmla="*/ 313658 h 313658"/>
                  <a:gd name="connsiteX303" fmla="*/ 160877 w 2681668"/>
                  <a:gd name="connsiteY303" fmla="*/ 313658 h 313658"/>
                  <a:gd name="connsiteX304" fmla="*/ 214503 w 2681668"/>
                  <a:gd name="connsiteY304" fmla="*/ 313658 h 313658"/>
                  <a:gd name="connsiteX305" fmla="*/ 268129 w 2681668"/>
                  <a:gd name="connsiteY305" fmla="*/ 313658 h 313658"/>
                  <a:gd name="connsiteX306" fmla="*/ 321755 w 2681668"/>
                  <a:gd name="connsiteY306" fmla="*/ 313658 h 313658"/>
                  <a:gd name="connsiteX307" fmla="*/ 375380 w 2681668"/>
                  <a:gd name="connsiteY307" fmla="*/ 313658 h 313658"/>
                  <a:gd name="connsiteX308" fmla="*/ 429006 w 2681668"/>
                  <a:gd name="connsiteY308" fmla="*/ 313658 h 313658"/>
                  <a:gd name="connsiteX309" fmla="*/ 482632 w 2681668"/>
                  <a:gd name="connsiteY309" fmla="*/ 313658 h 313658"/>
                  <a:gd name="connsiteX310" fmla="*/ 536353 w 2681668"/>
                  <a:gd name="connsiteY310" fmla="*/ 313658 h 313658"/>
                  <a:gd name="connsiteX311" fmla="*/ 589979 w 2681668"/>
                  <a:gd name="connsiteY311" fmla="*/ 313658 h 313658"/>
                  <a:gd name="connsiteX312" fmla="*/ 643604 w 2681668"/>
                  <a:gd name="connsiteY312" fmla="*/ 313658 h 313658"/>
                  <a:gd name="connsiteX313" fmla="*/ 697230 w 2681668"/>
                  <a:gd name="connsiteY313" fmla="*/ 313658 h 313658"/>
                  <a:gd name="connsiteX314" fmla="*/ 750856 w 2681668"/>
                  <a:gd name="connsiteY314" fmla="*/ 313658 h 313658"/>
                  <a:gd name="connsiteX315" fmla="*/ 804482 w 2681668"/>
                  <a:gd name="connsiteY315" fmla="*/ 313658 h 313658"/>
                  <a:gd name="connsiteX316" fmla="*/ 858107 w 2681668"/>
                  <a:gd name="connsiteY316" fmla="*/ 313658 h 313658"/>
                  <a:gd name="connsiteX317" fmla="*/ 911733 w 2681668"/>
                  <a:gd name="connsiteY317" fmla="*/ 313658 h 313658"/>
                  <a:gd name="connsiteX318" fmla="*/ 965359 w 2681668"/>
                  <a:gd name="connsiteY318" fmla="*/ 313658 h 313658"/>
                  <a:gd name="connsiteX319" fmla="*/ 1018985 w 2681668"/>
                  <a:gd name="connsiteY319" fmla="*/ 313658 h 313658"/>
                  <a:gd name="connsiteX320" fmla="*/ 1072706 w 2681668"/>
                  <a:gd name="connsiteY320" fmla="*/ 313658 h 313658"/>
                  <a:gd name="connsiteX321" fmla="*/ 1126331 w 2681668"/>
                  <a:gd name="connsiteY321" fmla="*/ 313658 h 313658"/>
                  <a:gd name="connsiteX322" fmla="*/ 1179957 w 2681668"/>
                  <a:gd name="connsiteY322" fmla="*/ 313658 h 313658"/>
                  <a:gd name="connsiteX323" fmla="*/ 1233583 w 2681668"/>
                  <a:gd name="connsiteY323" fmla="*/ 313658 h 313658"/>
                  <a:gd name="connsiteX324" fmla="*/ 1287209 w 2681668"/>
                  <a:gd name="connsiteY324" fmla="*/ 313658 h 313658"/>
                  <a:gd name="connsiteX325" fmla="*/ 1340834 w 2681668"/>
                  <a:gd name="connsiteY325" fmla="*/ 313658 h 313658"/>
                  <a:gd name="connsiteX326" fmla="*/ 1394460 w 2681668"/>
                  <a:gd name="connsiteY326" fmla="*/ 313658 h 313658"/>
                  <a:gd name="connsiteX327" fmla="*/ 1448086 w 2681668"/>
                  <a:gd name="connsiteY327" fmla="*/ 313658 h 313658"/>
                  <a:gd name="connsiteX328" fmla="*/ 1501712 w 2681668"/>
                  <a:gd name="connsiteY328" fmla="*/ 313658 h 313658"/>
                  <a:gd name="connsiteX329" fmla="*/ 1555337 w 2681668"/>
                  <a:gd name="connsiteY329" fmla="*/ 313658 h 313658"/>
                  <a:gd name="connsiteX330" fmla="*/ 1609058 w 2681668"/>
                  <a:gd name="connsiteY330" fmla="*/ 313658 h 313658"/>
                  <a:gd name="connsiteX331" fmla="*/ 1662684 w 2681668"/>
                  <a:gd name="connsiteY331" fmla="*/ 313658 h 313658"/>
                  <a:gd name="connsiteX332" fmla="*/ 1716310 w 2681668"/>
                  <a:gd name="connsiteY332" fmla="*/ 313658 h 313658"/>
                  <a:gd name="connsiteX333" fmla="*/ 1769936 w 2681668"/>
                  <a:gd name="connsiteY333" fmla="*/ 313658 h 313658"/>
                  <a:gd name="connsiteX334" fmla="*/ 1823561 w 2681668"/>
                  <a:gd name="connsiteY334" fmla="*/ 313658 h 313658"/>
                  <a:gd name="connsiteX335" fmla="*/ 1877187 w 2681668"/>
                  <a:gd name="connsiteY335" fmla="*/ 313658 h 313658"/>
                  <a:gd name="connsiteX336" fmla="*/ 1930813 w 2681668"/>
                  <a:gd name="connsiteY336" fmla="*/ 313658 h 313658"/>
                  <a:gd name="connsiteX337" fmla="*/ 1984439 w 2681668"/>
                  <a:gd name="connsiteY337" fmla="*/ 313658 h 313658"/>
                  <a:gd name="connsiteX338" fmla="*/ 2038064 w 2681668"/>
                  <a:gd name="connsiteY338" fmla="*/ 313658 h 313658"/>
                  <a:gd name="connsiteX339" fmla="*/ 2091690 w 2681668"/>
                  <a:gd name="connsiteY339" fmla="*/ 313658 h 313658"/>
                  <a:gd name="connsiteX340" fmla="*/ 2145316 w 2681668"/>
                  <a:gd name="connsiteY340" fmla="*/ 313658 h 313658"/>
                  <a:gd name="connsiteX341" fmla="*/ 2199037 w 2681668"/>
                  <a:gd name="connsiteY341" fmla="*/ 313658 h 313658"/>
                  <a:gd name="connsiteX342" fmla="*/ 2252663 w 2681668"/>
                  <a:gd name="connsiteY342" fmla="*/ 313658 h 313658"/>
                  <a:gd name="connsiteX343" fmla="*/ 2306288 w 2681668"/>
                  <a:gd name="connsiteY343" fmla="*/ 313658 h 313658"/>
                  <a:gd name="connsiteX344" fmla="*/ 2359914 w 2681668"/>
                  <a:gd name="connsiteY344" fmla="*/ 313658 h 313658"/>
                  <a:gd name="connsiteX345" fmla="*/ 2413540 w 2681668"/>
                  <a:gd name="connsiteY345" fmla="*/ 313658 h 313658"/>
                  <a:gd name="connsiteX346" fmla="*/ 2467166 w 2681668"/>
                  <a:gd name="connsiteY346" fmla="*/ 313658 h 313658"/>
                  <a:gd name="connsiteX347" fmla="*/ 2520791 w 2681668"/>
                  <a:gd name="connsiteY347" fmla="*/ 313658 h 313658"/>
                  <a:gd name="connsiteX348" fmla="*/ 2574417 w 2681668"/>
                  <a:gd name="connsiteY348" fmla="*/ 313658 h 313658"/>
                  <a:gd name="connsiteX349" fmla="*/ 2628043 w 2681668"/>
                  <a:gd name="connsiteY349" fmla="*/ 313658 h 313658"/>
                  <a:gd name="connsiteX350" fmla="*/ 2681669 w 2681668"/>
                  <a:gd name="connsiteY350" fmla="*/ 313658 h 313658"/>
                  <a:gd name="connsiteX351" fmla="*/ 2681669 w 2681668"/>
                  <a:gd name="connsiteY351" fmla="*/ 261366 h 313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</a:cxnLst>
                <a:rect l="l" t="t" r="r" b="b"/>
                <a:pathLst>
                  <a:path w="2681668" h="313658">
                    <a:moveTo>
                      <a:pt x="2628043" y="261366"/>
                    </a:moveTo>
                    <a:lnTo>
                      <a:pt x="2574417" y="261366"/>
                    </a:lnTo>
                    <a:lnTo>
                      <a:pt x="2520791" y="261366"/>
                    </a:lnTo>
                    <a:lnTo>
                      <a:pt x="2467166" y="261366"/>
                    </a:lnTo>
                    <a:lnTo>
                      <a:pt x="2413540" y="261366"/>
                    </a:lnTo>
                    <a:lnTo>
                      <a:pt x="2413540" y="209074"/>
                    </a:lnTo>
                    <a:lnTo>
                      <a:pt x="2413540" y="156782"/>
                    </a:lnTo>
                    <a:lnTo>
                      <a:pt x="2413540" y="104489"/>
                    </a:lnTo>
                    <a:lnTo>
                      <a:pt x="2413540" y="52292"/>
                    </a:lnTo>
                    <a:lnTo>
                      <a:pt x="2467166" y="52292"/>
                    </a:lnTo>
                    <a:lnTo>
                      <a:pt x="2520791" y="52292"/>
                    </a:lnTo>
                    <a:lnTo>
                      <a:pt x="2574417" y="52292"/>
                    </a:lnTo>
                    <a:lnTo>
                      <a:pt x="2574417" y="104489"/>
                    </a:lnTo>
                    <a:lnTo>
                      <a:pt x="2574417" y="156782"/>
                    </a:lnTo>
                    <a:lnTo>
                      <a:pt x="2520791" y="156782"/>
                    </a:lnTo>
                    <a:lnTo>
                      <a:pt x="2520791" y="104489"/>
                    </a:lnTo>
                    <a:lnTo>
                      <a:pt x="2467166" y="104489"/>
                    </a:lnTo>
                    <a:lnTo>
                      <a:pt x="2467166" y="156782"/>
                    </a:lnTo>
                    <a:lnTo>
                      <a:pt x="2467166" y="209074"/>
                    </a:lnTo>
                    <a:lnTo>
                      <a:pt x="2520791" y="209074"/>
                    </a:lnTo>
                    <a:lnTo>
                      <a:pt x="2574417" y="209074"/>
                    </a:lnTo>
                    <a:lnTo>
                      <a:pt x="2628043" y="209074"/>
                    </a:lnTo>
                    <a:lnTo>
                      <a:pt x="2628043" y="156782"/>
                    </a:lnTo>
                    <a:lnTo>
                      <a:pt x="2628043" y="104489"/>
                    </a:lnTo>
                    <a:lnTo>
                      <a:pt x="2628043" y="52292"/>
                    </a:lnTo>
                    <a:lnTo>
                      <a:pt x="2628043" y="0"/>
                    </a:lnTo>
                    <a:lnTo>
                      <a:pt x="2574417" y="0"/>
                    </a:lnTo>
                    <a:lnTo>
                      <a:pt x="2520791" y="0"/>
                    </a:lnTo>
                    <a:lnTo>
                      <a:pt x="2467166" y="0"/>
                    </a:lnTo>
                    <a:lnTo>
                      <a:pt x="2413540" y="0"/>
                    </a:lnTo>
                    <a:lnTo>
                      <a:pt x="2359914" y="0"/>
                    </a:lnTo>
                    <a:lnTo>
                      <a:pt x="2306288" y="0"/>
                    </a:lnTo>
                    <a:lnTo>
                      <a:pt x="2252663" y="0"/>
                    </a:lnTo>
                    <a:lnTo>
                      <a:pt x="2199037" y="0"/>
                    </a:lnTo>
                    <a:lnTo>
                      <a:pt x="2145316" y="0"/>
                    </a:lnTo>
                    <a:lnTo>
                      <a:pt x="2145316" y="52292"/>
                    </a:lnTo>
                    <a:lnTo>
                      <a:pt x="2145316" y="104489"/>
                    </a:lnTo>
                    <a:lnTo>
                      <a:pt x="2145316" y="156782"/>
                    </a:lnTo>
                    <a:lnTo>
                      <a:pt x="2145316" y="209074"/>
                    </a:lnTo>
                    <a:lnTo>
                      <a:pt x="2199037" y="209074"/>
                    </a:lnTo>
                    <a:lnTo>
                      <a:pt x="2252663" y="209074"/>
                    </a:lnTo>
                    <a:lnTo>
                      <a:pt x="2306288" y="209074"/>
                    </a:lnTo>
                    <a:lnTo>
                      <a:pt x="2306288" y="156782"/>
                    </a:lnTo>
                    <a:lnTo>
                      <a:pt x="2306288" y="104489"/>
                    </a:lnTo>
                    <a:lnTo>
                      <a:pt x="2252663" y="104489"/>
                    </a:lnTo>
                    <a:lnTo>
                      <a:pt x="2252663" y="156782"/>
                    </a:lnTo>
                    <a:lnTo>
                      <a:pt x="2199037" y="156782"/>
                    </a:lnTo>
                    <a:lnTo>
                      <a:pt x="2199037" y="104489"/>
                    </a:lnTo>
                    <a:lnTo>
                      <a:pt x="2199037" y="52292"/>
                    </a:lnTo>
                    <a:lnTo>
                      <a:pt x="2252663" y="52292"/>
                    </a:lnTo>
                    <a:lnTo>
                      <a:pt x="2306288" y="52292"/>
                    </a:lnTo>
                    <a:lnTo>
                      <a:pt x="2359914" y="52292"/>
                    </a:lnTo>
                    <a:lnTo>
                      <a:pt x="2359914" y="104489"/>
                    </a:lnTo>
                    <a:lnTo>
                      <a:pt x="2359914" y="156782"/>
                    </a:lnTo>
                    <a:lnTo>
                      <a:pt x="2359914" y="209074"/>
                    </a:lnTo>
                    <a:lnTo>
                      <a:pt x="2359914" y="261366"/>
                    </a:lnTo>
                    <a:lnTo>
                      <a:pt x="2306288" y="261366"/>
                    </a:lnTo>
                    <a:lnTo>
                      <a:pt x="2252663" y="261366"/>
                    </a:lnTo>
                    <a:lnTo>
                      <a:pt x="2199037" y="261366"/>
                    </a:lnTo>
                    <a:lnTo>
                      <a:pt x="2145316" y="261366"/>
                    </a:lnTo>
                    <a:lnTo>
                      <a:pt x="2091690" y="261366"/>
                    </a:lnTo>
                    <a:lnTo>
                      <a:pt x="2038064" y="261366"/>
                    </a:lnTo>
                    <a:lnTo>
                      <a:pt x="1984439" y="261366"/>
                    </a:lnTo>
                    <a:lnTo>
                      <a:pt x="1930813" y="261366"/>
                    </a:lnTo>
                    <a:lnTo>
                      <a:pt x="1877187" y="261366"/>
                    </a:lnTo>
                    <a:lnTo>
                      <a:pt x="1877187" y="209074"/>
                    </a:lnTo>
                    <a:lnTo>
                      <a:pt x="1877187" y="156782"/>
                    </a:lnTo>
                    <a:lnTo>
                      <a:pt x="1877187" y="104489"/>
                    </a:lnTo>
                    <a:lnTo>
                      <a:pt x="1877187" y="52292"/>
                    </a:lnTo>
                    <a:lnTo>
                      <a:pt x="1930813" y="52292"/>
                    </a:lnTo>
                    <a:lnTo>
                      <a:pt x="1984439" y="52292"/>
                    </a:lnTo>
                    <a:lnTo>
                      <a:pt x="2038064" y="52292"/>
                    </a:lnTo>
                    <a:lnTo>
                      <a:pt x="2038064" y="104489"/>
                    </a:lnTo>
                    <a:lnTo>
                      <a:pt x="2038064" y="156782"/>
                    </a:lnTo>
                    <a:lnTo>
                      <a:pt x="1984439" y="156782"/>
                    </a:lnTo>
                    <a:lnTo>
                      <a:pt x="1984439" y="104489"/>
                    </a:lnTo>
                    <a:lnTo>
                      <a:pt x="1930813" y="104489"/>
                    </a:lnTo>
                    <a:lnTo>
                      <a:pt x="1930813" y="156782"/>
                    </a:lnTo>
                    <a:lnTo>
                      <a:pt x="1930813" y="209074"/>
                    </a:lnTo>
                    <a:lnTo>
                      <a:pt x="1984439" y="209074"/>
                    </a:lnTo>
                    <a:lnTo>
                      <a:pt x="2038064" y="209074"/>
                    </a:lnTo>
                    <a:lnTo>
                      <a:pt x="2091690" y="209074"/>
                    </a:lnTo>
                    <a:lnTo>
                      <a:pt x="2091690" y="156782"/>
                    </a:lnTo>
                    <a:lnTo>
                      <a:pt x="2091690" y="104489"/>
                    </a:lnTo>
                    <a:lnTo>
                      <a:pt x="2091690" y="52292"/>
                    </a:lnTo>
                    <a:lnTo>
                      <a:pt x="2091690" y="0"/>
                    </a:lnTo>
                    <a:lnTo>
                      <a:pt x="2038064" y="0"/>
                    </a:lnTo>
                    <a:lnTo>
                      <a:pt x="1984439" y="0"/>
                    </a:lnTo>
                    <a:lnTo>
                      <a:pt x="1930813" y="0"/>
                    </a:lnTo>
                    <a:lnTo>
                      <a:pt x="1877187" y="0"/>
                    </a:lnTo>
                    <a:lnTo>
                      <a:pt x="1823561" y="0"/>
                    </a:lnTo>
                    <a:lnTo>
                      <a:pt x="1769936" y="0"/>
                    </a:lnTo>
                    <a:lnTo>
                      <a:pt x="1716310" y="0"/>
                    </a:lnTo>
                    <a:lnTo>
                      <a:pt x="1662684" y="0"/>
                    </a:lnTo>
                    <a:lnTo>
                      <a:pt x="1609058" y="0"/>
                    </a:lnTo>
                    <a:lnTo>
                      <a:pt x="1609058" y="52292"/>
                    </a:lnTo>
                    <a:lnTo>
                      <a:pt x="1609058" y="104489"/>
                    </a:lnTo>
                    <a:lnTo>
                      <a:pt x="1609058" y="156782"/>
                    </a:lnTo>
                    <a:lnTo>
                      <a:pt x="1609058" y="209074"/>
                    </a:lnTo>
                    <a:lnTo>
                      <a:pt x="1662684" y="209074"/>
                    </a:lnTo>
                    <a:lnTo>
                      <a:pt x="1716310" y="209074"/>
                    </a:lnTo>
                    <a:lnTo>
                      <a:pt x="1769936" y="209074"/>
                    </a:lnTo>
                    <a:lnTo>
                      <a:pt x="1769936" y="156782"/>
                    </a:lnTo>
                    <a:lnTo>
                      <a:pt x="1769936" y="104489"/>
                    </a:lnTo>
                    <a:lnTo>
                      <a:pt x="1716310" y="104489"/>
                    </a:lnTo>
                    <a:lnTo>
                      <a:pt x="1716310" y="156782"/>
                    </a:lnTo>
                    <a:lnTo>
                      <a:pt x="1662684" y="156782"/>
                    </a:lnTo>
                    <a:lnTo>
                      <a:pt x="1662684" y="104489"/>
                    </a:lnTo>
                    <a:lnTo>
                      <a:pt x="1662684" y="52292"/>
                    </a:lnTo>
                    <a:lnTo>
                      <a:pt x="1716310" y="52292"/>
                    </a:lnTo>
                    <a:lnTo>
                      <a:pt x="1769936" y="52292"/>
                    </a:lnTo>
                    <a:lnTo>
                      <a:pt x="1823561" y="52292"/>
                    </a:lnTo>
                    <a:lnTo>
                      <a:pt x="1823561" y="104489"/>
                    </a:lnTo>
                    <a:lnTo>
                      <a:pt x="1823561" y="156782"/>
                    </a:lnTo>
                    <a:lnTo>
                      <a:pt x="1823561" y="209074"/>
                    </a:lnTo>
                    <a:lnTo>
                      <a:pt x="1823561" y="261366"/>
                    </a:lnTo>
                    <a:lnTo>
                      <a:pt x="1769936" y="261366"/>
                    </a:lnTo>
                    <a:lnTo>
                      <a:pt x="1716310" y="261366"/>
                    </a:lnTo>
                    <a:lnTo>
                      <a:pt x="1662684" y="261366"/>
                    </a:lnTo>
                    <a:lnTo>
                      <a:pt x="1609058" y="261366"/>
                    </a:lnTo>
                    <a:lnTo>
                      <a:pt x="1555337" y="261366"/>
                    </a:lnTo>
                    <a:lnTo>
                      <a:pt x="1501712" y="261366"/>
                    </a:lnTo>
                    <a:lnTo>
                      <a:pt x="1448086" y="261366"/>
                    </a:lnTo>
                    <a:lnTo>
                      <a:pt x="1394460" y="261366"/>
                    </a:lnTo>
                    <a:lnTo>
                      <a:pt x="1340834" y="261366"/>
                    </a:lnTo>
                    <a:lnTo>
                      <a:pt x="1340834" y="209074"/>
                    </a:lnTo>
                    <a:lnTo>
                      <a:pt x="1340834" y="156782"/>
                    </a:lnTo>
                    <a:lnTo>
                      <a:pt x="1340834" y="104489"/>
                    </a:lnTo>
                    <a:lnTo>
                      <a:pt x="1340834" y="52292"/>
                    </a:lnTo>
                    <a:lnTo>
                      <a:pt x="1394460" y="52292"/>
                    </a:lnTo>
                    <a:lnTo>
                      <a:pt x="1448086" y="52292"/>
                    </a:lnTo>
                    <a:lnTo>
                      <a:pt x="1501712" y="52292"/>
                    </a:lnTo>
                    <a:lnTo>
                      <a:pt x="1501712" y="104489"/>
                    </a:lnTo>
                    <a:lnTo>
                      <a:pt x="1501712" y="156782"/>
                    </a:lnTo>
                    <a:lnTo>
                      <a:pt x="1448086" y="156782"/>
                    </a:lnTo>
                    <a:lnTo>
                      <a:pt x="1448086" y="104489"/>
                    </a:lnTo>
                    <a:lnTo>
                      <a:pt x="1394460" y="104489"/>
                    </a:lnTo>
                    <a:lnTo>
                      <a:pt x="1394460" y="156782"/>
                    </a:lnTo>
                    <a:lnTo>
                      <a:pt x="1394460" y="209074"/>
                    </a:lnTo>
                    <a:lnTo>
                      <a:pt x="1448086" y="209074"/>
                    </a:lnTo>
                    <a:lnTo>
                      <a:pt x="1501712" y="209074"/>
                    </a:lnTo>
                    <a:lnTo>
                      <a:pt x="1555337" y="209074"/>
                    </a:lnTo>
                    <a:lnTo>
                      <a:pt x="1555337" y="156782"/>
                    </a:lnTo>
                    <a:lnTo>
                      <a:pt x="1555337" y="104489"/>
                    </a:lnTo>
                    <a:lnTo>
                      <a:pt x="1555337" y="52292"/>
                    </a:lnTo>
                    <a:lnTo>
                      <a:pt x="1555337" y="0"/>
                    </a:lnTo>
                    <a:lnTo>
                      <a:pt x="1501712" y="0"/>
                    </a:lnTo>
                    <a:lnTo>
                      <a:pt x="1448086" y="0"/>
                    </a:lnTo>
                    <a:lnTo>
                      <a:pt x="1394460" y="0"/>
                    </a:lnTo>
                    <a:lnTo>
                      <a:pt x="1340834" y="0"/>
                    </a:lnTo>
                    <a:lnTo>
                      <a:pt x="1287209" y="0"/>
                    </a:lnTo>
                    <a:lnTo>
                      <a:pt x="1233583" y="0"/>
                    </a:lnTo>
                    <a:lnTo>
                      <a:pt x="1179957" y="0"/>
                    </a:lnTo>
                    <a:lnTo>
                      <a:pt x="1126331" y="0"/>
                    </a:lnTo>
                    <a:lnTo>
                      <a:pt x="1072706" y="0"/>
                    </a:lnTo>
                    <a:lnTo>
                      <a:pt x="1072706" y="52292"/>
                    </a:lnTo>
                    <a:lnTo>
                      <a:pt x="1072706" y="104489"/>
                    </a:lnTo>
                    <a:lnTo>
                      <a:pt x="1072706" y="156782"/>
                    </a:lnTo>
                    <a:lnTo>
                      <a:pt x="1072706" y="209074"/>
                    </a:lnTo>
                    <a:lnTo>
                      <a:pt x="1126331" y="209074"/>
                    </a:lnTo>
                    <a:lnTo>
                      <a:pt x="1179957" y="209074"/>
                    </a:lnTo>
                    <a:lnTo>
                      <a:pt x="1233583" y="209074"/>
                    </a:lnTo>
                    <a:lnTo>
                      <a:pt x="1233583" y="156782"/>
                    </a:lnTo>
                    <a:lnTo>
                      <a:pt x="1233583" y="104489"/>
                    </a:lnTo>
                    <a:lnTo>
                      <a:pt x="1179957" y="104489"/>
                    </a:lnTo>
                    <a:lnTo>
                      <a:pt x="1179957" y="156782"/>
                    </a:lnTo>
                    <a:lnTo>
                      <a:pt x="1126331" y="156782"/>
                    </a:lnTo>
                    <a:lnTo>
                      <a:pt x="1126331" y="104489"/>
                    </a:lnTo>
                    <a:lnTo>
                      <a:pt x="1126331" y="52292"/>
                    </a:lnTo>
                    <a:lnTo>
                      <a:pt x="1179957" y="52292"/>
                    </a:lnTo>
                    <a:lnTo>
                      <a:pt x="1233583" y="52292"/>
                    </a:lnTo>
                    <a:lnTo>
                      <a:pt x="1287209" y="52292"/>
                    </a:lnTo>
                    <a:lnTo>
                      <a:pt x="1287209" y="104489"/>
                    </a:lnTo>
                    <a:lnTo>
                      <a:pt x="1287209" y="156782"/>
                    </a:lnTo>
                    <a:lnTo>
                      <a:pt x="1287209" y="209074"/>
                    </a:lnTo>
                    <a:lnTo>
                      <a:pt x="1287209" y="261366"/>
                    </a:lnTo>
                    <a:lnTo>
                      <a:pt x="1233583" y="261366"/>
                    </a:lnTo>
                    <a:lnTo>
                      <a:pt x="1179957" y="261366"/>
                    </a:lnTo>
                    <a:lnTo>
                      <a:pt x="1126331" y="261366"/>
                    </a:lnTo>
                    <a:lnTo>
                      <a:pt x="1072706" y="261366"/>
                    </a:lnTo>
                    <a:lnTo>
                      <a:pt x="1018985" y="261366"/>
                    </a:lnTo>
                    <a:lnTo>
                      <a:pt x="965359" y="261366"/>
                    </a:lnTo>
                    <a:lnTo>
                      <a:pt x="911733" y="261366"/>
                    </a:lnTo>
                    <a:lnTo>
                      <a:pt x="858107" y="261366"/>
                    </a:lnTo>
                    <a:lnTo>
                      <a:pt x="804482" y="261366"/>
                    </a:lnTo>
                    <a:lnTo>
                      <a:pt x="804482" y="209074"/>
                    </a:lnTo>
                    <a:lnTo>
                      <a:pt x="804482" y="156782"/>
                    </a:lnTo>
                    <a:lnTo>
                      <a:pt x="804482" y="104489"/>
                    </a:lnTo>
                    <a:lnTo>
                      <a:pt x="804482" y="52292"/>
                    </a:lnTo>
                    <a:lnTo>
                      <a:pt x="858107" y="52292"/>
                    </a:lnTo>
                    <a:lnTo>
                      <a:pt x="911733" y="52292"/>
                    </a:lnTo>
                    <a:lnTo>
                      <a:pt x="965359" y="52292"/>
                    </a:lnTo>
                    <a:lnTo>
                      <a:pt x="965359" y="104489"/>
                    </a:lnTo>
                    <a:lnTo>
                      <a:pt x="965359" y="156782"/>
                    </a:lnTo>
                    <a:lnTo>
                      <a:pt x="911733" y="156782"/>
                    </a:lnTo>
                    <a:lnTo>
                      <a:pt x="911733" y="104489"/>
                    </a:lnTo>
                    <a:lnTo>
                      <a:pt x="858107" y="104489"/>
                    </a:lnTo>
                    <a:lnTo>
                      <a:pt x="858107" y="156782"/>
                    </a:lnTo>
                    <a:lnTo>
                      <a:pt x="858107" y="209074"/>
                    </a:lnTo>
                    <a:lnTo>
                      <a:pt x="911733" y="209074"/>
                    </a:lnTo>
                    <a:lnTo>
                      <a:pt x="965359" y="209074"/>
                    </a:lnTo>
                    <a:lnTo>
                      <a:pt x="1018985" y="209074"/>
                    </a:lnTo>
                    <a:lnTo>
                      <a:pt x="1018985" y="156782"/>
                    </a:lnTo>
                    <a:lnTo>
                      <a:pt x="1018985" y="104489"/>
                    </a:lnTo>
                    <a:lnTo>
                      <a:pt x="1018985" y="52292"/>
                    </a:lnTo>
                    <a:lnTo>
                      <a:pt x="1018985" y="0"/>
                    </a:lnTo>
                    <a:lnTo>
                      <a:pt x="965359" y="0"/>
                    </a:lnTo>
                    <a:lnTo>
                      <a:pt x="911733" y="0"/>
                    </a:lnTo>
                    <a:lnTo>
                      <a:pt x="858107" y="0"/>
                    </a:lnTo>
                    <a:lnTo>
                      <a:pt x="804482" y="0"/>
                    </a:lnTo>
                    <a:lnTo>
                      <a:pt x="750856" y="0"/>
                    </a:lnTo>
                    <a:lnTo>
                      <a:pt x="697230" y="0"/>
                    </a:lnTo>
                    <a:lnTo>
                      <a:pt x="643604" y="0"/>
                    </a:lnTo>
                    <a:lnTo>
                      <a:pt x="589979" y="0"/>
                    </a:lnTo>
                    <a:lnTo>
                      <a:pt x="536353" y="0"/>
                    </a:lnTo>
                    <a:lnTo>
                      <a:pt x="536353" y="52292"/>
                    </a:lnTo>
                    <a:lnTo>
                      <a:pt x="536353" y="104489"/>
                    </a:lnTo>
                    <a:lnTo>
                      <a:pt x="536353" y="156782"/>
                    </a:lnTo>
                    <a:lnTo>
                      <a:pt x="536353" y="209074"/>
                    </a:lnTo>
                    <a:lnTo>
                      <a:pt x="589979" y="209074"/>
                    </a:lnTo>
                    <a:lnTo>
                      <a:pt x="643604" y="209074"/>
                    </a:lnTo>
                    <a:lnTo>
                      <a:pt x="697230" y="209074"/>
                    </a:lnTo>
                    <a:lnTo>
                      <a:pt x="697230" y="156782"/>
                    </a:lnTo>
                    <a:lnTo>
                      <a:pt x="697230" y="104489"/>
                    </a:lnTo>
                    <a:lnTo>
                      <a:pt x="643604" y="104489"/>
                    </a:lnTo>
                    <a:lnTo>
                      <a:pt x="643604" y="156782"/>
                    </a:lnTo>
                    <a:lnTo>
                      <a:pt x="589979" y="156782"/>
                    </a:lnTo>
                    <a:lnTo>
                      <a:pt x="589979" y="104489"/>
                    </a:lnTo>
                    <a:lnTo>
                      <a:pt x="589979" y="52292"/>
                    </a:lnTo>
                    <a:lnTo>
                      <a:pt x="643604" y="52292"/>
                    </a:lnTo>
                    <a:lnTo>
                      <a:pt x="697230" y="52292"/>
                    </a:lnTo>
                    <a:lnTo>
                      <a:pt x="750856" y="52292"/>
                    </a:lnTo>
                    <a:lnTo>
                      <a:pt x="750856" y="104489"/>
                    </a:lnTo>
                    <a:lnTo>
                      <a:pt x="750856" y="156782"/>
                    </a:lnTo>
                    <a:lnTo>
                      <a:pt x="750856" y="209074"/>
                    </a:lnTo>
                    <a:lnTo>
                      <a:pt x="750856" y="261366"/>
                    </a:lnTo>
                    <a:lnTo>
                      <a:pt x="697230" y="261366"/>
                    </a:lnTo>
                    <a:lnTo>
                      <a:pt x="643604" y="261366"/>
                    </a:lnTo>
                    <a:lnTo>
                      <a:pt x="589979" y="261366"/>
                    </a:lnTo>
                    <a:lnTo>
                      <a:pt x="536353" y="261366"/>
                    </a:lnTo>
                    <a:lnTo>
                      <a:pt x="482632" y="261366"/>
                    </a:lnTo>
                    <a:lnTo>
                      <a:pt x="429006" y="261366"/>
                    </a:lnTo>
                    <a:lnTo>
                      <a:pt x="375380" y="261366"/>
                    </a:lnTo>
                    <a:lnTo>
                      <a:pt x="321755" y="261366"/>
                    </a:lnTo>
                    <a:lnTo>
                      <a:pt x="268129" y="261366"/>
                    </a:lnTo>
                    <a:lnTo>
                      <a:pt x="268129" y="209074"/>
                    </a:lnTo>
                    <a:lnTo>
                      <a:pt x="268129" y="156782"/>
                    </a:lnTo>
                    <a:lnTo>
                      <a:pt x="268129" y="104489"/>
                    </a:lnTo>
                    <a:lnTo>
                      <a:pt x="268129" y="52292"/>
                    </a:lnTo>
                    <a:lnTo>
                      <a:pt x="321755" y="52292"/>
                    </a:lnTo>
                    <a:lnTo>
                      <a:pt x="375380" y="52292"/>
                    </a:lnTo>
                    <a:lnTo>
                      <a:pt x="429006" y="52292"/>
                    </a:lnTo>
                    <a:lnTo>
                      <a:pt x="429006" y="104489"/>
                    </a:lnTo>
                    <a:lnTo>
                      <a:pt x="429006" y="156782"/>
                    </a:lnTo>
                    <a:lnTo>
                      <a:pt x="375380" y="156782"/>
                    </a:lnTo>
                    <a:lnTo>
                      <a:pt x="375380" y="104489"/>
                    </a:lnTo>
                    <a:lnTo>
                      <a:pt x="321755" y="104489"/>
                    </a:lnTo>
                    <a:lnTo>
                      <a:pt x="321755" y="156782"/>
                    </a:lnTo>
                    <a:lnTo>
                      <a:pt x="321755" y="209074"/>
                    </a:lnTo>
                    <a:lnTo>
                      <a:pt x="375380" y="209074"/>
                    </a:lnTo>
                    <a:lnTo>
                      <a:pt x="429006" y="209074"/>
                    </a:lnTo>
                    <a:lnTo>
                      <a:pt x="482632" y="209074"/>
                    </a:lnTo>
                    <a:lnTo>
                      <a:pt x="482632" y="156782"/>
                    </a:lnTo>
                    <a:lnTo>
                      <a:pt x="482632" y="104489"/>
                    </a:lnTo>
                    <a:lnTo>
                      <a:pt x="482632" y="52292"/>
                    </a:lnTo>
                    <a:lnTo>
                      <a:pt x="482632" y="0"/>
                    </a:lnTo>
                    <a:lnTo>
                      <a:pt x="429006" y="0"/>
                    </a:lnTo>
                    <a:lnTo>
                      <a:pt x="375380" y="0"/>
                    </a:lnTo>
                    <a:lnTo>
                      <a:pt x="321755" y="0"/>
                    </a:lnTo>
                    <a:lnTo>
                      <a:pt x="268129" y="0"/>
                    </a:lnTo>
                    <a:lnTo>
                      <a:pt x="214503" y="0"/>
                    </a:lnTo>
                    <a:lnTo>
                      <a:pt x="160877" y="0"/>
                    </a:lnTo>
                    <a:lnTo>
                      <a:pt x="107252" y="0"/>
                    </a:lnTo>
                    <a:lnTo>
                      <a:pt x="53626" y="0"/>
                    </a:lnTo>
                    <a:lnTo>
                      <a:pt x="0" y="0"/>
                    </a:lnTo>
                    <a:lnTo>
                      <a:pt x="0" y="52292"/>
                    </a:lnTo>
                    <a:lnTo>
                      <a:pt x="0" y="104489"/>
                    </a:lnTo>
                    <a:lnTo>
                      <a:pt x="0" y="156782"/>
                    </a:lnTo>
                    <a:lnTo>
                      <a:pt x="0" y="209074"/>
                    </a:lnTo>
                    <a:lnTo>
                      <a:pt x="53626" y="209074"/>
                    </a:lnTo>
                    <a:lnTo>
                      <a:pt x="107252" y="209074"/>
                    </a:lnTo>
                    <a:lnTo>
                      <a:pt x="160877" y="209074"/>
                    </a:lnTo>
                    <a:lnTo>
                      <a:pt x="160877" y="156782"/>
                    </a:lnTo>
                    <a:lnTo>
                      <a:pt x="160877" y="104489"/>
                    </a:lnTo>
                    <a:lnTo>
                      <a:pt x="107252" y="104489"/>
                    </a:lnTo>
                    <a:lnTo>
                      <a:pt x="107252" y="156782"/>
                    </a:lnTo>
                    <a:lnTo>
                      <a:pt x="53626" y="156782"/>
                    </a:lnTo>
                    <a:lnTo>
                      <a:pt x="53626" y="104489"/>
                    </a:lnTo>
                    <a:lnTo>
                      <a:pt x="53626" y="52292"/>
                    </a:lnTo>
                    <a:lnTo>
                      <a:pt x="107252" y="52292"/>
                    </a:lnTo>
                    <a:lnTo>
                      <a:pt x="160877" y="52292"/>
                    </a:lnTo>
                    <a:lnTo>
                      <a:pt x="214503" y="52292"/>
                    </a:lnTo>
                    <a:lnTo>
                      <a:pt x="214503" y="104489"/>
                    </a:lnTo>
                    <a:lnTo>
                      <a:pt x="214503" y="156782"/>
                    </a:lnTo>
                    <a:lnTo>
                      <a:pt x="214503" y="209074"/>
                    </a:lnTo>
                    <a:lnTo>
                      <a:pt x="214503" y="261366"/>
                    </a:lnTo>
                    <a:lnTo>
                      <a:pt x="160877" y="261366"/>
                    </a:lnTo>
                    <a:lnTo>
                      <a:pt x="107252" y="261366"/>
                    </a:lnTo>
                    <a:lnTo>
                      <a:pt x="53626" y="261366"/>
                    </a:lnTo>
                    <a:lnTo>
                      <a:pt x="0" y="261366"/>
                    </a:lnTo>
                    <a:lnTo>
                      <a:pt x="0" y="313658"/>
                    </a:lnTo>
                    <a:lnTo>
                      <a:pt x="53626" y="313658"/>
                    </a:lnTo>
                    <a:lnTo>
                      <a:pt x="107252" y="313658"/>
                    </a:lnTo>
                    <a:lnTo>
                      <a:pt x="160877" y="313658"/>
                    </a:lnTo>
                    <a:lnTo>
                      <a:pt x="214503" y="313658"/>
                    </a:lnTo>
                    <a:lnTo>
                      <a:pt x="268129" y="313658"/>
                    </a:lnTo>
                    <a:lnTo>
                      <a:pt x="321755" y="313658"/>
                    </a:lnTo>
                    <a:lnTo>
                      <a:pt x="375380" y="313658"/>
                    </a:lnTo>
                    <a:lnTo>
                      <a:pt x="429006" y="313658"/>
                    </a:lnTo>
                    <a:lnTo>
                      <a:pt x="482632" y="313658"/>
                    </a:lnTo>
                    <a:lnTo>
                      <a:pt x="536353" y="313658"/>
                    </a:lnTo>
                    <a:lnTo>
                      <a:pt x="589979" y="313658"/>
                    </a:lnTo>
                    <a:lnTo>
                      <a:pt x="643604" y="313658"/>
                    </a:lnTo>
                    <a:lnTo>
                      <a:pt x="697230" y="313658"/>
                    </a:lnTo>
                    <a:lnTo>
                      <a:pt x="750856" y="313658"/>
                    </a:lnTo>
                    <a:lnTo>
                      <a:pt x="804482" y="313658"/>
                    </a:lnTo>
                    <a:lnTo>
                      <a:pt x="858107" y="313658"/>
                    </a:lnTo>
                    <a:lnTo>
                      <a:pt x="911733" y="313658"/>
                    </a:lnTo>
                    <a:lnTo>
                      <a:pt x="965359" y="313658"/>
                    </a:lnTo>
                    <a:lnTo>
                      <a:pt x="1018985" y="313658"/>
                    </a:lnTo>
                    <a:lnTo>
                      <a:pt x="1072706" y="313658"/>
                    </a:lnTo>
                    <a:lnTo>
                      <a:pt x="1126331" y="313658"/>
                    </a:lnTo>
                    <a:lnTo>
                      <a:pt x="1179957" y="313658"/>
                    </a:lnTo>
                    <a:lnTo>
                      <a:pt x="1233583" y="313658"/>
                    </a:lnTo>
                    <a:lnTo>
                      <a:pt x="1287209" y="313658"/>
                    </a:lnTo>
                    <a:lnTo>
                      <a:pt x="1340834" y="313658"/>
                    </a:lnTo>
                    <a:lnTo>
                      <a:pt x="1394460" y="313658"/>
                    </a:lnTo>
                    <a:lnTo>
                      <a:pt x="1448086" y="313658"/>
                    </a:lnTo>
                    <a:lnTo>
                      <a:pt x="1501712" y="313658"/>
                    </a:lnTo>
                    <a:lnTo>
                      <a:pt x="1555337" y="313658"/>
                    </a:lnTo>
                    <a:lnTo>
                      <a:pt x="1609058" y="313658"/>
                    </a:lnTo>
                    <a:lnTo>
                      <a:pt x="1662684" y="313658"/>
                    </a:lnTo>
                    <a:lnTo>
                      <a:pt x="1716310" y="313658"/>
                    </a:lnTo>
                    <a:lnTo>
                      <a:pt x="1769936" y="313658"/>
                    </a:lnTo>
                    <a:lnTo>
                      <a:pt x="1823561" y="313658"/>
                    </a:lnTo>
                    <a:lnTo>
                      <a:pt x="1877187" y="313658"/>
                    </a:lnTo>
                    <a:lnTo>
                      <a:pt x="1930813" y="313658"/>
                    </a:lnTo>
                    <a:lnTo>
                      <a:pt x="1984439" y="313658"/>
                    </a:lnTo>
                    <a:lnTo>
                      <a:pt x="2038064" y="313658"/>
                    </a:lnTo>
                    <a:lnTo>
                      <a:pt x="2091690" y="313658"/>
                    </a:lnTo>
                    <a:lnTo>
                      <a:pt x="2145316" y="313658"/>
                    </a:lnTo>
                    <a:lnTo>
                      <a:pt x="2199037" y="313658"/>
                    </a:lnTo>
                    <a:lnTo>
                      <a:pt x="2252663" y="313658"/>
                    </a:lnTo>
                    <a:lnTo>
                      <a:pt x="2306288" y="313658"/>
                    </a:lnTo>
                    <a:lnTo>
                      <a:pt x="2359914" y="313658"/>
                    </a:lnTo>
                    <a:lnTo>
                      <a:pt x="2413540" y="313658"/>
                    </a:lnTo>
                    <a:lnTo>
                      <a:pt x="2467166" y="313658"/>
                    </a:lnTo>
                    <a:lnTo>
                      <a:pt x="2520791" y="313658"/>
                    </a:lnTo>
                    <a:lnTo>
                      <a:pt x="2574417" y="313658"/>
                    </a:lnTo>
                    <a:lnTo>
                      <a:pt x="2628043" y="313658"/>
                    </a:lnTo>
                    <a:lnTo>
                      <a:pt x="2681669" y="313658"/>
                    </a:lnTo>
                    <a:lnTo>
                      <a:pt x="2681669" y="2613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02398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7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18C8BF0-C05C-310B-5941-7691AC31ADB4}"/>
              </a:ext>
            </a:extLst>
          </p:cNvPr>
          <p:cNvGrpSpPr/>
          <p:nvPr userDrawn="1"/>
        </p:nvGrpSpPr>
        <p:grpSpPr>
          <a:xfrm>
            <a:off x="587375" y="449808"/>
            <a:ext cx="2324655" cy="452773"/>
            <a:chOff x="3911651" y="810340"/>
            <a:chExt cx="3668120" cy="71443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447E3E3-3743-204A-7E2D-3E674A563A4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图片 3" descr="图片包含 图示&#10;&#10;AI 生成的内容可能不正确。">
              <a:extLst>
                <a:ext uri="{FF2B5EF4-FFF2-40B4-BE49-F238E27FC236}">
                  <a16:creationId xmlns:a16="http://schemas.microsoft.com/office/drawing/2014/main" id="{B65FBFFB-DFD0-E156-DFC6-20F12F16D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93519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FA0BA5E4-94D2-EB87-9CBF-749AB9C1D8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214" t="54692" r="1214"/>
          <a:stretch/>
        </p:blipFill>
        <p:spPr>
          <a:xfrm>
            <a:off x="0" y="0"/>
            <a:ext cx="12192000" cy="173936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B459A703-502D-6DA4-847F-25C9D4D644A7}"/>
              </a:ext>
            </a:extLst>
          </p:cNvPr>
          <p:cNvGrpSpPr/>
          <p:nvPr userDrawn="1"/>
        </p:nvGrpSpPr>
        <p:grpSpPr>
          <a:xfrm>
            <a:off x="587375" y="449808"/>
            <a:ext cx="2324655" cy="452773"/>
            <a:chOff x="3911651" y="810340"/>
            <a:chExt cx="3668120" cy="714439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30C399C9-3A5A-6CA5-2C49-EF0D6E0BE85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图片 5" descr="图片包含 图示&#10;&#10;AI 生成的内容可能不正确。">
              <a:extLst>
                <a:ext uri="{FF2B5EF4-FFF2-40B4-BE49-F238E27FC236}">
                  <a16:creationId xmlns:a16="http://schemas.microsoft.com/office/drawing/2014/main" id="{2247465D-F716-079E-2309-F7F08E96D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4376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94159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096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02953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7790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936554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847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501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file:///C:\Users\Administrator\AppData\Local\Temp\FocoSlide\cache\img\PicChange\transparent_1740986790.png" TargetMode="External"/><Relationship Id="rId4" Type="http://schemas.openxmlformats.org/officeDocument/2006/relationships/image" Target="../media/image23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png"/><Relationship Id="rId7" Type="http://schemas.openxmlformats.org/officeDocument/2006/relationships/image" Target="../media/image30.svg"/><Relationship Id="rId12" Type="http://schemas.openxmlformats.org/officeDocument/2006/relationships/image" Target="../media/image3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11" Type="http://schemas.openxmlformats.org/officeDocument/2006/relationships/image" Target="../media/image34.jpeg"/><Relationship Id="rId5" Type="http://schemas.openxmlformats.org/officeDocument/2006/relationships/image" Target="../media/image28.svg"/><Relationship Id="rId10" Type="http://schemas.openxmlformats.org/officeDocument/2006/relationships/image" Target="../media/image33.jpeg"/><Relationship Id="rId4" Type="http://schemas.openxmlformats.org/officeDocument/2006/relationships/image" Target="../media/image27.png"/><Relationship Id="rId9" Type="http://schemas.openxmlformats.org/officeDocument/2006/relationships/image" Target="../media/image3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Administrator\AppData\Local\Temp\FocoSlide\cache\img\PicChange\transparent_1741055747.png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microsoft.com/office/2007/relationships/hdphoto" Target="../media/hdphoto6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microsoft.com/office/2007/relationships/hdphoto" Target="../media/hdphoto5.wdp"/><Relationship Id="rId4" Type="http://schemas.openxmlformats.org/officeDocument/2006/relationships/image" Target="../media/image40.png"/><Relationship Id="rId9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file:///C:\Users\Administrator\AppData\Local\Temp\FocoSlide\cache\img\PicChange\transparent_1743145275.png" TargetMode="External"/><Relationship Id="rId3" Type="http://schemas.microsoft.com/office/2007/relationships/hdphoto" Target="../media/hdphoto8.wdp"/><Relationship Id="rId7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microsoft.com/office/2007/relationships/hdphoto" Target="../media/hdphoto4.wdp"/><Relationship Id="rId5" Type="http://schemas.openxmlformats.org/officeDocument/2006/relationships/image" Target="../media/image6.png"/><Relationship Id="rId10" Type="http://schemas.openxmlformats.org/officeDocument/2006/relationships/image" Target="../media/image24.png"/><Relationship Id="rId4" Type="http://schemas.openxmlformats.org/officeDocument/2006/relationships/image" Target="../media/image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file:///C:\Users\Administrator\AppData\Local\Temp\FocoSlide\cache\img\PicChange\transparent_1743145183.png" TargetMode="External"/><Relationship Id="rId5" Type="http://schemas.openxmlformats.org/officeDocument/2006/relationships/image" Target="../media/image46.png"/><Relationship Id="rId4" Type="http://schemas.openxmlformats.org/officeDocument/2006/relationships/image" Target="../media/image25.png"/><Relationship Id="rId9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file:///C:\Users\Administrator\AppData\Local\Temp\FocoSlide\cache\img\PicChange\transparent_1743145081.pn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microsoft.com/office/2007/relationships/hdphoto" Target="../media/hdphoto9.wdp"/><Relationship Id="rId5" Type="http://schemas.openxmlformats.org/officeDocument/2006/relationships/image" Target="../media/image47.png"/><Relationship Id="rId10" Type="http://schemas.microsoft.com/office/2007/relationships/hdphoto" Target="../media/hdphoto4.wdp"/><Relationship Id="rId4" Type="http://schemas.openxmlformats.org/officeDocument/2006/relationships/image" Target="../media/image25.pn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9" name="组合 1078"/>
          <p:cNvGrpSpPr/>
          <p:nvPr/>
        </p:nvGrpSpPr>
        <p:grpSpPr>
          <a:xfrm>
            <a:off x="3108962" y="2978828"/>
            <a:ext cx="5974078" cy="400323"/>
            <a:chOff x="4847432" y="3854118"/>
            <a:chExt cx="2497137" cy="354012"/>
          </a:xfrm>
        </p:grpSpPr>
        <p:sp>
          <p:nvSpPr>
            <p:cNvPr id="1080" name="六边形 1079"/>
            <p:cNvSpPr/>
            <p:nvPr/>
          </p:nvSpPr>
          <p:spPr>
            <a:xfrm>
              <a:off x="5397262" y="3915728"/>
              <a:ext cx="1397476" cy="230793"/>
            </a:xfrm>
            <a:prstGeom prst="hexagon">
              <a:avLst/>
            </a:prstGeom>
            <a:solidFill>
              <a:srgbClr val="EACA8D"/>
            </a:solidFill>
            <a:ln w="6350" cap="flat" cmpd="sng" algn="ctr">
              <a:noFill/>
              <a:prstDash val="solid"/>
              <a:miter lim="800000"/>
            </a:ln>
            <a:effectLst>
              <a:outerShdw blurRad="1270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EACA8D"/>
                  </a:solidFill>
                  <a:effectLst>
                    <a:outerShdw blurRad="203200" dist="38100" dir="5400000" algn="t" rotWithShape="0">
                      <a:prstClr val="black">
                        <a:alpha val="41000"/>
                      </a:prst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OPPOSans M" panose="00020600040101010101" charset="-122"/>
                </a:rPr>
                <a:t>活动策划</a:t>
              </a:r>
            </a:p>
          </p:txBody>
        </p:sp>
        <p:sp>
          <p:nvSpPr>
            <p:cNvPr id="1081" name="缺角矩形 1080"/>
            <p:cNvSpPr/>
            <p:nvPr/>
          </p:nvSpPr>
          <p:spPr>
            <a:xfrm>
              <a:off x="5434012" y="3854118"/>
              <a:ext cx="1323976" cy="354012"/>
            </a:xfrm>
            <a:prstGeom prst="plaque">
              <a:avLst/>
            </a:prstGeom>
            <a:solidFill>
              <a:srgbClr val="781F1C"/>
            </a:solidFill>
            <a:ln w="6350" cap="flat" cmpd="sng" algn="ctr">
              <a:solidFill>
                <a:srgbClr val="EACA8D"/>
              </a:solidFill>
              <a:prstDash val="solid"/>
              <a:miter lim="800000"/>
            </a:ln>
            <a:effectLst>
              <a:outerShdw blurRad="1270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srgbClr val="EACA8D">
                        <a:lumMod val="10000"/>
                        <a:lumOff val="90000"/>
                      </a:srgbClr>
                    </a:gs>
                  </a:gsLst>
                  <a:lin ang="5400000" scaled="0"/>
                </a:gradFill>
                <a:effectLst>
                  <a:outerShdw blurRad="203200" dist="38100" dir="5400000" algn="t" rotWithShape="0">
                    <a:prstClr val="black">
                      <a:alpha val="41000"/>
                    </a:prstClr>
                  </a:outerShdw>
                </a:effectLst>
                <a:uLnTx/>
                <a:uFillTx/>
                <a:latin typeface="梦源黑体 CN W25" panose="020B0200000000000000" pitchFamily="34" charset="-122"/>
                <a:ea typeface="梦源黑体 CN W25" panose="020B0200000000000000" pitchFamily="34" charset="-122"/>
                <a:cs typeface="+mn-cs"/>
                <a:sym typeface="OPPOSans M" panose="00020600040101010101" charset="-122"/>
              </a:endParaRPr>
            </a:p>
          </p:txBody>
        </p:sp>
        <p:grpSp>
          <p:nvGrpSpPr>
            <p:cNvPr id="1082" name="组合 1081"/>
            <p:cNvGrpSpPr/>
            <p:nvPr/>
          </p:nvGrpSpPr>
          <p:grpSpPr>
            <a:xfrm>
              <a:off x="4847432" y="4030835"/>
              <a:ext cx="2497137" cy="0"/>
              <a:chOff x="4827589" y="4030835"/>
              <a:chExt cx="2497137" cy="0"/>
            </a:xfrm>
          </p:grpSpPr>
          <p:cxnSp>
            <p:nvCxnSpPr>
              <p:cNvPr id="1083" name="直接连接符 1082"/>
              <p:cNvCxnSpPr/>
              <p:nvPr/>
            </p:nvCxnSpPr>
            <p:spPr>
              <a:xfrm>
                <a:off x="6865939" y="4030835"/>
                <a:ext cx="458787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EACA8D"/>
                </a:solidFill>
                <a:prstDash val="lgDashDot"/>
                <a:miter lim="800000"/>
                <a:tailEnd type="diamond" w="sm" len="sm"/>
              </a:ln>
              <a:effectLst/>
            </p:spPr>
          </p:cxnSp>
          <p:cxnSp>
            <p:nvCxnSpPr>
              <p:cNvPr id="1084" name="直接连接符 1083"/>
              <p:cNvCxnSpPr/>
              <p:nvPr/>
            </p:nvCxnSpPr>
            <p:spPr>
              <a:xfrm flipH="1">
                <a:off x="4827589" y="4030835"/>
                <a:ext cx="458787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EACA8D"/>
                </a:solidFill>
                <a:prstDash val="lgDashDot"/>
                <a:miter lim="800000"/>
                <a:tailEnd type="diamond" w="sm" len="sm"/>
              </a:ln>
              <a:effectLst/>
            </p:spPr>
          </p:cxnSp>
        </p:grpSp>
      </p:grpSp>
      <p:sp>
        <p:nvSpPr>
          <p:cNvPr id="1086" name="文本框 1085"/>
          <p:cNvSpPr txBox="1"/>
          <p:nvPr/>
        </p:nvSpPr>
        <p:spPr>
          <a:xfrm>
            <a:off x="5159354" y="3501609"/>
            <a:ext cx="1787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2025</a:t>
            </a: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年</a:t>
            </a:r>
            <a:r>
              <a:rPr kumimoji="0" lang="en-US" altLang="zh-CN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03</a:t>
            </a: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月</a:t>
            </a:r>
            <a:r>
              <a:rPr kumimoji="0" lang="en-US" altLang="zh-CN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01</a:t>
            </a: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日</a:t>
            </a:r>
          </a:p>
        </p:txBody>
      </p:sp>
      <p:pic>
        <p:nvPicPr>
          <p:cNvPr id="1176" name="图片 1175"/>
          <p:cNvPicPr>
            <a:picLocks noChangeAspect="1"/>
          </p:cNvPicPr>
          <p:nvPr/>
        </p:nvPicPr>
        <p:blipFill>
          <a:blip r:embed="rId2" cstate="email">
            <a:alphaModFix amt="70000"/>
          </a:blip>
          <a:stretch>
            <a:fillRect/>
          </a:stretch>
        </p:blipFill>
        <p:spPr>
          <a:xfrm>
            <a:off x="9475658" y="2377844"/>
            <a:ext cx="1345631" cy="344010"/>
          </a:xfrm>
          <a:prstGeom prst="rect">
            <a:avLst/>
          </a:prstGeom>
        </p:spPr>
      </p:pic>
      <p:pic>
        <p:nvPicPr>
          <p:cNvPr id="1177" name="图片 1176"/>
          <p:cNvPicPr>
            <a:picLocks noChangeAspect="1"/>
          </p:cNvPicPr>
          <p:nvPr/>
        </p:nvPicPr>
        <p:blipFill>
          <a:blip r:embed="rId2" cstate="email">
            <a:alphaModFix amt="70000"/>
          </a:blip>
          <a:stretch>
            <a:fillRect/>
          </a:stretch>
        </p:blipFill>
        <p:spPr>
          <a:xfrm flipH="1">
            <a:off x="1252219" y="2377844"/>
            <a:ext cx="1345631" cy="3440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10294" y="1858506"/>
            <a:ext cx="87680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0" i="0" u="none" strike="noStrike" kern="1200" cap="none" spc="0" normalizeH="0" baseline="0" noProof="0">
                <a:ln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+mn-cs"/>
              </a:rPr>
              <a:t>PPT</a:t>
            </a:r>
            <a:r>
              <a:rPr kumimoji="0" lang="zh-CN" altLang="en-US" sz="5400" b="0" i="0" u="none" strike="noStrike" kern="1200" cap="none" spc="0" normalizeH="0" baseline="0" noProof="0">
                <a:ln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+mn-cs"/>
              </a:rPr>
              <a:t>标题自行输入</a:t>
            </a:r>
          </a:p>
        </p:txBody>
      </p:sp>
      <p:pic>
        <p:nvPicPr>
          <p:cNvPr id="8" name="图片 7" descr="1 (42)"/>
          <p:cNvPicPr>
            <a:picLocks noGrp="1" noChangeAspect="1"/>
          </p:cNvPicPr>
          <p:nvPr isPhoto="1"/>
        </p:nvPicPr>
        <p:blipFill>
          <a:blip r:embed="rId3" cstate="email">
            <a:alphaModFix amt="15000"/>
            <a:lum/>
          </a:blip>
          <a:srcRect/>
          <a:stretch>
            <a:fillRect/>
          </a:stretch>
        </p:blipFill>
        <p:spPr>
          <a:xfrm>
            <a:off x="4512278" y="2983284"/>
            <a:ext cx="3167444" cy="400323"/>
          </a:xfrm>
          <a:custGeom>
            <a:avLst/>
            <a:gdLst>
              <a:gd name="connsiteX0" fmla="*/ 66724 w 3167444"/>
              <a:gd name="connsiteY0" fmla="*/ 0 h 400323"/>
              <a:gd name="connsiteX1" fmla="*/ 3100720 w 3167444"/>
              <a:gd name="connsiteY1" fmla="*/ 0 h 400323"/>
              <a:gd name="connsiteX2" fmla="*/ 3167444 w 3167444"/>
              <a:gd name="connsiteY2" fmla="*/ 66722 h 400323"/>
              <a:gd name="connsiteX3" fmla="*/ 3167444 w 3167444"/>
              <a:gd name="connsiteY3" fmla="*/ 333601 h 400323"/>
              <a:gd name="connsiteX4" fmla="*/ 3100720 w 3167444"/>
              <a:gd name="connsiteY4" fmla="*/ 400323 h 400323"/>
              <a:gd name="connsiteX5" fmla="*/ 66724 w 3167444"/>
              <a:gd name="connsiteY5" fmla="*/ 400323 h 400323"/>
              <a:gd name="connsiteX6" fmla="*/ 0 w 3167444"/>
              <a:gd name="connsiteY6" fmla="*/ 333601 h 400323"/>
              <a:gd name="connsiteX7" fmla="*/ 0 w 3167444"/>
              <a:gd name="connsiteY7" fmla="*/ 66722 h 400323"/>
              <a:gd name="connsiteX8" fmla="*/ 66724 w 3167444"/>
              <a:gd name="connsiteY8" fmla="*/ 0 h 40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7444" h="400323">
                <a:moveTo>
                  <a:pt x="66724" y="0"/>
                </a:moveTo>
                <a:lnTo>
                  <a:pt x="3100720" y="0"/>
                </a:lnTo>
                <a:cubicBezTo>
                  <a:pt x="3100720" y="36850"/>
                  <a:pt x="3130592" y="66722"/>
                  <a:pt x="3167444" y="66722"/>
                </a:cubicBezTo>
                <a:lnTo>
                  <a:pt x="3167444" y="333601"/>
                </a:lnTo>
                <a:cubicBezTo>
                  <a:pt x="3130592" y="333601"/>
                  <a:pt x="3100720" y="363473"/>
                  <a:pt x="3100720" y="400323"/>
                </a:cubicBezTo>
                <a:lnTo>
                  <a:pt x="66724" y="400323"/>
                </a:lnTo>
                <a:cubicBezTo>
                  <a:pt x="66724" y="363473"/>
                  <a:pt x="36852" y="333601"/>
                  <a:pt x="0" y="333601"/>
                </a:cubicBezTo>
                <a:lnTo>
                  <a:pt x="0" y="66722"/>
                </a:lnTo>
                <a:cubicBezTo>
                  <a:pt x="36852" y="66722"/>
                  <a:pt x="66724" y="36850"/>
                  <a:pt x="66724" y="0"/>
                </a:cubicBezTo>
                <a:close/>
              </a:path>
            </a:pathLst>
          </a:custGeom>
        </p:spPr>
      </p:pic>
      <p:sp>
        <p:nvSpPr>
          <p:cNvPr id="11" name="文本框 10"/>
          <p:cNvSpPr txBox="1"/>
          <p:nvPr/>
        </p:nvSpPr>
        <p:spPr>
          <a:xfrm>
            <a:off x="5197296" y="3003061"/>
            <a:ext cx="1797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srgbClr val="EACA8D">
                        <a:lumMod val="10000"/>
                        <a:lumOff val="90000"/>
                      </a:srgbClr>
                    </a:gs>
                  </a:gsLst>
                  <a:lin ang="5400000" scaled="0"/>
                </a:gradFill>
                <a:effectLst>
                  <a:outerShdw blurRad="203200" dist="38100" dir="5400000" algn="t" rotWithShape="0">
                    <a:prstClr val="black">
                      <a:alpha val="41000"/>
                    </a:prstClr>
                  </a:outerShdw>
                </a:effectLst>
                <a:uLnTx/>
                <a:uFillTx/>
                <a:latin typeface="梦源黑体 CN W25" panose="020B0200000000000000" pitchFamily="34" charset="-122"/>
                <a:ea typeface="梦源黑体 CN W25" panose="020B0200000000000000" pitchFamily="34" charset="-122"/>
                <a:cs typeface="+mn-cs"/>
                <a:sym typeface="OPPOSans M" panose="00020600040101010101" charset="-122"/>
              </a:rPr>
              <a:t>汇报人：中医院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prstClr val="white"/>
                  </a:gs>
                  <a:gs pos="100000">
                    <a:srgbClr val="EACA8D">
                      <a:lumMod val="10000"/>
                      <a:lumOff val="90000"/>
                    </a:srgbClr>
                  </a:gs>
                </a:gsLst>
                <a:lin ang="5400000" scaled="0"/>
              </a:gradFill>
              <a:effectLst>
                <a:outerShdw blurRad="203200" dist="38100" dir="5400000" algn="t" rotWithShape="0">
                  <a:prstClr val="black">
                    <a:alpha val="41000"/>
                  </a:prstClr>
                </a:outerShdw>
              </a:effectLst>
              <a:uLnTx/>
              <a:uFillTx/>
              <a:latin typeface="梦源黑体 CN W25" panose="020B0200000000000000" pitchFamily="34" charset="-122"/>
              <a:ea typeface="梦源黑体 CN W25" panose="020B0200000000000000" pitchFamily="34" charset="-122"/>
              <a:cs typeface="+mn-cs"/>
              <a:sym typeface="OPPOSans M" panose="00020600040101010101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28FF0A38-2658-4FDB-91D7-849CA82FB456}"/>
              </a:ext>
            </a:extLst>
          </p:cNvPr>
          <p:cNvGrpSpPr/>
          <p:nvPr/>
        </p:nvGrpSpPr>
        <p:grpSpPr>
          <a:xfrm>
            <a:off x="946480" y="5763600"/>
            <a:ext cx="10299041" cy="582944"/>
            <a:chOff x="946480" y="5813415"/>
            <a:chExt cx="10299041" cy="582944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5C0818CD-B7C5-A012-6F22-BFBAFF251FD6}"/>
                </a:ext>
              </a:extLst>
            </p:cNvPr>
            <p:cNvGrpSpPr/>
            <p:nvPr/>
          </p:nvGrpSpPr>
          <p:grpSpPr>
            <a:xfrm>
              <a:off x="4596130" y="5813415"/>
              <a:ext cx="2999740" cy="582944"/>
              <a:chOff x="4596130" y="3690590"/>
              <a:chExt cx="2999740" cy="582944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B57EFE0B-EBF4-3AF3-D52C-89C0E7198FEF}"/>
                  </a:ext>
                </a:extLst>
              </p:cNvPr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精诚为医 </a:t>
                </a:r>
              </a:p>
            </p:txBody>
          </p:sp>
          <p:grpSp>
            <p:nvGrpSpPr>
              <p:cNvPr id="15" name="图形 2">
                <a:extLst>
                  <a:ext uri="{FF2B5EF4-FFF2-40B4-BE49-F238E27FC236}">
                    <a16:creationId xmlns:a16="http://schemas.microsoft.com/office/drawing/2014/main" id="{FEACFF49-BDCB-6B30-F6F7-8FAB082023E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2"/>
                <a:chOff x="2188521" y="13727256"/>
                <a:chExt cx="9616991" cy="911824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16" name="任意多边形: 形状 15">
                  <a:extLst>
                    <a:ext uri="{FF2B5EF4-FFF2-40B4-BE49-F238E27FC236}">
                      <a16:creationId xmlns:a16="http://schemas.microsoft.com/office/drawing/2014/main" id="{4F660297-5F36-95ED-81C4-0E446D6B184A}"/>
                    </a:ext>
                  </a:extLst>
                </p:cNvPr>
                <p:cNvSpPr/>
                <p:nvPr/>
              </p:nvSpPr>
              <p:spPr>
                <a:xfrm>
                  <a:off x="2188521" y="13727256"/>
                  <a:ext cx="9616991" cy="407482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7" name="任意多边形: 形状 16">
                  <a:extLst>
                    <a:ext uri="{FF2B5EF4-FFF2-40B4-BE49-F238E27FC236}">
                      <a16:creationId xmlns:a16="http://schemas.microsoft.com/office/drawing/2014/main" id="{21D8FE9D-D661-5A72-4B6B-01927EF31BCD}"/>
                    </a:ext>
                  </a:extLst>
                </p:cNvPr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8" name="任意多边形: 形状 17">
                  <a:extLst>
                    <a:ext uri="{FF2B5EF4-FFF2-40B4-BE49-F238E27FC236}">
                      <a16:creationId xmlns:a16="http://schemas.microsoft.com/office/drawing/2014/main" id="{5F35F787-EA76-F5D6-6961-5AB8E42CADDB}"/>
                    </a:ext>
                  </a:extLst>
                </p:cNvPr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9" name="任意多边形: 形状 18">
                  <a:extLst>
                    <a:ext uri="{FF2B5EF4-FFF2-40B4-BE49-F238E27FC236}">
                      <a16:creationId xmlns:a16="http://schemas.microsoft.com/office/drawing/2014/main" id="{9B549860-9940-6CC8-54BD-669E8C3698A9}"/>
                    </a:ext>
                  </a:extLst>
                </p:cNvPr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0" name="任意多边形: 形状 19">
                  <a:extLst>
                    <a:ext uri="{FF2B5EF4-FFF2-40B4-BE49-F238E27FC236}">
                      <a16:creationId xmlns:a16="http://schemas.microsoft.com/office/drawing/2014/main" id="{7840A50F-6324-C863-4847-4BAEC8234131}"/>
                    </a:ext>
                  </a:extLst>
                </p:cNvPr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1" name="任意多边形: 形状 20">
                  <a:extLst>
                    <a:ext uri="{FF2B5EF4-FFF2-40B4-BE49-F238E27FC236}">
                      <a16:creationId xmlns:a16="http://schemas.microsoft.com/office/drawing/2014/main" id="{4A7863BE-261F-F116-0E96-F1171E887A36}"/>
                    </a:ext>
                  </a:extLst>
                </p:cNvPr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任意多边形: 形状 21">
                  <a:extLst>
                    <a:ext uri="{FF2B5EF4-FFF2-40B4-BE49-F238E27FC236}">
                      <a16:creationId xmlns:a16="http://schemas.microsoft.com/office/drawing/2014/main" id="{A22BC13C-F19D-4EAC-399D-4745D6BDE281}"/>
                    </a:ext>
                  </a:extLst>
                </p:cNvPr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3" name="任意多边形: 形状 22">
                  <a:extLst>
                    <a:ext uri="{FF2B5EF4-FFF2-40B4-BE49-F238E27FC236}">
                      <a16:creationId xmlns:a16="http://schemas.microsoft.com/office/drawing/2014/main" id="{22327096-00AC-65F8-31F9-A37EE06DC770}"/>
                    </a:ext>
                  </a:extLst>
                </p:cNvPr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4" name="任意多边形: 形状 23">
                  <a:extLst>
                    <a:ext uri="{FF2B5EF4-FFF2-40B4-BE49-F238E27FC236}">
                      <a16:creationId xmlns:a16="http://schemas.microsoft.com/office/drawing/2014/main" id="{A0656099-1A5C-D88E-2ADE-364E0C15FB91}"/>
                    </a:ext>
                  </a:extLst>
                </p:cNvPr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5" name="任意多边形: 形状 24">
                  <a:extLst>
                    <a:ext uri="{FF2B5EF4-FFF2-40B4-BE49-F238E27FC236}">
                      <a16:creationId xmlns:a16="http://schemas.microsoft.com/office/drawing/2014/main" id="{14C79CD3-BD74-40D7-A764-A73A5835F9D0}"/>
                    </a:ext>
                  </a:extLst>
                </p:cNvPr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BD31FF21-1294-3CE8-43FD-BB127C68100A}"/>
                </a:ext>
              </a:extLst>
            </p:cNvPr>
            <p:cNvGrpSpPr/>
            <p:nvPr/>
          </p:nvGrpSpPr>
          <p:grpSpPr>
            <a:xfrm>
              <a:off x="946480" y="5983625"/>
              <a:ext cx="10299041" cy="126092"/>
              <a:chOff x="1009039" y="3860800"/>
              <a:chExt cx="10299041" cy="126092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77FBEBF6-F897-9152-9F0C-CCDEEBD86DE1}"/>
                  </a:ext>
                </a:extLst>
              </p:cNvPr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2" name="菱形 11">
                  <a:extLst>
                    <a:ext uri="{FF2B5EF4-FFF2-40B4-BE49-F238E27FC236}">
                      <a16:creationId xmlns:a16="http://schemas.microsoft.com/office/drawing/2014/main" id="{1E31CABA-F5B6-2198-6B48-FA807AE4B1AA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781F1C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3" name="直接连接符 12">
                  <a:extLst>
                    <a:ext uri="{FF2B5EF4-FFF2-40B4-BE49-F238E27FC236}">
                      <a16:creationId xmlns:a16="http://schemas.microsoft.com/office/drawing/2014/main" id="{527CC825-55A6-4D33-5C1B-3902AA0827D8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781F1C"/>
                      </a:gs>
                      <a:gs pos="100000">
                        <a:srgbClr val="781F1C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CB932B98-3FAA-F409-FAA7-6DEEB58B220C}"/>
                  </a:ext>
                </a:extLst>
              </p:cNvPr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9" name="菱形 8">
                  <a:extLst>
                    <a:ext uri="{FF2B5EF4-FFF2-40B4-BE49-F238E27FC236}">
                      <a16:creationId xmlns:a16="http://schemas.microsoft.com/office/drawing/2014/main" id="{1A37F322-56BC-6E82-0C14-251EF06CD61B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781F1C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0" name="直接连接符 9">
                  <a:extLst>
                    <a:ext uri="{FF2B5EF4-FFF2-40B4-BE49-F238E27FC236}">
                      <a16:creationId xmlns:a16="http://schemas.microsoft.com/office/drawing/2014/main" id="{D85F49F0-6411-2BAA-B1BB-621417B6490E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781F1C"/>
                      </a:gs>
                      <a:gs pos="100000">
                        <a:srgbClr val="781F1C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9" name="组合 1078"/>
          <p:cNvGrpSpPr/>
          <p:nvPr/>
        </p:nvGrpSpPr>
        <p:grpSpPr>
          <a:xfrm>
            <a:off x="3108962" y="3061378"/>
            <a:ext cx="5974078" cy="400323"/>
            <a:chOff x="4847432" y="3854118"/>
            <a:chExt cx="2497137" cy="354012"/>
          </a:xfrm>
        </p:grpSpPr>
        <p:sp>
          <p:nvSpPr>
            <p:cNvPr id="1080" name="六边形 1079"/>
            <p:cNvSpPr/>
            <p:nvPr/>
          </p:nvSpPr>
          <p:spPr>
            <a:xfrm>
              <a:off x="5397262" y="3915728"/>
              <a:ext cx="1397476" cy="230793"/>
            </a:xfrm>
            <a:prstGeom prst="hexagon">
              <a:avLst/>
            </a:prstGeom>
            <a:solidFill>
              <a:srgbClr val="EACA8D"/>
            </a:solidFill>
            <a:ln w="6350" cap="flat" cmpd="sng" algn="ctr">
              <a:noFill/>
              <a:prstDash val="solid"/>
              <a:miter lim="800000"/>
            </a:ln>
            <a:effectLst>
              <a:outerShdw blurRad="1270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EACA8D"/>
                  </a:solidFill>
                  <a:effectLst>
                    <a:outerShdw blurRad="203200" dist="38100" dir="5400000" algn="t" rotWithShape="0">
                      <a:prstClr val="black">
                        <a:alpha val="41000"/>
                      </a:prst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OPPOSans M" panose="00020600040101010101" charset="-122"/>
                </a:rPr>
                <a:t>活动策划</a:t>
              </a:r>
            </a:p>
          </p:txBody>
        </p:sp>
        <p:sp>
          <p:nvSpPr>
            <p:cNvPr id="1081" name="缺角矩形 1080"/>
            <p:cNvSpPr/>
            <p:nvPr/>
          </p:nvSpPr>
          <p:spPr>
            <a:xfrm>
              <a:off x="5434012" y="3854118"/>
              <a:ext cx="1323976" cy="354012"/>
            </a:xfrm>
            <a:prstGeom prst="plaque">
              <a:avLst/>
            </a:prstGeom>
            <a:solidFill>
              <a:srgbClr val="781F1C"/>
            </a:solidFill>
            <a:ln w="6350" cap="flat" cmpd="sng" algn="ctr">
              <a:solidFill>
                <a:srgbClr val="EACA8D"/>
              </a:solidFill>
              <a:prstDash val="solid"/>
              <a:miter lim="800000"/>
            </a:ln>
            <a:effectLst>
              <a:outerShdw blurRad="1270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srgbClr val="EACA8D">
                        <a:lumMod val="10000"/>
                        <a:lumOff val="90000"/>
                      </a:srgbClr>
                    </a:gs>
                  </a:gsLst>
                  <a:lin ang="5400000" scaled="0"/>
                </a:gradFill>
                <a:effectLst>
                  <a:outerShdw blurRad="203200" dist="38100" dir="5400000" algn="t" rotWithShape="0">
                    <a:prstClr val="black">
                      <a:alpha val="41000"/>
                    </a:prstClr>
                  </a:outerShdw>
                </a:effectLst>
                <a:uLnTx/>
                <a:uFillTx/>
                <a:latin typeface="梦源黑体 CN W25" panose="020B0200000000000000" pitchFamily="34" charset="-122"/>
                <a:ea typeface="梦源黑体 CN W25" panose="020B0200000000000000" pitchFamily="34" charset="-122"/>
                <a:cs typeface="+mn-cs"/>
                <a:sym typeface="OPPOSans M" panose="00020600040101010101" charset="-122"/>
              </a:endParaRPr>
            </a:p>
          </p:txBody>
        </p:sp>
        <p:grpSp>
          <p:nvGrpSpPr>
            <p:cNvPr id="1082" name="组合 1081"/>
            <p:cNvGrpSpPr/>
            <p:nvPr/>
          </p:nvGrpSpPr>
          <p:grpSpPr>
            <a:xfrm>
              <a:off x="4847432" y="4030835"/>
              <a:ext cx="2497137" cy="0"/>
              <a:chOff x="4827589" y="4030835"/>
              <a:chExt cx="2497137" cy="0"/>
            </a:xfrm>
          </p:grpSpPr>
          <p:cxnSp>
            <p:nvCxnSpPr>
              <p:cNvPr id="1083" name="直接连接符 1082"/>
              <p:cNvCxnSpPr/>
              <p:nvPr/>
            </p:nvCxnSpPr>
            <p:spPr>
              <a:xfrm>
                <a:off x="6865939" y="4030835"/>
                <a:ext cx="458787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EACA8D"/>
                </a:solidFill>
                <a:prstDash val="lgDashDot"/>
                <a:miter lim="800000"/>
                <a:tailEnd type="diamond" w="sm" len="sm"/>
              </a:ln>
              <a:effectLst/>
            </p:spPr>
          </p:cxnSp>
          <p:cxnSp>
            <p:nvCxnSpPr>
              <p:cNvPr id="1084" name="直接连接符 1083"/>
              <p:cNvCxnSpPr/>
              <p:nvPr/>
            </p:nvCxnSpPr>
            <p:spPr>
              <a:xfrm flipH="1">
                <a:off x="4827589" y="4030835"/>
                <a:ext cx="458787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EACA8D"/>
                </a:solidFill>
                <a:prstDash val="lgDashDot"/>
                <a:miter lim="800000"/>
                <a:tailEnd type="diamond" w="sm" len="sm"/>
              </a:ln>
              <a:effectLst/>
            </p:spPr>
          </p:cxnSp>
        </p:grpSp>
      </p:grpSp>
      <p:sp>
        <p:nvSpPr>
          <p:cNvPr id="1086" name="文本框 1085"/>
          <p:cNvSpPr txBox="1"/>
          <p:nvPr/>
        </p:nvSpPr>
        <p:spPr>
          <a:xfrm>
            <a:off x="5159354" y="3584159"/>
            <a:ext cx="1787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2025</a:t>
            </a: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年</a:t>
            </a:r>
            <a:r>
              <a:rPr kumimoji="0" lang="en-US" altLang="zh-CN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03</a:t>
            </a: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月</a:t>
            </a:r>
            <a:r>
              <a:rPr kumimoji="0" lang="en-US" altLang="zh-CN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01</a:t>
            </a: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日</a:t>
            </a:r>
          </a:p>
        </p:txBody>
      </p:sp>
      <p:pic>
        <p:nvPicPr>
          <p:cNvPr id="1176" name="图片 1175"/>
          <p:cNvPicPr>
            <a:picLocks noChangeAspect="1"/>
          </p:cNvPicPr>
          <p:nvPr/>
        </p:nvPicPr>
        <p:blipFill>
          <a:blip r:embed="rId2" cstate="email">
            <a:alphaModFix amt="70000"/>
          </a:blip>
          <a:stretch>
            <a:fillRect/>
          </a:stretch>
        </p:blipFill>
        <p:spPr>
          <a:xfrm>
            <a:off x="9475658" y="2460394"/>
            <a:ext cx="1345631" cy="344010"/>
          </a:xfrm>
          <a:prstGeom prst="rect">
            <a:avLst/>
          </a:prstGeom>
        </p:spPr>
      </p:pic>
      <p:pic>
        <p:nvPicPr>
          <p:cNvPr id="1177" name="图片 1176"/>
          <p:cNvPicPr>
            <a:picLocks noChangeAspect="1"/>
          </p:cNvPicPr>
          <p:nvPr/>
        </p:nvPicPr>
        <p:blipFill>
          <a:blip r:embed="rId2" cstate="email">
            <a:alphaModFix amt="70000"/>
          </a:blip>
          <a:stretch>
            <a:fillRect/>
          </a:stretch>
        </p:blipFill>
        <p:spPr>
          <a:xfrm flipH="1">
            <a:off x="1252219" y="2460394"/>
            <a:ext cx="1345631" cy="3440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10294" y="1941056"/>
            <a:ext cx="87680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5400">
                <a:solidFill>
                  <a:srgbClr val="781F1C"/>
                </a:solidFill>
                <a:latin typeface="梦源宋体 CN W25" panose="02020200000000000000" pitchFamily="18" charset="-122"/>
                <a:ea typeface="梦源宋体 CN W25" panose="02020200000000000000" pitchFamily="18" charset="-122"/>
              </a:rPr>
              <a:t>PPT</a:t>
            </a:r>
            <a:r>
              <a:rPr kumimoji="0" lang="zh-CN" altLang="en-US" sz="5400" b="0" i="0" u="none" strike="noStrike" kern="1200" cap="none" spc="0" normalizeH="0" baseline="0" noProof="0">
                <a:ln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+mn-cs"/>
              </a:rPr>
              <a:t>标题自行输入</a:t>
            </a:r>
          </a:p>
        </p:txBody>
      </p:sp>
      <p:pic>
        <p:nvPicPr>
          <p:cNvPr id="8" name="图片 7" descr="1 (42)"/>
          <p:cNvPicPr>
            <a:picLocks noGrp="1" noChangeAspect="1"/>
          </p:cNvPicPr>
          <p:nvPr isPhoto="1"/>
        </p:nvPicPr>
        <p:blipFill>
          <a:blip r:embed="rId3" cstate="email">
            <a:alphaModFix amt="15000"/>
            <a:lum/>
          </a:blip>
          <a:srcRect/>
          <a:stretch>
            <a:fillRect/>
          </a:stretch>
        </p:blipFill>
        <p:spPr>
          <a:xfrm>
            <a:off x="4512278" y="3065834"/>
            <a:ext cx="3167444" cy="400323"/>
          </a:xfrm>
          <a:custGeom>
            <a:avLst/>
            <a:gdLst>
              <a:gd name="connsiteX0" fmla="*/ 66724 w 3167444"/>
              <a:gd name="connsiteY0" fmla="*/ 0 h 400323"/>
              <a:gd name="connsiteX1" fmla="*/ 3100720 w 3167444"/>
              <a:gd name="connsiteY1" fmla="*/ 0 h 400323"/>
              <a:gd name="connsiteX2" fmla="*/ 3167444 w 3167444"/>
              <a:gd name="connsiteY2" fmla="*/ 66722 h 400323"/>
              <a:gd name="connsiteX3" fmla="*/ 3167444 w 3167444"/>
              <a:gd name="connsiteY3" fmla="*/ 333601 h 400323"/>
              <a:gd name="connsiteX4" fmla="*/ 3100720 w 3167444"/>
              <a:gd name="connsiteY4" fmla="*/ 400323 h 400323"/>
              <a:gd name="connsiteX5" fmla="*/ 66724 w 3167444"/>
              <a:gd name="connsiteY5" fmla="*/ 400323 h 400323"/>
              <a:gd name="connsiteX6" fmla="*/ 0 w 3167444"/>
              <a:gd name="connsiteY6" fmla="*/ 333601 h 400323"/>
              <a:gd name="connsiteX7" fmla="*/ 0 w 3167444"/>
              <a:gd name="connsiteY7" fmla="*/ 66722 h 400323"/>
              <a:gd name="connsiteX8" fmla="*/ 66724 w 3167444"/>
              <a:gd name="connsiteY8" fmla="*/ 0 h 400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7444" h="400323">
                <a:moveTo>
                  <a:pt x="66724" y="0"/>
                </a:moveTo>
                <a:lnTo>
                  <a:pt x="3100720" y="0"/>
                </a:lnTo>
                <a:cubicBezTo>
                  <a:pt x="3100720" y="36850"/>
                  <a:pt x="3130592" y="66722"/>
                  <a:pt x="3167444" y="66722"/>
                </a:cubicBezTo>
                <a:lnTo>
                  <a:pt x="3167444" y="333601"/>
                </a:lnTo>
                <a:cubicBezTo>
                  <a:pt x="3130592" y="333601"/>
                  <a:pt x="3100720" y="363473"/>
                  <a:pt x="3100720" y="400323"/>
                </a:cubicBezTo>
                <a:lnTo>
                  <a:pt x="66724" y="400323"/>
                </a:lnTo>
                <a:cubicBezTo>
                  <a:pt x="66724" y="363473"/>
                  <a:pt x="36852" y="333601"/>
                  <a:pt x="0" y="333601"/>
                </a:cubicBezTo>
                <a:lnTo>
                  <a:pt x="0" y="66722"/>
                </a:lnTo>
                <a:cubicBezTo>
                  <a:pt x="36852" y="66722"/>
                  <a:pt x="66724" y="36850"/>
                  <a:pt x="66724" y="0"/>
                </a:cubicBezTo>
                <a:close/>
              </a:path>
            </a:pathLst>
          </a:custGeom>
        </p:spPr>
      </p:pic>
      <p:sp>
        <p:nvSpPr>
          <p:cNvPr id="11" name="文本框 10"/>
          <p:cNvSpPr txBox="1"/>
          <p:nvPr/>
        </p:nvSpPr>
        <p:spPr>
          <a:xfrm>
            <a:off x="5197296" y="3085611"/>
            <a:ext cx="1797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srgbClr val="EACA8D">
                        <a:lumMod val="10000"/>
                        <a:lumOff val="90000"/>
                      </a:srgbClr>
                    </a:gs>
                  </a:gsLst>
                  <a:lin ang="5400000" scaled="0"/>
                </a:gradFill>
                <a:effectLst>
                  <a:outerShdw blurRad="203200" dist="38100" dir="5400000" algn="t" rotWithShape="0">
                    <a:prstClr val="black">
                      <a:alpha val="41000"/>
                    </a:prstClr>
                  </a:outerShdw>
                </a:effectLst>
                <a:uLnTx/>
                <a:uFillTx/>
                <a:latin typeface="梦源黑体 CN W25" panose="020B0200000000000000" pitchFamily="34" charset="-122"/>
                <a:ea typeface="梦源黑体 CN W25" panose="020B0200000000000000" pitchFamily="34" charset="-122"/>
                <a:cs typeface="+mn-cs"/>
                <a:sym typeface="OPPOSans M" panose="00020600040101010101" charset="-122"/>
              </a:rPr>
              <a:t>汇报人：中医院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prstClr val="white"/>
                  </a:gs>
                  <a:gs pos="100000">
                    <a:srgbClr val="EACA8D">
                      <a:lumMod val="10000"/>
                      <a:lumOff val="90000"/>
                    </a:srgbClr>
                  </a:gs>
                </a:gsLst>
                <a:lin ang="5400000" scaled="0"/>
              </a:gradFill>
              <a:effectLst>
                <a:outerShdw blurRad="203200" dist="38100" dir="5400000" algn="t" rotWithShape="0">
                  <a:prstClr val="black">
                    <a:alpha val="41000"/>
                  </a:prstClr>
                </a:outerShdw>
              </a:effectLst>
              <a:uLnTx/>
              <a:uFillTx/>
              <a:latin typeface="梦源黑体 CN W25" panose="020B0200000000000000" pitchFamily="34" charset="-122"/>
              <a:ea typeface="梦源黑体 CN W25" panose="020B0200000000000000" pitchFamily="34" charset="-122"/>
              <a:cs typeface="+mn-cs"/>
              <a:sym typeface="OPPOSans M" panose="00020600040101010101" charset="-122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53FF4AB-5785-788D-E429-9C5638B41FD7}"/>
              </a:ext>
            </a:extLst>
          </p:cNvPr>
          <p:cNvGrpSpPr/>
          <p:nvPr/>
        </p:nvGrpSpPr>
        <p:grpSpPr>
          <a:xfrm>
            <a:off x="946480" y="5813415"/>
            <a:ext cx="10299041" cy="582943"/>
            <a:chOff x="946480" y="3690590"/>
            <a:chExt cx="10299041" cy="582943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24382D4F-0497-663A-274D-204FDB60892A}"/>
                </a:ext>
              </a:extLst>
            </p:cNvPr>
            <p:cNvGrpSpPr/>
            <p:nvPr/>
          </p:nvGrpSpPr>
          <p:grpSpPr>
            <a:xfrm>
              <a:off x="4596130" y="3690590"/>
              <a:ext cx="2999740" cy="582943"/>
              <a:chOff x="4596130" y="3690590"/>
              <a:chExt cx="2999740" cy="582943"/>
            </a:xfrm>
          </p:grpSpPr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0C0CBA42-125E-E6AF-322B-DEDEB624C3FF}"/>
                  </a:ext>
                </a:extLst>
              </p:cNvPr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rgbClr val="781F1C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</a:p>
            </p:txBody>
          </p:sp>
          <p:grpSp>
            <p:nvGrpSpPr>
              <p:cNvPr id="1152" name="图形 2">
                <a:extLst>
                  <a:ext uri="{FF2B5EF4-FFF2-40B4-BE49-F238E27FC236}">
                    <a16:creationId xmlns:a16="http://schemas.microsoft.com/office/drawing/2014/main" id="{48820664-6CBB-F197-A03D-BEFF943AC25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1153" name="任意多边形: 形状 1152">
                  <a:extLst>
                    <a:ext uri="{FF2B5EF4-FFF2-40B4-BE49-F238E27FC236}">
                      <a16:creationId xmlns:a16="http://schemas.microsoft.com/office/drawing/2014/main" id="{2514B1D4-BBE4-B74E-8D2C-76C2C93C5F27}"/>
                    </a:ext>
                  </a:extLst>
                </p:cNvPr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54" name="任意多边形: 形状 1153">
                  <a:extLst>
                    <a:ext uri="{FF2B5EF4-FFF2-40B4-BE49-F238E27FC236}">
                      <a16:creationId xmlns:a16="http://schemas.microsoft.com/office/drawing/2014/main" id="{6CD3FD94-EE83-EFA2-4B8A-EB2B2ED17190}"/>
                    </a:ext>
                  </a:extLst>
                </p:cNvPr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55" name="任意多边形: 形状 1154">
                  <a:extLst>
                    <a:ext uri="{FF2B5EF4-FFF2-40B4-BE49-F238E27FC236}">
                      <a16:creationId xmlns:a16="http://schemas.microsoft.com/office/drawing/2014/main" id="{90682F58-2209-D200-6DB2-C03AB1DD2975}"/>
                    </a:ext>
                  </a:extLst>
                </p:cNvPr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56" name="任意多边形: 形状 1155">
                  <a:extLst>
                    <a:ext uri="{FF2B5EF4-FFF2-40B4-BE49-F238E27FC236}">
                      <a16:creationId xmlns:a16="http://schemas.microsoft.com/office/drawing/2014/main" id="{AD25E704-C020-E7C3-A49A-2ACF3B801660}"/>
                    </a:ext>
                  </a:extLst>
                </p:cNvPr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57" name="任意多边形: 形状 1156">
                  <a:extLst>
                    <a:ext uri="{FF2B5EF4-FFF2-40B4-BE49-F238E27FC236}">
                      <a16:creationId xmlns:a16="http://schemas.microsoft.com/office/drawing/2014/main" id="{AEF2C8E7-627F-70B0-6813-E35CA2E4A570}"/>
                    </a:ext>
                  </a:extLst>
                </p:cNvPr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58" name="任意多边形: 形状 1157">
                  <a:extLst>
                    <a:ext uri="{FF2B5EF4-FFF2-40B4-BE49-F238E27FC236}">
                      <a16:creationId xmlns:a16="http://schemas.microsoft.com/office/drawing/2014/main" id="{32076E2A-CEDC-016D-8D51-6F2B683613F0}"/>
                    </a:ext>
                  </a:extLst>
                </p:cNvPr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59" name="任意多边形: 形状 1158">
                  <a:extLst>
                    <a:ext uri="{FF2B5EF4-FFF2-40B4-BE49-F238E27FC236}">
                      <a16:creationId xmlns:a16="http://schemas.microsoft.com/office/drawing/2014/main" id="{4812DC67-736A-DE3E-7E26-B9A8069D98B1}"/>
                    </a:ext>
                  </a:extLst>
                </p:cNvPr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60" name="任意多边形: 形状 1159">
                  <a:extLst>
                    <a:ext uri="{FF2B5EF4-FFF2-40B4-BE49-F238E27FC236}">
                      <a16:creationId xmlns:a16="http://schemas.microsoft.com/office/drawing/2014/main" id="{C31E80F6-A516-4B36-FC75-0FA351E94A3C}"/>
                    </a:ext>
                  </a:extLst>
                </p:cNvPr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61" name="任意多边形: 形状 1160">
                  <a:extLst>
                    <a:ext uri="{FF2B5EF4-FFF2-40B4-BE49-F238E27FC236}">
                      <a16:creationId xmlns:a16="http://schemas.microsoft.com/office/drawing/2014/main" id="{37E0E3D1-1C99-C62D-DF6B-20F95A58BED3}"/>
                    </a:ext>
                  </a:extLst>
                </p:cNvPr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62" name="任意多边形: 形状 1161">
                  <a:extLst>
                    <a:ext uri="{FF2B5EF4-FFF2-40B4-BE49-F238E27FC236}">
                      <a16:creationId xmlns:a16="http://schemas.microsoft.com/office/drawing/2014/main" id="{52E201B4-C8F4-3DE7-7CEE-9DA25624D9BB}"/>
                    </a:ext>
                  </a:extLst>
                </p:cNvPr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0BB16A97-31B6-8FDE-4E1E-E1A3F712A77E}"/>
                </a:ext>
              </a:extLst>
            </p:cNvPr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id="{A4C521FF-7554-2247-E5CB-1BBEBE38000C}"/>
                  </a:ext>
                </a:extLst>
              </p:cNvPr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29" name="菱形 28">
                  <a:extLst>
                    <a:ext uri="{FF2B5EF4-FFF2-40B4-BE49-F238E27FC236}">
                      <a16:creationId xmlns:a16="http://schemas.microsoft.com/office/drawing/2014/main" id="{23B5BD41-E31C-11D7-978A-32EF4C9881B7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30" name="直接连接符 29">
                  <a:extLst>
                    <a:ext uri="{FF2B5EF4-FFF2-40B4-BE49-F238E27FC236}">
                      <a16:creationId xmlns:a16="http://schemas.microsoft.com/office/drawing/2014/main" id="{9FCF2EEA-1E1C-48B0-0F8E-0C3D4AAFC292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C25B4926-722A-348F-937D-DF6EC15B7439}"/>
                  </a:ext>
                </a:extLst>
              </p:cNvPr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27" name="菱形 26">
                  <a:extLst>
                    <a:ext uri="{FF2B5EF4-FFF2-40B4-BE49-F238E27FC236}">
                      <a16:creationId xmlns:a16="http://schemas.microsoft.com/office/drawing/2014/main" id="{DD334673-F2AF-FA33-F12D-916443B2D50A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28" name="直接连接符 27">
                  <a:extLst>
                    <a:ext uri="{FF2B5EF4-FFF2-40B4-BE49-F238E27FC236}">
                      <a16:creationId xmlns:a16="http://schemas.microsoft.com/office/drawing/2014/main" id="{62BE033C-3E38-E2B2-C77C-D9383DBE8C75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587376" y="549274"/>
            <a:ext cx="11017250" cy="5398963"/>
            <a:chOff x="606227" y="2935502"/>
            <a:chExt cx="5510793" cy="1611060"/>
          </a:xfrm>
        </p:grpSpPr>
        <p:sp>
          <p:nvSpPr>
            <p:cNvPr id="13" name="缺角矩形 12"/>
            <p:cNvSpPr/>
            <p:nvPr/>
          </p:nvSpPr>
          <p:spPr>
            <a:xfrm rot="5400000" flipH="1">
              <a:off x="2556094" y="985635"/>
              <a:ext cx="1611060" cy="5510793"/>
            </a:xfrm>
            <a:prstGeom prst="plaque">
              <a:avLst>
                <a:gd name="adj" fmla="val 3795"/>
              </a:avLst>
            </a:prstGeom>
            <a:gradFill flip="none" rotWithShape="1">
              <a:gsLst>
                <a:gs pos="33000">
                  <a:sysClr val="window" lastClr="FFFFFF">
                    <a:alpha val="0"/>
                  </a:sysClr>
                </a:gs>
                <a:gs pos="100000">
                  <a:sysClr val="window" lastClr="FFFFFF">
                    <a:alpha val="78000"/>
                  </a:sysClr>
                </a:gs>
              </a:gsLst>
              <a:lin ang="27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/>
                  </a:gs>
                  <a:gs pos="66000">
                    <a:srgbClr val="781F1C">
                      <a:alpha val="0"/>
                    </a:srgbClr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缺角矩形 13"/>
            <p:cNvSpPr/>
            <p:nvPr/>
          </p:nvSpPr>
          <p:spPr>
            <a:xfrm rot="5400000" flipH="1">
              <a:off x="2591628" y="1046113"/>
              <a:ext cx="1531929" cy="5389836"/>
            </a:xfrm>
            <a:prstGeom prst="plaque">
              <a:avLst>
                <a:gd name="adj" fmla="val 3795"/>
              </a:avLst>
            </a:prstGeom>
            <a:noFill/>
            <a:ln w="6350" cap="flat" cmpd="sng" algn="ctr">
              <a:gradFill flip="none" rotWithShape="1">
                <a:gsLst>
                  <a:gs pos="40000">
                    <a:srgbClr val="EACA8D">
                      <a:alpha val="0"/>
                    </a:srgbClr>
                  </a:gs>
                  <a:gs pos="100000">
                    <a:srgbClr val="EACA8D"/>
                  </a:gs>
                </a:gsLst>
                <a:lin ang="270000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187725" y="1308425"/>
            <a:ext cx="4500546" cy="742559"/>
            <a:chOff x="6740327" y="1237380"/>
            <a:chExt cx="3981011" cy="935496"/>
          </a:xfrm>
        </p:grpSpPr>
        <p:sp>
          <p:nvSpPr>
            <p:cNvPr id="56" name="缺角矩形 55"/>
            <p:cNvSpPr/>
            <p:nvPr/>
          </p:nvSpPr>
          <p:spPr>
            <a:xfrm rot="5400000" flipH="1">
              <a:off x="8263085" y="-285378"/>
              <a:ext cx="935496" cy="3981011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>
                    <a:alpha val="42000"/>
                  </a:sysClr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>
                      <a:alpha val="0"/>
                    </a:srgbClr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缺角矩形 56"/>
            <p:cNvSpPr/>
            <p:nvPr/>
          </p:nvSpPr>
          <p:spPr>
            <a:xfrm rot="5400000" flipH="1">
              <a:off x="8650732" y="114673"/>
              <a:ext cx="792663" cy="3180914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gradFill flip="none" rotWithShape="1">
                <a:gsLst>
                  <a:gs pos="0">
                    <a:srgbClr val="94590E">
                      <a:alpha val="0"/>
                    </a:srgbClr>
                  </a:gs>
                  <a:gs pos="100000">
                    <a:srgbClr val="94590E">
                      <a:alpha val="64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750576" y="1152864"/>
            <a:ext cx="1116953" cy="1053684"/>
            <a:chOff x="1292683" y="1130182"/>
            <a:chExt cx="1877691" cy="1771332"/>
          </a:xfrm>
        </p:grpSpPr>
        <p:sp>
          <p:nvSpPr>
            <p:cNvPr id="53" name="任意多边形: 形状 52"/>
            <p:cNvSpPr/>
            <p:nvPr/>
          </p:nvSpPr>
          <p:spPr>
            <a:xfrm>
              <a:off x="1430956" y="1260623"/>
              <a:ext cx="1601145" cy="151045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4" name="任意多边形: 形状 53"/>
            <p:cNvSpPr/>
            <p:nvPr/>
          </p:nvSpPr>
          <p:spPr>
            <a:xfrm>
              <a:off x="1361623" y="1195218"/>
              <a:ext cx="1739810" cy="164126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5" name="任意多边形: 形状 54"/>
            <p:cNvSpPr/>
            <p:nvPr/>
          </p:nvSpPr>
          <p:spPr>
            <a:xfrm>
              <a:off x="1292683" y="1130182"/>
              <a:ext cx="1877691" cy="177133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7052864" y="1497467"/>
            <a:ext cx="19105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医院简介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6018163" y="1361226"/>
            <a:ext cx="5818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0" cap="none" spc="0" normalizeH="0" baseline="0" noProof="0" dirty="0">
                <a:ln w="1270"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壹</a:t>
            </a:r>
          </a:p>
        </p:txBody>
      </p:sp>
      <p:grpSp>
        <p:nvGrpSpPr>
          <p:cNvPr id="64" name="组合 63"/>
          <p:cNvGrpSpPr/>
          <p:nvPr/>
        </p:nvGrpSpPr>
        <p:grpSpPr>
          <a:xfrm>
            <a:off x="6187725" y="2450344"/>
            <a:ext cx="4500546" cy="742559"/>
            <a:chOff x="6740327" y="1237380"/>
            <a:chExt cx="3981011" cy="935496"/>
          </a:xfrm>
        </p:grpSpPr>
        <p:sp>
          <p:nvSpPr>
            <p:cNvPr id="71" name="缺角矩形 70"/>
            <p:cNvSpPr/>
            <p:nvPr/>
          </p:nvSpPr>
          <p:spPr>
            <a:xfrm rot="5400000" flipH="1">
              <a:off x="8263085" y="-285378"/>
              <a:ext cx="935496" cy="3981011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>
                    <a:alpha val="42000"/>
                  </a:sysClr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>
                      <a:alpha val="0"/>
                    </a:srgbClr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2" name="缺角矩形 71"/>
            <p:cNvSpPr/>
            <p:nvPr/>
          </p:nvSpPr>
          <p:spPr>
            <a:xfrm rot="5400000" flipH="1">
              <a:off x="8650733" y="114673"/>
              <a:ext cx="792663" cy="3180914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gradFill flip="none" rotWithShape="1">
                <a:gsLst>
                  <a:gs pos="0">
                    <a:srgbClr val="94590E">
                      <a:alpha val="0"/>
                    </a:srgbClr>
                  </a:gs>
                  <a:gs pos="100000">
                    <a:srgbClr val="94590E">
                      <a:alpha val="64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5750576" y="2294783"/>
            <a:ext cx="1116953" cy="1053684"/>
            <a:chOff x="1292683" y="1130182"/>
            <a:chExt cx="1877691" cy="1771332"/>
          </a:xfrm>
        </p:grpSpPr>
        <p:sp>
          <p:nvSpPr>
            <p:cNvPr id="68" name="任意多边形: 形状 67"/>
            <p:cNvSpPr/>
            <p:nvPr/>
          </p:nvSpPr>
          <p:spPr>
            <a:xfrm>
              <a:off x="1430956" y="1260623"/>
              <a:ext cx="1601145" cy="151045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9" name="任意多边形: 形状 68"/>
            <p:cNvSpPr/>
            <p:nvPr/>
          </p:nvSpPr>
          <p:spPr>
            <a:xfrm>
              <a:off x="1361623" y="1195218"/>
              <a:ext cx="1739810" cy="164126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0" name="任意多边形: 形状 69"/>
            <p:cNvSpPr/>
            <p:nvPr/>
          </p:nvSpPr>
          <p:spPr>
            <a:xfrm>
              <a:off x="1292683" y="1130182"/>
              <a:ext cx="1877691" cy="177133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7052864" y="2639386"/>
            <a:ext cx="19105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ker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6018163" y="2459642"/>
            <a:ext cx="5818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0" cap="none" spc="0" normalizeH="0" baseline="0" noProof="0">
                <a:ln w="1270"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贰</a:t>
            </a:r>
            <a:endParaRPr kumimoji="0" lang="zh-CN" altLang="en-US" sz="4000" b="0" i="0" u="none" strike="noStrike" kern="0" cap="none" spc="0" normalizeH="0" baseline="0" noProof="0" dirty="0">
              <a:ln w="1270">
                <a:noFill/>
              </a:ln>
              <a:solidFill>
                <a:srgbClr val="781F1C"/>
              </a:solidFill>
              <a:effectLst/>
              <a:uLnTx/>
              <a:uFillTx/>
              <a:latin typeface="梦源宋体 CN W25" panose="02020200000000000000" pitchFamily="18" charset="-122"/>
              <a:ea typeface="梦源宋体 CN W25" panose="02020200000000000000" pitchFamily="18" charset="-122"/>
              <a:cs typeface="演示流云楷" panose="02000600000000000000" pitchFamily="2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6187725" y="3592263"/>
            <a:ext cx="4500546" cy="742559"/>
            <a:chOff x="6740327" y="1237380"/>
            <a:chExt cx="3981011" cy="935496"/>
          </a:xfrm>
        </p:grpSpPr>
        <p:sp>
          <p:nvSpPr>
            <p:cNvPr id="81" name="缺角矩形 80"/>
            <p:cNvSpPr/>
            <p:nvPr/>
          </p:nvSpPr>
          <p:spPr>
            <a:xfrm rot="5400000" flipH="1">
              <a:off x="8263085" y="-285378"/>
              <a:ext cx="935496" cy="3981011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>
                    <a:alpha val="42000"/>
                  </a:sysClr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>
                      <a:alpha val="0"/>
                    </a:srgbClr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2" name="缺角矩形 81"/>
            <p:cNvSpPr/>
            <p:nvPr/>
          </p:nvSpPr>
          <p:spPr>
            <a:xfrm rot="5400000" flipH="1">
              <a:off x="8650733" y="114673"/>
              <a:ext cx="792663" cy="3180914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gradFill flip="none" rotWithShape="1">
                <a:gsLst>
                  <a:gs pos="0">
                    <a:srgbClr val="94590E">
                      <a:alpha val="0"/>
                    </a:srgbClr>
                  </a:gs>
                  <a:gs pos="100000">
                    <a:srgbClr val="94590E">
                      <a:alpha val="64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5750576" y="3436702"/>
            <a:ext cx="1116953" cy="1053684"/>
            <a:chOff x="1292683" y="1130182"/>
            <a:chExt cx="1877691" cy="1771332"/>
          </a:xfrm>
        </p:grpSpPr>
        <p:sp>
          <p:nvSpPr>
            <p:cNvPr id="78" name="任意多边形: 形状 77"/>
            <p:cNvSpPr/>
            <p:nvPr/>
          </p:nvSpPr>
          <p:spPr>
            <a:xfrm>
              <a:off x="1430956" y="1260623"/>
              <a:ext cx="1601145" cy="151045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9" name="任意多边形: 形状 78"/>
            <p:cNvSpPr/>
            <p:nvPr/>
          </p:nvSpPr>
          <p:spPr>
            <a:xfrm>
              <a:off x="1361623" y="1195218"/>
              <a:ext cx="1739810" cy="164126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0" name="任意多边形: 形状 79"/>
            <p:cNvSpPr/>
            <p:nvPr/>
          </p:nvSpPr>
          <p:spPr>
            <a:xfrm>
              <a:off x="1292683" y="1130182"/>
              <a:ext cx="1877691" cy="177133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76" name="文本框 75"/>
          <p:cNvSpPr txBox="1"/>
          <p:nvPr/>
        </p:nvSpPr>
        <p:spPr>
          <a:xfrm>
            <a:off x="7052864" y="3781305"/>
            <a:ext cx="19105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输入文本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6018163" y="3601561"/>
            <a:ext cx="5818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0" cap="none" spc="0" normalizeH="0" baseline="0" noProof="0">
                <a:ln w="1270"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叁</a:t>
            </a:r>
            <a:endParaRPr kumimoji="0" lang="zh-CN" altLang="en-US" sz="4000" b="0" i="0" u="none" strike="noStrike" kern="0" cap="none" spc="0" normalizeH="0" baseline="0" noProof="0" dirty="0">
              <a:ln w="1270">
                <a:noFill/>
              </a:ln>
              <a:solidFill>
                <a:srgbClr val="781F1C"/>
              </a:solidFill>
              <a:effectLst/>
              <a:uLnTx/>
              <a:uFillTx/>
              <a:latin typeface="梦源宋体 CN W25" panose="02020200000000000000" pitchFamily="18" charset="-122"/>
              <a:ea typeface="梦源宋体 CN W25" panose="02020200000000000000" pitchFamily="18" charset="-122"/>
              <a:cs typeface="演示流云楷" panose="02000600000000000000" pitchFamily="2" charset="-122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6187725" y="4734183"/>
            <a:ext cx="4500546" cy="742559"/>
            <a:chOff x="6740327" y="1237380"/>
            <a:chExt cx="3981011" cy="935496"/>
          </a:xfrm>
        </p:grpSpPr>
        <p:sp>
          <p:nvSpPr>
            <p:cNvPr id="91" name="缺角矩形 90"/>
            <p:cNvSpPr/>
            <p:nvPr/>
          </p:nvSpPr>
          <p:spPr>
            <a:xfrm rot="5400000" flipH="1">
              <a:off x="8263085" y="-285378"/>
              <a:ext cx="935496" cy="3981011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>
                    <a:alpha val="42000"/>
                  </a:sysClr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>
                      <a:alpha val="0"/>
                    </a:srgbClr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2" name="缺角矩形 91"/>
            <p:cNvSpPr/>
            <p:nvPr/>
          </p:nvSpPr>
          <p:spPr>
            <a:xfrm rot="5400000" flipH="1">
              <a:off x="8650733" y="114673"/>
              <a:ext cx="792663" cy="3180914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gradFill flip="none" rotWithShape="1">
                <a:gsLst>
                  <a:gs pos="0">
                    <a:srgbClr val="94590E">
                      <a:alpha val="0"/>
                    </a:srgbClr>
                  </a:gs>
                  <a:gs pos="100000">
                    <a:srgbClr val="94590E">
                      <a:alpha val="64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5750576" y="4578622"/>
            <a:ext cx="1116953" cy="1053684"/>
            <a:chOff x="1292683" y="1130182"/>
            <a:chExt cx="1877691" cy="1771332"/>
          </a:xfrm>
        </p:grpSpPr>
        <p:sp>
          <p:nvSpPr>
            <p:cNvPr id="88" name="任意多边形: 形状 87"/>
            <p:cNvSpPr/>
            <p:nvPr/>
          </p:nvSpPr>
          <p:spPr>
            <a:xfrm>
              <a:off x="1430956" y="1260623"/>
              <a:ext cx="1601145" cy="151045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9" name="任意多边形: 形状 88"/>
            <p:cNvSpPr/>
            <p:nvPr/>
          </p:nvSpPr>
          <p:spPr>
            <a:xfrm>
              <a:off x="1361623" y="1195218"/>
              <a:ext cx="1739810" cy="164126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0" name="任意多边形: 形状 89"/>
            <p:cNvSpPr/>
            <p:nvPr/>
          </p:nvSpPr>
          <p:spPr>
            <a:xfrm>
              <a:off x="1292683" y="1130182"/>
              <a:ext cx="1877691" cy="177133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86" name="文本框 85"/>
          <p:cNvSpPr txBox="1"/>
          <p:nvPr/>
        </p:nvSpPr>
        <p:spPr>
          <a:xfrm>
            <a:off x="7052864" y="4923225"/>
            <a:ext cx="19105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输入文本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6018163" y="4743481"/>
            <a:ext cx="5818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0" cap="none" spc="0" normalizeH="0" baseline="0" noProof="0">
                <a:ln w="1270"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肆</a:t>
            </a:r>
            <a:endParaRPr kumimoji="0" lang="zh-CN" altLang="en-US" sz="4000" b="0" i="0" u="none" strike="noStrike" kern="0" cap="none" spc="0" normalizeH="0" baseline="0" noProof="0" dirty="0">
              <a:ln w="1270">
                <a:noFill/>
              </a:ln>
              <a:solidFill>
                <a:srgbClr val="781F1C"/>
              </a:solidFill>
              <a:effectLst/>
              <a:uLnTx/>
              <a:uFillTx/>
              <a:latin typeface="梦源宋体 CN W25" panose="02020200000000000000" pitchFamily="18" charset="-122"/>
              <a:ea typeface="梦源宋体 CN W25" panose="02020200000000000000" pitchFamily="18" charset="-122"/>
              <a:cs typeface="演示流云楷" panose="02000600000000000000" pitchFamily="2" charset="-122"/>
            </a:endParaRPr>
          </a:p>
        </p:txBody>
      </p:sp>
      <p:sp>
        <p:nvSpPr>
          <p:cNvPr id="102" name="图形 94"/>
          <p:cNvSpPr/>
          <p:nvPr/>
        </p:nvSpPr>
        <p:spPr>
          <a:xfrm>
            <a:off x="10011065" y="1489982"/>
            <a:ext cx="411641" cy="379447"/>
          </a:xfrm>
          <a:custGeom>
            <a:avLst/>
            <a:gdLst>
              <a:gd name="connsiteX0" fmla="*/ 384574 w 461677"/>
              <a:gd name="connsiteY0" fmla="*/ 392960 h 425570"/>
              <a:gd name="connsiteX1" fmla="*/ 384574 w 461677"/>
              <a:gd name="connsiteY1" fmla="*/ 163753 h 425570"/>
              <a:gd name="connsiteX2" fmla="*/ 373626 w 461677"/>
              <a:gd name="connsiteY2" fmla="*/ 152805 h 425570"/>
              <a:gd name="connsiteX3" fmla="*/ 318887 w 461677"/>
              <a:gd name="connsiteY3" fmla="*/ 152805 h 425570"/>
              <a:gd name="connsiteX4" fmla="*/ 318887 w 461677"/>
              <a:gd name="connsiteY4" fmla="*/ 120194 h 425570"/>
              <a:gd name="connsiteX5" fmla="*/ 378984 w 461677"/>
              <a:gd name="connsiteY5" fmla="*/ 120194 h 425570"/>
              <a:gd name="connsiteX6" fmla="*/ 417418 w 461677"/>
              <a:gd name="connsiteY6" fmla="*/ 158395 h 425570"/>
              <a:gd name="connsiteX7" fmla="*/ 417418 w 461677"/>
              <a:gd name="connsiteY7" fmla="*/ 392960 h 425570"/>
              <a:gd name="connsiteX8" fmla="*/ 445137 w 461677"/>
              <a:gd name="connsiteY8" fmla="*/ 392960 h 425570"/>
              <a:gd name="connsiteX9" fmla="*/ 461677 w 461677"/>
              <a:gd name="connsiteY9" fmla="*/ 409265 h 425570"/>
              <a:gd name="connsiteX10" fmla="*/ 445137 w 461677"/>
              <a:gd name="connsiteY10" fmla="*/ 425570 h 425570"/>
              <a:gd name="connsiteX11" fmla="*/ 16538 w 461677"/>
              <a:gd name="connsiteY11" fmla="*/ 425570 h 425570"/>
              <a:gd name="connsiteX12" fmla="*/ 0 w 461677"/>
              <a:gd name="connsiteY12" fmla="*/ 409265 h 425570"/>
              <a:gd name="connsiteX13" fmla="*/ 16538 w 461677"/>
              <a:gd name="connsiteY13" fmla="*/ 392960 h 425570"/>
              <a:gd name="connsiteX14" fmla="*/ 44025 w 461677"/>
              <a:gd name="connsiteY14" fmla="*/ 392960 h 425570"/>
              <a:gd name="connsiteX15" fmla="*/ 44025 w 461677"/>
              <a:gd name="connsiteY15" fmla="*/ 35406 h 425570"/>
              <a:gd name="connsiteX16" fmla="*/ 79663 w 461677"/>
              <a:gd name="connsiteY16" fmla="*/ 0 h 425570"/>
              <a:gd name="connsiteX17" fmla="*/ 283481 w 461677"/>
              <a:gd name="connsiteY17" fmla="*/ 0 h 425570"/>
              <a:gd name="connsiteX18" fmla="*/ 319120 w 461677"/>
              <a:gd name="connsiteY18" fmla="*/ 35406 h 425570"/>
              <a:gd name="connsiteX19" fmla="*/ 319120 w 461677"/>
              <a:gd name="connsiteY19" fmla="*/ 392960 h 425570"/>
              <a:gd name="connsiteX20" fmla="*/ 384574 w 461677"/>
              <a:gd name="connsiteY20" fmla="*/ 392960 h 425570"/>
              <a:gd name="connsiteX21" fmla="*/ 285810 w 461677"/>
              <a:gd name="connsiteY21" fmla="*/ 392960 h 425570"/>
              <a:gd name="connsiteX22" fmla="*/ 285810 w 461677"/>
              <a:gd name="connsiteY22" fmla="*/ 32844 h 425570"/>
              <a:gd name="connsiteX23" fmla="*/ 77101 w 461677"/>
              <a:gd name="connsiteY23" fmla="*/ 32844 h 425570"/>
              <a:gd name="connsiteX24" fmla="*/ 77101 w 461677"/>
              <a:gd name="connsiteY24" fmla="*/ 392960 h 425570"/>
              <a:gd name="connsiteX25" fmla="*/ 285810 w 461677"/>
              <a:gd name="connsiteY25" fmla="*/ 392960 h 425570"/>
              <a:gd name="connsiteX26" fmla="*/ 252966 w 461677"/>
              <a:gd name="connsiteY26" fmla="*/ 212902 h 425570"/>
              <a:gd name="connsiteX27" fmla="*/ 236428 w 461677"/>
              <a:gd name="connsiteY27" fmla="*/ 229207 h 425570"/>
              <a:gd name="connsiteX28" fmla="*/ 126483 w 461677"/>
              <a:gd name="connsiteY28" fmla="*/ 229207 h 425570"/>
              <a:gd name="connsiteX29" fmla="*/ 109945 w 461677"/>
              <a:gd name="connsiteY29" fmla="*/ 212902 h 425570"/>
              <a:gd name="connsiteX30" fmla="*/ 126483 w 461677"/>
              <a:gd name="connsiteY30" fmla="*/ 196596 h 425570"/>
              <a:gd name="connsiteX31" fmla="*/ 236428 w 461677"/>
              <a:gd name="connsiteY31" fmla="*/ 196596 h 425570"/>
              <a:gd name="connsiteX32" fmla="*/ 252966 w 461677"/>
              <a:gd name="connsiteY32" fmla="*/ 212902 h 425570"/>
              <a:gd name="connsiteX33" fmla="*/ 252966 w 461677"/>
              <a:gd name="connsiteY33" fmla="*/ 278356 h 425570"/>
              <a:gd name="connsiteX34" fmla="*/ 236428 w 461677"/>
              <a:gd name="connsiteY34" fmla="*/ 294662 h 425570"/>
              <a:gd name="connsiteX35" fmla="*/ 126483 w 461677"/>
              <a:gd name="connsiteY35" fmla="*/ 294662 h 425570"/>
              <a:gd name="connsiteX36" fmla="*/ 109945 w 461677"/>
              <a:gd name="connsiteY36" fmla="*/ 278356 h 425570"/>
              <a:gd name="connsiteX37" fmla="*/ 126483 w 461677"/>
              <a:gd name="connsiteY37" fmla="*/ 262051 h 425570"/>
              <a:gd name="connsiteX38" fmla="*/ 236428 w 461677"/>
              <a:gd name="connsiteY38" fmla="*/ 262051 h 425570"/>
              <a:gd name="connsiteX39" fmla="*/ 252966 w 461677"/>
              <a:gd name="connsiteY39" fmla="*/ 278356 h 425570"/>
              <a:gd name="connsiteX40" fmla="*/ 164917 w 461677"/>
              <a:gd name="connsiteY40" fmla="*/ 131142 h 425570"/>
              <a:gd name="connsiteX41" fmla="*/ 164917 w 461677"/>
              <a:gd name="connsiteY41" fmla="*/ 145351 h 425570"/>
              <a:gd name="connsiteX42" fmla="*/ 181456 w 461677"/>
              <a:gd name="connsiteY42" fmla="*/ 163753 h 425570"/>
              <a:gd name="connsiteX43" fmla="*/ 197994 w 461677"/>
              <a:gd name="connsiteY43" fmla="*/ 145351 h 425570"/>
              <a:gd name="connsiteX44" fmla="*/ 197994 w 461677"/>
              <a:gd name="connsiteY44" fmla="*/ 131142 h 425570"/>
              <a:gd name="connsiteX45" fmla="*/ 212436 w 461677"/>
              <a:gd name="connsiteY45" fmla="*/ 131142 h 425570"/>
              <a:gd name="connsiteX46" fmla="*/ 231071 w 461677"/>
              <a:gd name="connsiteY46" fmla="*/ 114836 h 425570"/>
              <a:gd name="connsiteX47" fmla="*/ 212436 w 461677"/>
              <a:gd name="connsiteY47" fmla="*/ 98531 h 425570"/>
              <a:gd name="connsiteX48" fmla="*/ 197994 w 461677"/>
              <a:gd name="connsiteY48" fmla="*/ 98531 h 425570"/>
              <a:gd name="connsiteX49" fmla="*/ 197994 w 461677"/>
              <a:gd name="connsiteY49" fmla="*/ 84089 h 425570"/>
              <a:gd name="connsiteX50" fmla="*/ 181456 w 461677"/>
              <a:gd name="connsiteY50" fmla="*/ 65687 h 425570"/>
              <a:gd name="connsiteX51" fmla="*/ 164917 w 461677"/>
              <a:gd name="connsiteY51" fmla="*/ 84089 h 425570"/>
              <a:gd name="connsiteX52" fmla="*/ 164917 w 461677"/>
              <a:gd name="connsiteY52" fmla="*/ 98298 h 425570"/>
              <a:gd name="connsiteX53" fmla="*/ 150475 w 461677"/>
              <a:gd name="connsiteY53" fmla="*/ 98298 h 425570"/>
              <a:gd name="connsiteX54" fmla="*/ 131841 w 461677"/>
              <a:gd name="connsiteY54" fmla="*/ 114604 h 425570"/>
              <a:gd name="connsiteX55" fmla="*/ 150475 w 461677"/>
              <a:gd name="connsiteY55" fmla="*/ 130909 h 425570"/>
              <a:gd name="connsiteX56" fmla="*/ 164917 w 461677"/>
              <a:gd name="connsiteY56" fmla="*/ 130909 h 425570"/>
              <a:gd name="connsiteX57" fmla="*/ 252966 w 461677"/>
              <a:gd name="connsiteY57" fmla="*/ 343811 h 425570"/>
              <a:gd name="connsiteX58" fmla="*/ 236428 w 461677"/>
              <a:gd name="connsiteY58" fmla="*/ 360116 h 425570"/>
              <a:gd name="connsiteX59" fmla="*/ 126483 w 461677"/>
              <a:gd name="connsiteY59" fmla="*/ 360116 h 425570"/>
              <a:gd name="connsiteX60" fmla="*/ 109945 w 461677"/>
              <a:gd name="connsiteY60" fmla="*/ 343811 h 425570"/>
              <a:gd name="connsiteX61" fmla="*/ 126483 w 461677"/>
              <a:gd name="connsiteY61" fmla="*/ 327505 h 425570"/>
              <a:gd name="connsiteX62" fmla="*/ 236428 w 461677"/>
              <a:gd name="connsiteY62" fmla="*/ 327505 h 425570"/>
              <a:gd name="connsiteX63" fmla="*/ 252966 w 461677"/>
              <a:gd name="connsiteY63" fmla="*/ 343811 h 425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461677" h="425570">
                <a:moveTo>
                  <a:pt x="384574" y="392960"/>
                </a:moveTo>
                <a:lnTo>
                  <a:pt x="384574" y="163753"/>
                </a:lnTo>
                <a:cubicBezTo>
                  <a:pt x="384574" y="157696"/>
                  <a:pt x="379682" y="152805"/>
                  <a:pt x="373626" y="152805"/>
                </a:cubicBezTo>
                <a:lnTo>
                  <a:pt x="318887" y="152805"/>
                </a:lnTo>
                <a:lnTo>
                  <a:pt x="318887" y="120194"/>
                </a:lnTo>
                <a:lnTo>
                  <a:pt x="378984" y="120194"/>
                </a:lnTo>
                <a:cubicBezTo>
                  <a:pt x="400181" y="120194"/>
                  <a:pt x="417418" y="137198"/>
                  <a:pt x="417418" y="158395"/>
                </a:cubicBezTo>
                <a:lnTo>
                  <a:pt x="417418" y="392960"/>
                </a:lnTo>
                <a:lnTo>
                  <a:pt x="445137" y="392960"/>
                </a:lnTo>
                <a:cubicBezTo>
                  <a:pt x="454220" y="392960"/>
                  <a:pt x="461677" y="400414"/>
                  <a:pt x="461677" y="409265"/>
                </a:cubicBezTo>
                <a:cubicBezTo>
                  <a:pt x="461677" y="418117"/>
                  <a:pt x="454220" y="425570"/>
                  <a:pt x="445137" y="425570"/>
                </a:cubicBezTo>
                <a:lnTo>
                  <a:pt x="16538" y="425570"/>
                </a:lnTo>
                <a:cubicBezTo>
                  <a:pt x="7454" y="425570"/>
                  <a:pt x="0" y="418117"/>
                  <a:pt x="0" y="409265"/>
                </a:cubicBezTo>
                <a:cubicBezTo>
                  <a:pt x="0" y="400181"/>
                  <a:pt x="7454" y="392960"/>
                  <a:pt x="16538" y="392960"/>
                </a:cubicBezTo>
                <a:lnTo>
                  <a:pt x="44025" y="392960"/>
                </a:lnTo>
                <a:lnTo>
                  <a:pt x="44025" y="35406"/>
                </a:lnTo>
                <a:cubicBezTo>
                  <a:pt x="44025" y="15840"/>
                  <a:pt x="59864" y="0"/>
                  <a:pt x="79663" y="0"/>
                </a:cubicBezTo>
                <a:lnTo>
                  <a:pt x="283481" y="0"/>
                </a:lnTo>
                <a:cubicBezTo>
                  <a:pt x="303047" y="0"/>
                  <a:pt x="319120" y="15840"/>
                  <a:pt x="319120" y="35406"/>
                </a:cubicBezTo>
                <a:lnTo>
                  <a:pt x="319120" y="392960"/>
                </a:lnTo>
                <a:lnTo>
                  <a:pt x="384574" y="392960"/>
                </a:lnTo>
                <a:close/>
                <a:moveTo>
                  <a:pt x="285810" y="392960"/>
                </a:moveTo>
                <a:lnTo>
                  <a:pt x="285810" y="32844"/>
                </a:lnTo>
                <a:lnTo>
                  <a:pt x="77101" y="32844"/>
                </a:lnTo>
                <a:lnTo>
                  <a:pt x="77101" y="392960"/>
                </a:lnTo>
                <a:lnTo>
                  <a:pt x="285810" y="392960"/>
                </a:lnTo>
                <a:close/>
                <a:moveTo>
                  <a:pt x="252966" y="212902"/>
                </a:moveTo>
                <a:cubicBezTo>
                  <a:pt x="252966" y="221986"/>
                  <a:pt x="245512" y="229207"/>
                  <a:pt x="236428" y="229207"/>
                </a:cubicBezTo>
                <a:lnTo>
                  <a:pt x="126483" y="229207"/>
                </a:lnTo>
                <a:cubicBezTo>
                  <a:pt x="117399" y="229207"/>
                  <a:pt x="109945" y="221986"/>
                  <a:pt x="109945" y="212902"/>
                </a:cubicBezTo>
                <a:cubicBezTo>
                  <a:pt x="109945" y="203817"/>
                  <a:pt x="117399" y="196596"/>
                  <a:pt x="126483" y="196596"/>
                </a:cubicBezTo>
                <a:lnTo>
                  <a:pt x="236428" y="196596"/>
                </a:lnTo>
                <a:cubicBezTo>
                  <a:pt x="245512" y="196596"/>
                  <a:pt x="252966" y="203817"/>
                  <a:pt x="252966" y="212902"/>
                </a:cubicBezTo>
                <a:close/>
                <a:moveTo>
                  <a:pt x="252966" y="278356"/>
                </a:moveTo>
                <a:cubicBezTo>
                  <a:pt x="252966" y="287441"/>
                  <a:pt x="245512" y="294662"/>
                  <a:pt x="236428" y="294662"/>
                </a:cubicBezTo>
                <a:lnTo>
                  <a:pt x="126483" y="294662"/>
                </a:lnTo>
                <a:cubicBezTo>
                  <a:pt x="117399" y="294662"/>
                  <a:pt x="109945" y="287441"/>
                  <a:pt x="109945" y="278356"/>
                </a:cubicBezTo>
                <a:cubicBezTo>
                  <a:pt x="109945" y="269272"/>
                  <a:pt x="117399" y="262051"/>
                  <a:pt x="126483" y="262051"/>
                </a:cubicBezTo>
                <a:lnTo>
                  <a:pt x="236428" y="262051"/>
                </a:lnTo>
                <a:cubicBezTo>
                  <a:pt x="245512" y="262051"/>
                  <a:pt x="252966" y="269272"/>
                  <a:pt x="252966" y="278356"/>
                </a:cubicBezTo>
                <a:close/>
                <a:moveTo>
                  <a:pt x="164917" y="131142"/>
                </a:moveTo>
                <a:lnTo>
                  <a:pt x="164917" y="145351"/>
                </a:lnTo>
                <a:cubicBezTo>
                  <a:pt x="164917" y="155600"/>
                  <a:pt x="172371" y="163753"/>
                  <a:pt x="181456" y="163753"/>
                </a:cubicBezTo>
                <a:cubicBezTo>
                  <a:pt x="190540" y="163753"/>
                  <a:pt x="197994" y="155600"/>
                  <a:pt x="197994" y="145351"/>
                </a:cubicBezTo>
                <a:lnTo>
                  <a:pt x="197994" y="131142"/>
                </a:lnTo>
                <a:lnTo>
                  <a:pt x="212436" y="131142"/>
                </a:lnTo>
                <a:cubicBezTo>
                  <a:pt x="222685" y="131142"/>
                  <a:pt x="231071" y="123921"/>
                  <a:pt x="231071" y="114836"/>
                </a:cubicBezTo>
                <a:cubicBezTo>
                  <a:pt x="231071" y="105752"/>
                  <a:pt x="222685" y="98531"/>
                  <a:pt x="212436" y="98531"/>
                </a:cubicBezTo>
                <a:lnTo>
                  <a:pt x="197994" y="98531"/>
                </a:lnTo>
                <a:lnTo>
                  <a:pt x="197994" y="84089"/>
                </a:lnTo>
                <a:cubicBezTo>
                  <a:pt x="197994" y="73840"/>
                  <a:pt x="190540" y="65687"/>
                  <a:pt x="181456" y="65687"/>
                </a:cubicBezTo>
                <a:cubicBezTo>
                  <a:pt x="172371" y="65687"/>
                  <a:pt x="164917" y="73840"/>
                  <a:pt x="164917" y="84089"/>
                </a:cubicBezTo>
                <a:lnTo>
                  <a:pt x="164917" y="98298"/>
                </a:lnTo>
                <a:lnTo>
                  <a:pt x="150475" y="98298"/>
                </a:lnTo>
                <a:cubicBezTo>
                  <a:pt x="140226" y="98298"/>
                  <a:pt x="131841" y="105519"/>
                  <a:pt x="131841" y="114604"/>
                </a:cubicBezTo>
                <a:cubicBezTo>
                  <a:pt x="131841" y="123688"/>
                  <a:pt x="140226" y="130909"/>
                  <a:pt x="150475" y="130909"/>
                </a:cubicBezTo>
                <a:lnTo>
                  <a:pt x="164917" y="130909"/>
                </a:lnTo>
                <a:close/>
                <a:moveTo>
                  <a:pt x="252966" y="343811"/>
                </a:moveTo>
                <a:cubicBezTo>
                  <a:pt x="252966" y="352895"/>
                  <a:pt x="245512" y="360116"/>
                  <a:pt x="236428" y="360116"/>
                </a:cubicBezTo>
                <a:lnTo>
                  <a:pt x="126483" y="360116"/>
                </a:lnTo>
                <a:cubicBezTo>
                  <a:pt x="117399" y="360116"/>
                  <a:pt x="109945" y="352895"/>
                  <a:pt x="109945" y="343811"/>
                </a:cubicBezTo>
                <a:cubicBezTo>
                  <a:pt x="109945" y="334726"/>
                  <a:pt x="117399" y="327505"/>
                  <a:pt x="126483" y="327505"/>
                </a:cubicBezTo>
                <a:lnTo>
                  <a:pt x="236428" y="327505"/>
                </a:lnTo>
                <a:cubicBezTo>
                  <a:pt x="245512" y="327505"/>
                  <a:pt x="252966" y="334726"/>
                  <a:pt x="252966" y="343811"/>
                </a:cubicBezTo>
                <a:close/>
              </a:path>
            </a:pathLst>
          </a:custGeom>
          <a:gradFill flip="none" rotWithShape="1">
            <a:gsLst>
              <a:gs pos="0">
                <a:srgbClr val="781F1C">
                  <a:alpha val="0"/>
                </a:srgbClr>
              </a:gs>
              <a:gs pos="100000">
                <a:srgbClr val="781F1C"/>
              </a:gs>
            </a:gsLst>
            <a:lin ang="0" scaled="1"/>
            <a:tileRect/>
          </a:gradFill>
          <a:ln w="4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3" name="图形 96"/>
          <p:cNvSpPr/>
          <p:nvPr/>
        </p:nvSpPr>
        <p:spPr>
          <a:xfrm>
            <a:off x="9989015" y="3763996"/>
            <a:ext cx="414527" cy="414463"/>
          </a:xfrm>
          <a:custGeom>
            <a:avLst/>
            <a:gdLst>
              <a:gd name="connsiteX0" fmla="*/ 848448 w 1035095"/>
              <a:gd name="connsiteY0" fmla="*/ 494533 h 1034934"/>
              <a:gd name="connsiteX1" fmla="*/ 933554 w 1035095"/>
              <a:gd name="connsiteY1" fmla="*/ 329513 h 1034934"/>
              <a:gd name="connsiteX2" fmla="*/ 724705 w 1035095"/>
              <a:gd name="connsiteY2" fmla="*/ 118624 h 1034934"/>
              <a:gd name="connsiteX3" fmla="*/ 711652 w 1035095"/>
              <a:gd name="connsiteY3" fmla="*/ 118624 h 1034934"/>
              <a:gd name="connsiteX4" fmla="*/ 476697 w 1035095"/>
              <a:gd name="connsiteY4" fmla="*/ 0 h 1034934"/>
              <a:gd name="connsiteX5" fmla="*/ 176477 w 1035095"/>
              <a:gd name="connsiteY5" fmla="*/ 296825 h 1034934"/>
              <a:gd name="connsiteX6" fmla="*/ 320061 w 1035095"/>
              <a:gd name="connsiteY6" fmla="*/ 553582 h 1034934"/>
              <a:gd name="connsiteX7" fmla="*/ 0 w 1035095"/>
              <a:gd name="connsiteY7" fmla="*/ 916310 h 1034934"/>
              <a:gd name="connsiteX8" fmla="*/ 26106 w 1035095"/>
              <a:gd name="connsiteY8" fmla="*/ 955851 h 1034934"/>
              <a:gd name="connsiteX9" fmla="*/ 65265 w 1035095"/>
              <a:gd name="connsiteY9" fmla="*/ 929490 h 1034934"/>
              <a:gd name="connsiteX10" fmla="*/ 365485 w 1035095"/>
              <a:gd name="connsiteY10" fmla="*/ 613158 h 1034934"/>
              <a:gd name="connsiteX11" fmla="*/ 398379 w 1035095"/>
              <a:gd name="connsiteY11" fmla="*/ 672733 h 1034934"/>
              <a:gd name="connsiteX12" fmla="*/ 411432 w 1035095"/>
              <a:gd name="connsiteY12" fmla="*/ 685914 h 1034934"/>
              <a:gd name="connsiteX13" fmla="*/ 391591 w 1035095"/>
              <a:gd name="connsiteY13" fmla="*/ 705948 h 1034934"/>
              <a:gd name="connsiteX14" fmla="*/ 326327 w 1035095"/>
              <a:gd name="connsiteY14" fmla="*/ 909983 h 1034934"/>
              <a:gd name="connsiteX15" fmla="*/ 333114 w 1035095"/>
              <a:gd name="connsiteY15" fmla="*/ 943198 h 1034934"/>
              <a:gd name="connsiteX16" fmla="*/ 430751 w 1035095"/>
              <a:gd name="connsiteY16" fmla="*/ 1028082 h 1034934"/>
              <a:gd name="connsiteX17" fmla="*/ 450591 w 1035095"/>
              <a:gd name="connsiteY17" fmla="*/ 1034934 h 1034934"/>
              <a:gd name="connsiteX18" fmla="*/ 470432 w 1035095"/>
              <a:gd name="connsiteY18" fmla="*/ 1028082 h 1034934"/>
              <a:gd name="connsiteX19" fmla="*/ 568590 w 1035095"/>
              <a:gd name="connsiteY19" fmla="*/ 942144 h 1034934"/>
              <a:gd name="connsiteX20" fmla="*/ 575378 w 1035095"/>
              <a:gd name="connsiteY20" fmla="*/ 908929 h 1034934"/>
              <a:gd name="connsiteX21" fmla="*/ 510113 w 1035095"/>
              <a:gd name="connsiteY21" fmla="*/ 704367 h 1034934"/>
              <a:gd name="connsiteX22" fmla="*/ 490272 w 1035095"/>
              <a:gd name="connsiteY22" fmla="*/ 684332 h 1034934"/>
              <a:gd name="connsiteX23" fmla="*/ 503325 w 1035095"/>
              <a:gd name="connsiteY23" fmla="*/ 671152 h 1034934"/>
              <a:gd name="connsiteX24" fmla="*/ 536219 w 1035095"/>
              <a:gd name="connsiteY24" fmla="*/ 612103 h 1034934"/>
              <a:gd name="connsiteX25" fmla="*/ 536219 w 1035095"/>
              <a:gd name="connsiteY25" fmla="*/ 606304 h 1034934"/>
              <a:gd name="connsiteX26" fmla="*/ 862545 w 1035095"/>
              <a:gd name="connsiteY26" fmla="*/ 929490 h 1034934"/>
              <a:gd name="connsiteX27" fmla="*/ 895439 w 1035095"/>
              <a:gd name="connsiteY27" fmla="*/ 955851 h 1034934"/>
              <a:gd name="connsiteX28" fmla="*/ 902226 w 1035095"/>
              <a:gd name="connsiteY28" fmla="*/ 955851 h 1034934"/>
              <a:gd name="connsiteX29" fmla="*/ 928333 w 1035095"/>
              <a:gd name="connsiteY29" fmla="*/ 916310 h 1034934"/>
              <a:gd name="connsiteX30" fmla="*/ 608272 w 1035095"/>
              <a:gd name="connsiteY30" fmla="*/ 553582 h 1034934"/>
              <a:gd name="connsiteX31" fmla="*/ 673537 w 1035095"/>
              <a:gd name="connsiteY31" fmla="*/ 500860 h 1034934"/>
              <a:gd name="connsiteX32" fmla="*/ 673537 w 1035095"/>
              <a:gd name="connsiteY32" fmla="*/ 507713 h 1034934"/>
              <a:gd name="connsiteX33" fmla="*/ 706431 w 1035095"/>
              <a:gd name="connsiteY33" fmla="*/ 540401 h 1034934"/>
              <a:gd name="connsiteX34" fmla="*/ 967491 w 1035095"/>
              <a:gd name="connsiteY34" fmla="*/ 744962 h 1034934"/>
              <a:gd name="connsiteX35" fmla="*/ 1000385 w 1035095"/>
              <a:gd name="connsiteY35" fmla="*/ 771324 h 1034934"/>
              <a:gd name="connsiteX36" fmla="*/ 1007169 w 1035095"/>
              <a:gd name="connsiteY36" fmla="*/ 771324 h 1034934"/>
              <a:gd name="connsiteX37" fmla="*/ 1033283 w 1035095"/>
              <a:gd name="connsiteY37" fmla="*/ 731782 h 1034934"/>
              <a:gd name="connsiteX38" fmla="*/ 848448 w 1035095"/>
              <a:gd name="connsiteY38" fmla="*/ 494533 h 1034934"/>
              <a:gd name="connsiteX39" fmla="*/ 522122 w 1035095"/>
              <a:gd name="connsiteY39" fmla="*/ 903128 h 1034934"/>
              <a:gd name="connsiteX40" fmla="*/ 456856 w 1035095"/>
              <a:gd name="connsiteY40" fmla="*/ 955851 h 1034934"/>
              <a:gd name="connsiteX41" fmla="*/ 391591 w 1035095"/>
              <a:gd name="connsiteY41" fmla="*/ 903128 h 1034934"/>
              <a:gd name="connsiteX42" fmla="*/ 443804 w 1035095"/>
              <a:gd name="connsiteY42" fmla="*/ 744962 h 1034934"/>
              <a:gd name="connsiteX43" fmla="*/ 463644 w 1035095"/>
              <a:gd name="connsiteY43" fmla="*/ 744962 h 1034934"/>
              <a:gd name="connsiteX44" fmla="*/ 522122 w 1035095"/>
              <a:gd name="connsiteY44" fmla="*/ 903128 h 1034934"/>
              <a:gd name="connsiteX45" fmla="*/ 476697 w 1035095"/>
              <a:gd name="connsiteY45" fmla="*/ 534074 h 1034934"/>
              <a:gd name="connsiteX46" fmla="*/ 248530 w 1035095"/>
              <a:gd name="connsiteY46" fmla="*/ 303152 h 1034934"/>
              <a:gd name="connsiteX47" fmla="*/ 476697 w 1035095"/>
              <a:gd name="connsiteY47" fmla="*/ 65903 h 1034934"/>
              <a:gd name="connsiteX48" fmla="*/ 705387 w 1035095"/>
              <a:gd name="connsiteY48" fmla="*/ 296825 h 1034934"/>
              <a:gd name="connsiteX49" fmla="*/ 476697 w 1035095"/>
              <a:gd name="connsiteY49" fmla="*/ 534074 h 1034934"/>
              <a:gd name="connsiteX50" fmla="*/ 711652 w 1035095"/>
              <a:gd name="connsiteY50" fmla="*/ 474498 h 1034934"/>
              <a:gd name="connsiteX51" fmla="*/ 770130 w 1035095"/>
              <a:gd name="connsiteY51" fmla="*/ 296298 h 1034934"/>
              <a:gd name="connsiteX52" fmla="*/ 750289 w 1035095"/>
              <a:gd name="connsiteY52" fmla="*/ 184000 h 1034934"/>
              <a:gd name="connsiteX53" fmla="*/ 867766 w 1035095"/>
              <a:gd name="connsiteY53" fmla="*/ 322131 h 1034934"/>
              <a:gd name="connsiteX54" fmla="*/ 724183 w 1035095"/>
              <a:gd name="connsiteY54" fmla="*/ 467117 h 1034934"/>
              <a:gd name="connsiteX55" fmla="*/ 711652 w 1035095"/>
              <a:gd name="connsiteY55" fmla="*/ 474498 h 103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035095" h="1034934">
                <a:moveTo>
                  <a:pt x="848448" y="494533"/>
                </a:moveTo>
                <a:cubicBezTo>
                  <a:pt x="900660" y="454991"/>
                  <a:pt x="933554" y="395416"/>
                  <a:pt x="933554" y="329513"/>
                </a:cubicBezTo>
                <a:cubicBezTo>
                  <a:pt x="933554" y="210888"/>
                  <a:pt x="842182" y="118624"/>
                  <a:pt x="724705" y="118624"/>
                </a:cubicBezTo>
                <a:lnTo>
                  <a:pt x="711652" y="118624"/>
                </a:lnTo>
                <a:cubicBezTo>
                  <a:pt x="659440" y="46395"/>
                  <a:pt x="574334" y="0"/>
                  <a:pt x="476697" y="0"/>
                </a:cubicBezTo>
                <a:cubicBezTo>
                  <a:pt x="306486" y="0"/>
                  <a:pt x="176477" y="131806"/>
                  <a:pt x="176477" y="296825"/>
                </a:cubicBezTo>
                <a:cubicBezTo>
                  <a:pt x="176477" y="402269"/>
                  <a:pt x="235477" y="501387"/>
                  <a:pt x="320061" y="553582"/>
                </a:cubicBezTo>
                <a:cubicBezTo>
                  <a:pt x="143584" y="599450"/>
                  <a:pt x="26106" y="731782"/>
                  <a:pt x="0" y="916310"/>
                </a:cubicBezTo>
                <a:cubicBezTo>
                  <a:pt x="0" y="936343"/>
                  <a:pt x="13053" y="949525"/>
                  <a:pt x="26106" y="955851"/>
                </a:cubicBezTo>
                <a:cubicBezTo>
                  <a:pt x="45947" y="955851"/>
                  <a:pt x="59000" y="942670"/>
                  <a:pt x="65265" y="929490"/>
                </a:cubicBezTo>
                <a:cubicBezTo>
                  <a:pt x="85106" y="764470"/>
                  <a:pt x="202583" y="645845"/>
                  <a:pt x="365485" y="613158"/>
                </a:cubicBezTo>
                <a:lnTo>
                  <a:pt x="398379" y="672733"/>
                </a:lnTo>
                <a:cubicBezTo>
                  <a:pt x="405167" y="679588"/>
                  <a:pt x="405167" y="685914"/>
                  <a:pt x="411432" y="685914"/>
                </a:cubicBezTo>
                <a:cubicBezTo>
                  <a:pt x="404644" y="692768"/>
                  <a:pt x="398379" y="692768"/>
                  <a:pt x="391591" y="705948"/>
                </a:cubicBezTo>
                <a:lnTo>
                  <a:pt x="326327" y="909983"/>
                </a:lnTo>
                <a:cubicBezTo>
                  <a:pt x="320061" y="923163"/>
                  <a:pt x="326327" y="936343"/>
                  <a:pt x="333114" y="943198"/>
                </a:cubicBezTo>
                <a:lnTo>
                  <a:pt x="430751" y="1028082"/>
                </a:lnTo>
                <a:cubicBezTo>
                  <a:pt x="437538" y="1034934"/>
                  <a:pt x="443804" y="1034934"/>
                  <a:pt x="450591" y="1034934"/>
                </a:cubicBezTo>
                <a:cubicBezTo>
                  <a:pt x="457379" y="1034934"/>
                  <a:pt x="463644" y="1034934"/>
                  <a:pt x="470432" y="1028082"/>
                </a:cubicBezTo>
                <a:lnTo>
                  <a:pt x="568590" y="942144"/>
                </a:lnTo>
                <a:cubicBezTo>
                  <a:pt x="581644" y="935289"/>
                  <a:pt x="581644" y="922109"/>
                  <a:pt x="575378" y="908929"/>
                </a:cubicBezTo>
                <a:lnTo>
                  <a:pt x="510113" y="704367"/>
                </a:lnTo>
                <a:cubicBezTo>
                  <a:pt x="510113" y="697513"/>
                  <a:pt x="497060" y="691186"/>
                  <a:pt x="490272" y="684332"/>
                </a:cubicBezTo>
                <a:cubicBezTo>
                  <a:pt x="497060" y="684332"/>
                  <a:pt x="503325" y="677479"/>
                  <a:pt x="503325" y="671152"/>
                </a:cubicBezTo>
                <a:lnTo>
                  <a:pt x="536219" y="612103"/>
                </a:lnTo>
                <a:lnTo>
                  <a:pt x="536219" y="606304"/>
                </a:lnTo>
                <a:cubicBezTo>
                  <a:pt x="712696" y="632665"/>
                  <a:pt x="836439" y="751289"/>
                  <a:pt x="862545" y="929490"/>
                </a:cubicBezTo>
                <a:cubicBezTo>
                  <a:pt x="862545" y="942670"/>
                  <a:pt x="882385" y="955851"/>
                  <a:pt x="895439" y="955851"/>
                </a:cubicBezTo>
                <a:lnTo>
                  <a:pt x="902226" y="955851"/>
                </a:lnTo>
                <a:cubicBezTo>
                  <a:pt x="922067" y="955851"/>
                  <a:pt x="935120" y="935817"/>
                  <a:pt x="928333" y="916310"/>
                </a:cubicBezTo>
                <a:cubicBezTo>
                  <a:pt x="902226" y="731782"/>
                  <a:pt x="784749" y="599977"/>
                  <a:pt x="608272" y="553582"/>
                </a:cubicBezTo>
                <a:cubicBezTo>
                  <a:pt x="634378" y="540401"/>
                  <a:pt x="653696" y="520367"/>
                  <a:pt x="673537" y="500860"/>
                </a:cubicBezTo>
                <a:lnTo>
                  <a:pt x="673537" y="507713"/>
                </a:lnTo>
                <a:cubicBezTo>
                  <a:pt x="673537" y="527748"/>
                  <a:pt x="686590" y="540401"/>
                  <a:pt x="706431" y="540401"/>
                </a:cubicBezTo>
                <a:cubicBezTo>
                  <a:pt x="850014" y="540401"/>
                  <a:pt x="948173" y="619484"/>
                  <a:pt x="967491" y="744962"/>
                </a:cubicBezTo>
                <a:cubicBezTo>
                  <a:pt x="967491" y="758143"/>
                  <a:pt x="987332" y="771324"/>
                  <a:pt x="1000385" y="771324"/>
                </a:cubicBezTo>
                <a:lnTo>
                  <a:pt x="1007169" y="771324"/>
                </a:lnTo>
                <a:cubicBezTo>
                  <a:pt x="1027017" y="771324"/>
                  <a:pt x="1040069" y="751289"/>
                  <a:pt x="1033283" y="731782"/>
                </a:cubicBezTo>
                <a:cubicBezTo>
                  <a:pt x="1031191" y="619484"/>
                  <a:pt x="959138" y="533547"/>
                  <a:pt x="848448" y="494533"/>
                </a:cubicBezTo>
                <a:close/>
                <a:moveTo>
                  <a:pt x="522122" y="903128"/>
                </a:moveTo>
                <a:lnTo>
                  <a:pt x="456856" y="955851"/>
                </a:lnTo>
                <a:lnTo>
                  <a:pt x="391591" y="903128"/>
                </a:lnTo>
                <a:lnTo>
                  <a:pt x="443804" y="744962"/>
                </a:lnTo>
                <a:lnTo>
                  <a:pt x="463644" y="744962"/>
                </a:lnTo>
                <a:lnTo>
                  <a:pt x="522122" y="903128"/>
                </a:lnTo>
                <a:close/>
                <a:moveTo>
                  <a:pt x="476697" y="534074"/>
                </a:moveTo>
                <a:cubicBezTo>
                  <a:pt x="346166" y="534074"/>
                  <a:pt x="248530" y="428630"/>
                  <a:pt x="248530" y="303152"/>
                </a:cubicBezTo>
                <a:cubicBezTo>
                  <a:pt x="248530" y="177673"/>
                  <a:pt x="346166" y="65903"/>
                  <a:pt x="476697" y="65903"/>
                </a:cubicBezTo>
                <a:cubicBezTo>
                  <a:pt x="607228" y="65903"/>
                  <a:pt x="705387" y="171346"/>
                  <a:pt x="705387" y="296825"/>
                </a:cubicBezTo>
                <a:cubicBezTo>
                  <a:pt x="705387" y="422304"/>
                  <a:pt x="600440" y="534074"/>
                  <a:pt x="476697" y="534074"/>
                </a:cubicBezTo>
                <a:close/>
                <a:moveTo>
                  <a:pt x="711652" y="474498"/>
                </a:moveTo>
                <a:cubicBezTo>
                  <a:pt x="750811" y="421776"/>
                  <a:pt x="770130" y="362201"/>
                  <a:pt x="770130" y="296298"/>
                </a:cubicBezTo>
                <a:cubicBezTo>
                  <a:pt x="770130" y="256757"/>
                  <a:pt x="763342" y="217215"/>
                  <a:pt x="750289" y="184000"/>
                </a:cubicBezTo>
                <a:cubicBezTo>
                  <a:pt x="815554" y="197180"/>
                  <a:pt x="867766" y="256757"/>
                  <a:pt x="867766" y="322131"/>
                </a:cubicBezTo>
                <a:cubicBezTo>
                  <a:pt x="867766" y="401215"/>
                  <a:pt x="802501" y="467117"/>
                  <a:pt x="724183" y="467117"/>
                </a:cubicBezTo>
                <a:cubicBezTo>
                  <a:pt x="717917" y="474498"/>
                  <a:pt x="717917" y="474498"/>
                  <a:pt x="711652" y="474498"/>
                </a:cubicBezTo>
                <a:close/>
              </a:path>
            </a:pathLst>
          </a:custGeom>
          <a:gradFill flip="none" rotWithShape="1">
            <a:gsLst>
              <a:gs pos="0">
                <a:srgbClr val="781F1C">
                  <a:alpha val="0"/>
                </a:srgbClr>
              </a:gs>
              <a:gs pos="100000">
                <a:srgbClr val="781F1C"/>
              </a:gs>
            </a:gsLst>
            <a:lin ang="0" scaled="1"/>
            <a:tileRect/>
          </a:gradFill>
          <a:ln w="99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18" name="组合 117"/>
          <p:cNvGrpSpPr/>
          <p:nvPr/>
        </p:nvGrpSpPr>
        <p:grpSpPr>
          <a:xfrm>
            <a:off x="10042115" y="2640766"/>
            <a:ext cx="380591" cy="380591"/>
            <a:chOff x="10742880" y="3622603"/>
            <a:chExt cx="753945" cy="753945"/>
          </a:xfrm>
          <a:gradFill flip="none" rotWithShape="1">
            <a:gsLst>
              <a:gs pos="0">
                <a:srgbClr val="781F1C">
                  <a:alpha val="0"/>
                </a:srgbClr>
              </a:gs>
              <a:gs pos="100000">
                <a:srgbClr val="781F1C"/>
              </a:gs>
            </a:gsLst>
            <a:lin ang="0" scaled="1"/>
            <a:tileRect/>
          </a:gradFill>
        </p:grpSpPr>
        <p:sp>
          <p:nvSpPr>
            <p:cNvPr id="105" name="任意多边形: 形状 104"/>
            <p:cNvSpPr/>
            <p:nvPr/>
          </p:nvSpPr>
          <p:spPr>
            <a:xfrm>
              <a:off x="10742880" y="3622603"/>
              <a:ext cx="753945" cy="753945"/>
            </a:xfrm>
            <a:custGeom>
              <a:avLst/>
              <a:gdLst>
                <a:gd name="connsiteX0" fmla="*/ 674583 w 753945"/>
                <a:gd name="connsiteY0" fmla="*/ 0 h 753945"/>
                <a:gd name="connsiteX1" fmla="*/ 753946 w 753945"/>
                <a:gd name="connsiteY1" fmla="*/ 79363 h 753945"/>
                <a:gd name="connsiteX2" fmla="*/ 753946 w 753945"/>
                <a:gd name="connsiteY2" fmla="*/ 674583 h 753945"/>
                <a:gd name="connsiteX3" fmla="*/ 674583 w 753945"/>
                <a:gd name="connsiteY3" fmla="*/ 753946 h 753945"/>
                <a:gd name="connsiteX4" fmla="*/ 79363 w 753945"/>
                <a:gd name="connsiteY4" fmla="*/ 753946 h 753945"/>
                <a:gd name="connsiteX5" fmla="*/ 0 w 753945"/>
                <a:gd name="connsiteY5" fmla="*/ 674583 h 753945"/>
                <a:gd name="connsiteX6" fmla="*/ 0 w 753945"/>
                <a:gd name="connsiteY6" fmla="*/ 79363 h 753945"/>
                <a:gd name="connsiteX7" fmla="*/ 79363 w 753945"/>
                <a:gd name="connsiteY7" fmla="*/ 0 h 753945"/>
                <a:gd name="connsiteX8" fmla="*/ 674583 w 753945"/>
                <a:gd name="connsiteY8" fmla="*/ 0 h 753945"/>
                <a:gd name="connsiteX9" fmla="*/ 654742 w 753945"/>
                <a:gd name="connsiteY9" fmla="*/ 59522 h 753945"/>
                <a:gd name="connsiteX10" fmla="*/ 99203 w 753945"/>
                <a:gd name="connsiteY10" fmla="*/ 59522 h 753945"/>
                <a:gd name="connsiteX11" fmla="*/ 59522 w 753945"/>
                <a:gd name="connsiteY11" fmla="*/ 99203 h 753945"/>
                <a:gd name="connsiteX12" fmla="*/ 59522 w 753945"/>
                <a:gd name="connsiteY12" fmla="*/ 654742 h 753945"/>
                <a:gd name="connsiteX13" fmla="*/ 99203 w 753945"/>
                <a:gd name="connsiteY13" fmla="*/ 694424 h 753945"/>
                <a:gd name="connsiteX14" fmla="*/ 654742 w 753945"/>
                <a:gd name="connsiteY14" fmla="*/ 694424 h 753945"/>
                <a:gd name="connsiteX15" fmla="*/ 694424 w 753945"/>
                <a:gd name="connsiteY15" fmla="*/ 654742 h 753945"/>
                <a:gd name="connsiteX16" fmla="*/ 694424 w 753945"/>
                <a:gd name="connsiteY16" fmla="*/ 99203 h 753945"/>
                <a:gd name="connsiteX17" fmla="*/ 654742 w 753945"/>
                <a:gd name="connsiteY17" fmla="*/ 59522 h 753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53945" h="753945">
                  <a:moveTo>
                    <a:pt x="674583" y="0"/>
                  </a:moveTo>
                  <a:cubicBezTo>
                    <a:pt x="718414" y="0"/>
                    <a:pt x="753946" y="35532"/>
                    <a:pt x="753946" y="79363"/>
                  </a:cubicBezTo>
                  <a:lnTo>
                    <a:pt x="753946" y="674583"/>
                  </a:lnTo>
                  <a:cubicBezTo>
                    <a:pt x="753946" y="718414"/>
                    <a:pt x="718414" y="753946"/>
                    <a:pt x="674583" y="753946"/>
                  </a:cubicBezTo>
                  <a:lnTo>
                    <a:pt x="79363" y="753946"/>
                  </a:lnTo>
                  <a:cubicBezTo>
                    <a:pt x="35532" y="753946"/>
                    <a:pt x="0" y="718414"/>
                    <a:pt x="0" y="674583"/>
                  </a:cubicBezTo>
                  <a:lnTo>
                    <a:pt x="0" y="79363"/>
                  </a:lnTo>
                  <a:cubicBezTo>
                    <a:pt x="0" y="35532"/>
                    <a:pt x="35532" y="0"/>
                    <a:pt x="79363" y="0"/>
                  </a:cubicBezTo>
                  <a:lnTo>
                    <a:pt x="674583" y="0"/>
                  </a:lnTo>
                  <a:close/>
                  <a:moveTo>
                    <a:pt x="654742" y="59522"/>
                  </a:moveTo>
                  <a:lnTo>
                    <a:pt x="99203" y="59522"/>
                  </a:lnTo>
                  <a:cubicBezTo>
                    <a:pt x="77288" y="59522"/>
                    <a:pt x="59522" y="77288"/>
                    <a:pt x="59522" y="99203"/>
                  </a:cubicBezTo>
                  <a:lnTo>
                    <a:pt x="59522" y="654742"/>
                  </a:lnTo>
                  <a:cubicBezTo>
                    <a:pt x="59522" y="676658"/>
                    <a:pt x="77288" y="694424"/>
                    <a:pt x="99203" y="694424"/>
                  </a:cubicBezTo>
                  <a:lnTo>
                    <a:pt x="654742" y="694424"/>
                  </a:lnTo>
                  <a:cubicBezTo>
                    <a:pt x="676658" y="694424"/>
                    <a:pt x="694424" y="676658"/>
                    <a:pt x="694424" y="654742"/>
                  </a:cubicBezTo>
                  <a:lnTo>
                    <a:pt x="694424" y="99203"/>
                  </a:lnTo>
                  <a:cubicBezTo>
                    <a:pt x="694424" y="77288"/>
                    <a:pt x="676658" y="59522"/>
                    <a:pt x="654742" y="59522"/>
                  </a:cubicBezTo>
                  <a:close/>
                </a:path>
              </a:pathLst>
            </a:custGeom>
            <a:grpFill/>
            <a:ln w="7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6" name="任意多边形: 形状 105"/>
            <p:cNvSpPr/>
            <p:nvPr/>
          </p:nvSpPr>
          <p:spPr>
            <a:xfrm>
              <a:off x="10816846" y="3995211"/>
              <a:ext cx="481572" cy="235945"/>
            </a:xfrm>
            <a:custGeom>
              <a:avLst/>
              <a:gdLst>
                <a:gd name="connsiteX0" fmla="*/ 392290 w 481572"/>
                <a:gd name="connsiteY0" fmla="*/ 0 h 235945"/>
                <a:gd name="connsiteX1" fmla="*/ 481573 w 481572"/>
                <a:gd name="connsiteY1" fmla="*/ 89283 h 235945"/>
                <a:gd name="connsiteX2" fmla="*/ 392290 w 481572"/>
                <a:gd name="connsiteY2" fmla="*/ 178566 h 235945"/>
                <a:gd name="connsiteX3" fmla="*/ 303007 w 481572"/>
                <a:gd name="connsiteY3" fmla="*/ 89283 h 235945"/>
                <a:gd name="connsiteX4" fmla="*/ 392290 w 481572"/>
                <a:gd name="connsiteY4" fmla="*/ 0 h 235945"/>
                <a:gd name="connsiteX5" fmla="*/ 392290 w 481572"/>
                <a:gd name="connsiteY5" fmla="*/ 59522 h 235945"/>
                <a:gd name="connsiteX6" fmla="*/ 362529 w 481572"/>
                <a:gd name="connsiteY6" fmla="*/ 89283 h 235945"/>
                <a:gd name="connsiteX7" fmla="*/ 392290 w 481572"/>
                <a:gd name="connsiteY7" fmla="*/ 119044 h 235945"/>
                <a:gd name="connsiteX8" fmla="*/ 422051 w 481572"/>
                <a:gd name="connsiteY8" fmla="*/ 89283 h 235945"/>
                <a:gd name="connsiteX9" fmla="*/ 392290 w 481572"/>
                <a:gd name="connsiteY9" fmla="*/ 59522 h 235945"/>
                <a:gd name="connsiteX10" fmla="*/ 89283 w 481572"/>
                <a:gd name="connsiteY10" fmla="*/ 57379 h 235945"/>
                <a:gd name="connsiteX11" fmla="*/ 178566 w 481572"/>
                <a:gd name="connsiteY11" fmla="*/ 146662 h 235945"/>
                <a:gd name="connsiteX12" fmla="*/ 89283 w 481572"/>
                <a:gd name="connsiteY12" fmla="*/ 235945 h 235945"/>
                <a:gd name="connsiteX13" fmla="*/ 0 w 481572"/>
                <a:gd name="connsiteY13" fmla="*/ 146662 h 235945"/>
                <a:gd name="connsiteX14" fmla="*/ 89283 w 481572"/>
                <a:gd name="connsiteY14" fmla="*/ 57379 h 235945"/>
                <a:gd name="connsiteX15" fmla="*/ 89283 w 481572"/>
                <a:gd name="connsiteY15" fmla="*/ 116901 h 235945"/>
                <a:gd name="connsiteX16" fmla="*/ 59522 w 481572"/>
                <a:gd name="connsiteY16" fmla="*/ 146662 h 235945"/>
                <a:gd name="connsiteX17" fmla="*/ 89283 w 481572"/>
                <a:gd name="connsiteY17" fmla="*/ 176423 h 235945"/>
                <a:gd name="connsiteX18" fmla="*/ 119044 w 481572"/>
                <a:gd name="connsiteY18" fmla="*/ 146662 h 235945"/>
                <a:gd name="connsiteX19" fmla="*/ 89283 w 481572"/>
                <a:gd name="connsiteY19" fmla="*/ 116901 h 235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81572" h="235945">
                  <a:moveTo>
                    <a:pt x="392290" y="0"/>
                  </a:moveTo>
                  <a:cubicBezTo>
                    <a:pt x="441599" y="0"/>
                    <a:pt x="481573" y="39974"/>
                    <a:pt x="481573" y="89283"/>
                  </a:cubicBezTo>
                  <a:cubicBezTo>
                    <a:pt x="481573" y="138593"/>
                    <a:pt x="441599" y="178566"/>
                    <a:pt x="392290" y="178566"/>
                  </a:cubicBezTo>
                  <a:cubicBezTo>
                    <a:pt x="342980" y="178566"/>
                    <a:pt x="303007" y="138593"/>
                    <a:pt x="303007" y="89283"/>
                  </a:cubicBezTo>
                  <a:cubicBezTo>
                    <a:pt x="303007" y="39974"/>
                    <a:pt x="342980" y="0"/>
                    <a:pt x="392290" y="0"/>
                  </a:cubicBezTo>
                  <a:close/>
                  <a:moveTo>
                    <a:pt x="392290" y="59522"/>
                  </a:moveTo>
                  <a:cubicBezTo>
                    <a:pt x="375853" y="59522"/>
                    <a:pt x="362529" y="72846"/>
                    <a:pt x="362529" y="89283"/>
                  </a:cubicBezTo>
                  <a:cubicBezTo>
                    <a:pt x="362529" y="105720"/>
                    <a:pt x="375853" y="119044"/>
                    <a:pt x="392290" y="119044"/>
                  </a:cubicBezTo>
                  <a:cubicBezTo>
                    <a:pt x="408726" y="119044"/>
                    <a:pt x="422051" y="105720"/>
                    <a:pt x="422051" y="89283"/>
                  </a:cubicBezTo>
                  <a:cubicBezTo>
                    <a:pt x="422051" y="72846"/>
                    <a:pt x="408726" y="59522"/>
                    <a:pt x="392290" y="59522"/>
                  </a:cubicBezTo>
                  <a:close/>
                  <a:moveTo>
                    <a:pt x="89283" y="57379"/>
                  </a:moveTo>
                  <a:cubicBezTo>
                    <a:pt x="138593" y="57379"/>
                    <a:pt x="178566" y="97353"/>
                    <a:pt x="178566" y="146662"/>
                  </a:cubicBezTo>
                  <a:cubicBezTo>
                    <a:pt x="178566" y="195972"/>
                    <a:pt x="138593" y="235945"/>
                    <a:pt x="89283" y="235945"/>
                  </a:cubicBezTo>
                  <a:cubicBezTo>
                    <a:pt x="39974" y="235945"/>
                    <a:pt x="0" y="195972"/>
                    <a:pt x="0" y="146662"/>
                  </a:cubicBezTo>
                  <a:cubicBezTo>
                    <a:pt x="0" y="97353"/>
                    <a:pt x="39974" y="57379"/>
                    <a:pt x="89283" y="57379"/>
                  </a:cubicBezTo>
                  <a:close/>
                  <a:moveTo>
                    <a:pt x="89283" y="116901"/>
                  </a:moveTo>
                  <a:cubicBezTo>
                    <a:pt x="72846" y="116901"/>
                    <a:pt x="59522" y="130225"/>
                    <a:pt x="59522" y="146662"/>
                  </a:cubicBezTo>
                  <a:cubicBezTo>
                    <a:pt x="59522" y="163099"/>
                    <a:pt x="72846" y="176423"/>
                    <a:pt x="89283" y="176423"/>
                  </a:cubicBezTo>
                  <a:cubicBezTo>
                    <a:pt x="105720" y="176423"/>
                    <a:pt x="119044" y="163099"/>
                    <a:pt x="119044" y="146662"/>
                  </a:cubicBezTo>
                  <a:cubicBezTo>
                    <a:pt x="119044" y="130225"/>
                    <a:pt x="105720" y="116901"/>
                    <a:pt x="89283" y="116901"/>
                  </a:cubicBezTo>
                  <a:close/>
                </a:path>
              </a:pathLst>
            </a:custGeom>
            <a:grpFill/>
            <a:ln w="7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7" name="任意多边形: 形状 106"/>
            <p:cNvSpPr/>
            <p:nvPr/>
          </p:nvSpPr>
          <p:spPr>
            <a:xfrm>
              <a:off x="10910335" y="3885215"/>
              <a:ext cx="433955" cy="224596"/>
            </a:xfrm>
            <a:custGeom>
              <a:avLst/>
              <a:gdLst>
                <a:gd name="connsiteX0" fmla="*/ 382369 w 433955"/>
                <a:gd name="connsiteY0" fmla="*/ 0 h 224596"/>
                <a:gd name="connsiteX1" fmla="*/ 433955 w 433955"/>
                <a:gd name="connsiteY1" fmla="*/ 29761 h 224596"/>
                <a:gd name="connsiteX2" fmla="*/ 354592 w 433955"/>
                <a:gd name="connsiteY2" fmla="*/ 167217 h 224596"/>
                <a:gd name="connsiteX3" fmla="*/ 303007 w 433955"/>
                <a:gd name="connsiteY3" fmla="*/ 137456 h 224596"/>
                <a:gd name="connsiteX4" fmla="*/ 290864 w 433955"/>
                <a:gd name="connsiteY4" fmla="*/ 150114 h 224596"/>
                <a:gd name="connsiteX5" fmla="*/ 248802 w 433955"/>
                <a:gd name="connsiteY5" fmla="*/ 192176 h 224596"/>
                <a:gd name="connsiteX6" fmla="*/ 136504 w 433955"/>
                <a:gd name="connsiteY6" fmla="*/ 79958 h 224596"/>
                <a:gd name="connsiteX7" fmla="*/ 178606 w 433955"/>
                <a:gd name="connsiteY7" fmla="*/ 37896 h 224596"/>
                <a:gd name="connsiteX8" fmla="*/ 79363 w 433955"/>
                <a:gd name="connsiteY8" fmla="*/ 57379 h 224596"/>
                <a:gd name="connsiteX9" fmla="*/ 130948 w 433955"/>
                <a:gd name="connsiteY9" fmla="*/ 87140 h 224596"/>
                <a:gd name="connsiteX10" fmla="*/ 51586 w 433955"/>
                <a:gd name="connsiteY10" fmla="*/ 224596 h 224596"/>
                <a:gd name="connsiteX11" fmla="*/ 0 w 433955"/>
                <a:gd name="connsiteY11" fmla="*/ 194835 h 22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3955" h="224596">
                  <a:moveTo>
                    <a:pt x="382369" y="0"/>
                  </a:moveTo>
                  <a:lnTo>
                    <a:pt x="433955" y="29761"/>
                  </a:lnTo>
                  <a:lnTo>
                    <a:pt x="354592" y="167217"/>
                  </a:lnTo>
                  <a:lnTo>
                    <a:pt x="303007" y="137456"/>
                  </a:lnTo>
                  <a:close/>
                  <a:moveTo>
                    <a:pt x="290864" y="150114"/>
                  </a:moveTo>
                  <a:lnTo>
                    <a:pt x="248802" y="192176"/>
                  </a:lnTo>
                  <a:lnTo>
                    <a:pt x="136504" y="79958"/>
                  </a:lnTo>
                  <a:lnTo>
                    <a:pt x="178606" y="37896"/>
                  </a:lnTo>
                  <a:close/>
                  <a:moveTo>
                    <a:pt x="79363" y="57379"/>
                  </a:moveTo>
                  <a:lnTo>
                    <a:pt x="130948" y="87140"/>
                  </a:lnTo>
                  <a:lnTo>
                    <a:pt x="51586" y="224596"/>
                  </a:lnTo>
                  <a:lnTo>
                    <a:pt x="0" y="194835"/>
                  </a:lnTo>
                  <a:close/>
                </a:path>
              </a:pathLst>
            </a:custGeom>
            <a:grpFill/>
            <a:ln w="7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8" name="任意多边形: 形状 107"/>
            <p:cNvSpPr/>
            <p:nvPr/>
          </p:nvSpPr>
          <p:spPr>
            <a:xfrm>
              <a:off x="11244294" y="3768750"/>
              <a:ext cx="178566" cy="178566"/>
            </a:xfrm>
            <a:custGeom>
              <a:avLst/>
              <a:gdLst>
                <a:gd name="connsiteX0" fmla="*/ 89283 w 178566"/>
                <a:gd name="connsiteY0" fmla="*/ 0 h 178566"/>
                <a:gd name="connsiteX1" fmla="*/ 178566 w 178566"/>
                <a:gd name="connsiteY1" fmla="*/ 89283 h 178566"/>
                <a:gd name="connsiteX2" fmla="*/ 89283 w 178566"/>
                <a:gd name="connsiteY2" fmla="*/ 178566 h 178566"/>
                <a:gd name="connsiteX3" fmla="*/ 0 w 178566"/>
                <a:gd name="connsiteY3" fmla="*/ 89283 h 178566"/>
                <a:gd name="connsiteX4" fmla="*/ 89283 w 178566"/>
                <a:gd name="connsiteY4" fmla="*/ 0 h 178566"/>
                <a:gd name="connsiteX5" fmla="*/ 89283 w 178566"/>
                <a:gd name="connsiteY5" fmla="*/ 59522 h 178566"/>
                <a:gd name="connsiteX6" fmla="*/ 59522 w 178566"/>
                <a:gd name="connsiteY6" fmla="*/ 89283 h 178566"/>
                <a:gd name="connsiteX7" fmla="*/ 89283 w 178566"/>
                <a:gd name="connsiteY7" fmla="*/ 119044 h 178566"/>
                <a:gd name="connsiteX8" fmla="*/ 119044 w 178566"/>
                <a:gd name="connsiteY8" fmla="*/ 89283 h 178566"/>
                <a:gd name="connsiteX9" fmla="*/ 89283 w 178566"/>
                <a:gd name="connsiteY9" fmla="*/ 59522 h 178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8566" h="178566">
                  <a:moveTo>
                    <a:pt x="89283" y="0"/>
                  </a:moveTo>
                  <a:cubicBezTo>
                    <a:pt x="138593" y="0"/>
                    <a:pt x="178566" y="39973"/>
                    <a:pt x="178566" y="89283"/>
                  </a:cubicBezTo>
                  <a:cubicBezTo>
                    <a:pt x="178566" y="138593"/>
                    <a:pt x="138593" y="178566"/>
                    <a:pt x="89283" y="178566"/>
                  </a:cubicBezTo>
                  <a:cubicBezTo>
                    <a:pt x="39974" y="178566"/>
                    <a:pt x="0" y="138593"/>
                    <a:pt x="0" y="89283"/>
                  </a:cubicBezTo>
                  <a:cubicBezTo>
                    <a:pt x="0" y="39973"/>
                    <a:pt x="39974" y="0"/>
                    <a:pt x="89283" y="0"/>
                  </a:cubicBezTo>
                  <a:close/>
                  <a:moveTo>
                    <a:pt x="89283" y="59522"/>
                  </a:moveTo>
                  <a:cubicBezTo>
                    <a:pt x="72846" y="59522"/>
                    <a:pt x="59522" y="72846"/>
                    <a:pt x="59522" y="89283"/>
                  </a:cubicBezTo>
                  <a:cubicBezTo>
                    <a:pt x="59522" y="105719"/>
                    <a:pt x="72846" y="119044"/>
                    <a:pt x="89283" y="119044"/>
                  </a:cubicBezTo>
                  <a:cubicBezTo>
                    <a:pt x="105720" y="119044"/>
                    <a:pt x="119044" y="105719"/>
                    <a:pt x="119044" y="89283"/>
                  </a:cubicBezTo>
                  <a:cubicBezTo>
                    <a:pt x="119044" y="72846"/>
                    <a:pt x="105720" y="59522"/>
                    <a:pt x="89283" y="59522"/>
                  </a:cubicBezTo>
                  <a:close/>
                </a:path>
              </a:pathLst>
            </a:custGeom>
            <a:grpFill/>
            <a:ln w="7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9" name="任意多边形: 形状 108"/>
            <p:cNvSpPr/>
            <p:nvPr/>
          </p:nvSpPr>
          <p:spPr>
            <a:xfrm>
              <a:off x="10941287" y="3826129"/>
              <a:ext cx="178566" cy="178566"/>
            </a:xfrm>
            <a:custGeom>
              <a:avLst/>
              <a:gdLst>
                <a:gd name="connsiteX0" fmla="*/ 89283 w 178566"/>
                <a:gd name="connsiteY0" fmla="*/ 0 h 178566"/>
                <a:gd name="connsiteX1" fmla="*/ 178566 w 178566"/>
                <a:gd name="connsiteY1" fmla="*/ 89283 h 178566"/>
                <a:gd name="connsiteX2" fmla="*/ 89283 w 178566"/>
                <a:gd name="connsiteY2" fmla="*/ 178566 h 178566"/>
                <a:gd name="connsiteX3" fmla="*/ 0 w 178566"/>
                <a:gd name="connsiteY3" fmla="*/ 89283 h 178566"/>
                <a:gd name="connsiteX4" fmla="*/ 89283 w 178566"/>
                <a:gd name="connsiteY4" fmla="*/ 0 h 178566"/>
                <a:gd name="connsiteX5" fmla="*/ 89283 w 178566"/>
                <a:gd name="connsiteY5" fmla="*/ 59522 h 178566"/>
                <a:gd name="connsiteX6" fmla="*/ 59522 w 178566"/>
                <a:gd name="connsiteY6" fmla="*/ 89283 h 178566"/>
                <a:gd name="connsiteX7" fmla="*/ 89283 w 178566"/>
                <a:gd name="connsiteY7" fmla="*/ 119044 h 178566"/>
                <a:gd name="connsiteX8" fmla="*/ 119044 w 178566"/>
                <a:gd name="connsiteY8" fmla="*/ 89283 h 178566"/>
                <a:gd name="connsiteX9" fmla="*/ 89283 w 178566"/>
                <a:gd name="connsiteY9" fmla="*/ 59522 h 178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8566" h="178566">
                  <a:moveTo>
                    <a:pt x="89283" y="0"/>
                  </a:moveTo>
                  <a:cubicBezTo>
                    <a:pt x="138593" y="0"/>
                    <a:pt x="178566" y="39974"/>
                    <a:pt x="178566" y="89283"/>
                  </a:cubicBezTo>
                  <a:cubicBezTo>
                    <a:pt x="178566" y="138593"/>
                    <a:pt x="138593" y="178566"/>
                    <a:pt x="89283" y="178566"/>
                  </a:cubicBezTo>
                  <a:cubicBezTo>
                    <a:pt x="39974" y="178566"/>
                    <a:pt x="0" y="138593"/>
                    <a:pt x="0" y="89283"/>
                  </a:cubicBezTo>
                  <a:cubicBezTo>
                    <a:pt x="0" y="39974"/>
                    <a:pt x="39974" y="0"/>
                    <a:pt x="89283" y="0"/>
                  </a:cubicBezTo>
                  <a:close/>
                  <a:moveTo>
                    <a:pt x="89283" y="59522"/>
                  </a:moveTo>
                  <a:cubicBezTo>
                    <a:pt x="72846" y="59522"/>
                    <a:pt x="59522" y="72846"/>
                    <a:pt x="59522" y="89283"/>
                  </a:cubicBezTo>
                  <a:cubicBezTo>
                    <a:pt x="59522" y="105720"/>
                    <a:pt x="72846" y="119044"/>
                    <a:pt x="89283" y="119044"/>
                  </a:cubicBezTo>
                  <a:cubicBezTo>
                    <a:pt x="105720" y="119044"/>
                    <a:pt x="119044" y="105720"/>
                    <a:pt x="119044" y="89283"/>
                  </a:cubicBezTo>
                  <a:cubicBezTo>
                    <a:pt x="119044" y="72846"/>
                    <a:pt x="105720" y="59522"/>
                    <a:pt x="89283" y="59522"/>
                  </a:cubicBezTo>
                  <a:close/>
                </a:path>
              </a:pathLst>
            </a:custGeom>
            <a:grpFill/>
            <a:ln w="7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10066082" y="4933951"/>
            <a:ext cx="356624" cy="359471"/>
            <a:chOff x="10839091" y="4956390"/>
            <a:chExt cx="581415" cy="586057"/>
          </a:xfrm>
          <a:gradFill flip="none" rotWithShape="1">
            <a:gsLst>
              <a:gs pos="0">
                <a:srgbClr val="781F1C">
                  <a:alpha val="0"/>
                </a:srgbClr>
              </a:gs>
              <a:gs pos="100000">
                <a:srgbClr val="781F1C"/>
              </a:gs>
            </a:gsLst>
            <a:lin ang="0" scaled="1"/>
            <a:tileRect/>
          </a:gradFill>
        </p:grpSpPr>
        <p:sp>
          <p:nvSpPr>
            <p:cNvPr id="111" name="任意多边形: 形状 110"/>
            <p:cNvSpPr/>
            <p:nvPr/>
          </p:nvSpPr>
          <p:spPr>
            <a:xfrm>
              <a:off x="10839091" y="5002902"/>
              <a:ext cx="581407" cy="539545"/>
            </a:xfrm>
            <a:custGeom>
              <a:avLst/>
              <a:gdLst>
                <a:gd name="connsiteX0" fmla="*/ 69769 w 581407"/>
                <a:gd name="connsiteY0" fmla="*/ 0 h 539545"/>
                <a:gd name="connsiteX1" fmla="*/ 92999 w 581407"/>
                <a:gd name="connsiteY1" fmla="*/ 23282 h 539545"/>
                <a:gd name="connsiteX2" fmla="*/ 72490 w 581407"/>
                <a:gd name="connsiteY2" fmla="*/ 46350 h 539545"/>
                <a:gd name="connsiteX3" fmla="*/ 69769 w 581407"/>
                <a:gd name="connsiteY3" fmla="*/ 46513 h 539545"/>
                <a:gd name="connsiteX4" fmla="*/ 46513 w 581407"/>
                <a:gd name="connsiteY4" fmla="*/ 46490 h 539545"/>
                <a:gd name="connsiteX5" fmla="*/ 46513 w 581407"/>
                <a:gd name="connsiteY5" fmla="*/ 493034 h 539545"/>
                <a:gd name="connsiteX6" fmla="*/ 325588 w 581407"/>
                <a:gd name="connsiteY6" fmla="*/ 493034 h 539545"/>
                <a:gd name="connsiteX7" fmla="*/ 325588 w 581407"/>
                <a:gd name="connsiteY7" fmla="*/ 46490 h 539545"/>
                <a:gd name="connsiteX8" fmla="*/ 302331 w 581407"/>
                <a:gd name="connsiteY8" fmla="*/ 46513 h 539545"/>
                <a:gd name="connsiteX9" fmla="*/ 279238 w 581407"/>
                <a:gd name="connsiteY9" fmla="*/ 25978 h 539545"/>
                <a:gd name="connsiteX10" fmla="*/ 279075 w 581407"/>
                <a:gd name="connsiteY10" fmla="*/ 23257 h 539545"/>
                <a:gd name="connsiteX11" fmla="*/ 299611 w 581407"/>
                <a:gd name="connsiteY11" fmla="*/ 163 h 539545"/>
                <a:gd name="connsiteX12" fmla="*/ 302331 w 581407"/>
                <a:gd name="connsiteY12" fmla="*/ 0 h 539545"/>
                <a:gd name="connsiteX13" fmla="*/ 348844 w 581407"/>
                <a:gd name="connsiteY13" fmla="*/ 0 h 539545"/>
                <a:gd name="connsiteX14" fmla="*/ 371938 w 581407"/>
                <a:gd name="connsiteY14" fmla="*/ 20536 h 539545"/>
                <a:gd name="connsiteX15" fmla="*/ 372101 w 581407"/>
                <a:gd name="connsiteY15" fmla="*/ 23257 h 539545"/>
                <a:gd name="connsiteX16" fmla="*/ 372101 w 581407"/>
                <a:gd name="connsiteY16" fmla="*/ 493034 h 539545"/>
                <a:gd name="connsiteX17" fmla="*/ 558058 w 581407"/>
                <a:gd name="connsiteY17" fmla="*/ 493034 h 539545"/>
                <a:gd name="connsiteX18" fmla="*/ 581407 w 581407"/>
                <a:gd name="connsiteY18" fmla="*/ 516290 h 539545"/>
                <a:gd name="connsiteX19" fmla="*/ 560779 w 581407"/>
                <a:gd name="connsiteY19" fmla="*/ 539383 h 539545"/>
                <a:gd name="connsiteX20" fmla="*/ 558058 w 581407"/>
                <a:gd name="connsiteY20" fmla="*/ 539546 h 539545"/>
                <a:gd name="connsiteX21" fmla="*/ 23326 w 581407"/>
                <a:gd name="connsiteY21" fmla="*/ 539546 h 539545"/>
                <a:gd name="connsiteX22" fmla="*/ 0 w 581407"/>
                <a:gd name="connsiteY22" fmla="*/ 516290 h 539545"/>
                <a:gd name="connsiteX23" fmla="*/ 140 w 581407"/>
                <a:gd name="connsiteY23" fmla="*/ 513778 h 539545"/>
                <a:gd name="connsiteX24" fmla="*/ 0 w 581407"/>
                <a:gd name="connsiteY24" fmla="*/ 511639 h 539545"/>
                <a:gd name="connsiteX25" fmla="*/ 0 w 581407"/>
                <a:gd name="connsiteY25" fmla="*/ 23257 h 539545"/>
                <a:gd name="connsiteX26" fmla="*/ 20535 w 581407"/>
                <a:gd name="connsiteY26" fmla="*/ 163 h 539545"/>
                <a:gd name="connsiteX27" fmla="*/ 23256 w 581407"/>
                <a:gd name="connsiteY27" fmla="*/ 0 h 539545"/>
                <a:gd name="connsiteX28" fmla="*/ 69769 w 581407"/>
                <a:gd name="connsiteY28" fmla="*/ 0 h 539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1407" h="539545">
                  <a:moveTo>
                    <a:pt x="69769" y="0"/>
                  </a:moveTo>
                  <a:cubicBezTo>
                    <a:pt x="82613" y="15"/>
                    <a:pt x="93013" y="10438"/>
                    <a:pt x="92999" y="23282"/>
                  </a:cubicBezTo>
                  <a:cubicBezTo>
                    <a:pt x="92986" y="35054"/>
                    <a:pt x="84179" y="44960"/>
                    <a:pt x="72490" y="46350"/>
                  </a:cubicBezTo>
                  <a:lnTo>
                    <a:pt x="69769" y="46513"/>
                  </a:lnTo>
                  <a:lnTo>
                    <a:pt x="46513" y="46490"/>
                  </a:lnTo>
                  <a:lnTo>
                    <a:pt x="46513" y="493034"/>
                  </a:lnTo>
                  <a:lnTo>
                    <a:pt x="325588" y="493034"/>
                  </a:lnTo>
                  <a:lnTo>
                    <a:pt x="325588" y="46490"/>
                  </a:lnTo>
                  <a:lnTo>
                    <a:pt x="302331" y="46513"/>
                  </a:lnTo>
                  <a:cubicBezTo>
                    <a:pt x="290542" y="46511"/>
                    <a:pt x="280618" y="37687"/>
                    <a:pt x="279238" y="25978"/>
                  </a:cubicBezTo>
                  <a:lnTo>
                    <a:pt x="279075" y="23257"/>
                  </a:lnTo>
                  <a:cubicBezTo>
                    <a:pt x="279077" y="11466"/>
                    <a:pt x="287901" y="1543"/>
                    <a:pt x="299611" y="163"/>
                  </a:cubicBezTo>
                  <a:lnTo>
                    <a:pt x="302331" y="0"/>
                  </a:lnTo>
                  <a:lnTo>
                    <a:pt x="348844" y="0"/>
                  </a:lnTo>
                  <a:cubicBezTo>
                    <a:pt x="360635" y="2"/>
                    <a:pt x="370558" y="8826"/>
                    <a:pt x="371938" y="20536"/>
                  </a:cubicBezTo>
                  <a:lnTo>
                    <a:pt x="372101" y="23257"/>
                  </a:lnTo>
                  <a:lnTo>
                    <a:pt x="372101" y="493034"/>
                  </a:lnTo>
                  <a:lnTo>
                    <a:pt x="558058" y="493034"/>
                  </a:lnTo>
                  <a:cubicBezTo>
                    <a:pt x="570942" y="493034"/>
                    <a:pt x="581407" y="503453"/>
                    <a:pt x="581407" y="516290"/>
                  </a:cubicBezTo>
                  <a:cubicBezTo>
                    <a:pt x="581407" y="528220"/>
                    <a:pt x="572384" y="538058"/>
                    <a:pt x="560779" y="539383"/>
                  </a:cubicBezTo>
                  <a:lnTo>
                    <a:pt x="558058" y="539546"/>
                  </a:lnTo>
                  <a:lnTo>
                    <a:pt x="23326" y="539546"/>
                  </a:lnTo>
                  <a:cubicBezTo>
                    <a:pt x="10465" y="539559"/>
                    <a:pt x="26" y="529150"/>
                    <a:pt x="0" y="516290"/>
                  </a:cubicBezTo>
                  <a:lnTo>
                    <a:pt x="140" y="513778"/>
                  </a:lnTo>
                  <a:lnTo>
                    <a:pt x="0" y="511639"/>
                  </a:lnTo>
                  <a:lnTo>
                    <a:pt x="0" y="23257"/>
                  </a:lnTo>
                  <a:cubicBezTo>
                    <a:pt x="2" y="11466"/>
                    <a:pt x="8826" y="1543"/>
                    <a:pt x="20535" y="163"/>
                  </a:cubicBezTo>
                  <a:lnTo>
                    <a:pt x="23256" y="0"/>
                  </a:lnTo>
                  <a:lnTo>
                    <a:pt x="69769" y="0"/>
                  </a:lnTo>
                  <a:close/>
                </a:path>
              </a:pathLst>
            </a:custGeom>
            <a:grpFill/>
            <a:ln w="63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2" name="任意多边形: 形状 111"/>
            <p:cNvSpPr/>
            <p:nvPr/>
          </p:nvSpPr>
          <p:spPr>
            <a:xfrm>
              <a:off x="10955373" y="5002902"/>
              <a:ext cx="139537" cy="46512"/>
            </a:xfrm>
            <a:custGeom>
              <a:avLst/>
              <a:gdLst>
                <a:gd name="connsiteX0" fmla="*/ 111630 w 139537"/>
                <a:gd name="connsiteY0" fmla="*/ 0 h 46512"/>
                <a:gd name="connsiteX1" fmla="*/ 139538 w 139537"/>
                <a:gd name="connsiteY1" fmla="*/ 23257 h 46512"/>
                <a:gd name="connsiteX2" fmla="*/ 111630 w 139537"/>
                <a:gd name="connsiteY2" fmla="*/ 46513 h 46512"/>
                <a:gd name="connsiteX3" fmla="*/ 27908 w 139537"/>
                <a:gd name="connsiteY3" fmla="*/ 46513 h 46512"/>
                <a:gd name="connsiteX4" fmla="*/ 0 w 139537"/>
                <a:gd name="connsiteY4" fmla="*/ 23257 h 46512"/>
                <a:gd name="connsiteX5" fmla="*/ 27908 w 139537"/>
                <a:gd name="connsiteY5" fmla="*/ 0 h 46512"/>
                <a:gd name="connsiteX6" fmla="*/ 111630 w 139537"/>
                <a:gd name="connsiteY6" fmla="*/ 0 h 46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537" h="46512">
                  <a:moveTo>
                    <a:pt x="111630" y="0"/>
                  </a:moveTo>
                  <a:cubicBezTo>
                    <a:pt x="127654" y="0"/>
                    <a:pt x="139538" y="10419"/>
                    <a:pt x="139538" y="23257"/>
                  </a:cubicBezTo>
                  <a:cubicBezTo>
                    <a:pt x="139538" y="35187"/>
                    <a:pt x="129282" y="45025"/>
                    <a:pt x="111630" y="46513"/>
                  </a:cubicBezTo>
                  <a:lnTo>
                    <a:pt x="27908" y="46513"/>
                  </a:lnTo>
                  <a:cubicBezTo>
                    <a:pt x="11884" y="46513"/>
                    <a:pt x="0" y="36094"/>
                    <a:pt x="0" y="23257"/>
                  </a:cubicBezTo>
                  <a:cubicBezTo>
                    <a:pt x="0" y="11326"/>
                    <a:pt x="10256" y="1489"/>
                    <a:pt x="27908" y="0"/>
                  </a:cubicBezTo>
                  <a:lnTo>
                    <a:pt x="111630" y="0"/>
                  </a:lnTo>
                  <a:close/>
                </a:path>
              </a:pathLst>
            </a:custGeom>
            <a:grpFill/>
            <a:ln w="63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3" name="任意多边形: 形状 112"/>
            <p:cNvSpPr/>
            <p:nvPr/>
          </p:nvSpPr>
          <p:spPr>
            <a:xfrm>
              <a:off x="11001885" y="4956390"/>
              <a:ext cx="46512" cy="139537"/>
            </a:xfrm>
            <a:custGeom>
              <a:avLst/>
              <a:gdLst>
                <a:gd name="connsiteX0" fmla="*/ 23256 w 46512"/>
                <a:gd name="connsiteY0" fmla="*/ 0 h 139537"/>
                <a:gd name="connsiteX1" fmla="*/ 46513 w 46512"/>
                <a:gd name="connsiteY1" fmla="*/ 27908 h 139537"/>
                <a:gd name="connsiteX2" fmla="*/ 46513 w 46512"/>
                <a:gd name="connsiteY2" fmla="*/ 111630 h 139537"/>
                <a:gd name="connsiteX3" fmla="*/ 23256 w 46512"/>
                <a:gd name="connsiteY3" fmla="*/ 139538 h 139537"/>
                <a:gd name="connsiteX4" fmla="*/ 0 w 46512"/>
                <a:gd name="connsiteY4" fmla="*/ 111630 h 139537"/>
                <a:gd name="connsiteX5" fmla="*/ 0 w 46512"/>
                <a:gd name="connsiteY5" fmla="*/ 27908 h 139537"/>
                <a:gd name="connsiteX6" fmla="*/ 23256 w 46512"/>
                <a:gd name="connsiteY6" fmla="*/ 0 h 13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512" h="139537">
                  <a:moveTo>
                    <a:pt x="23256" y="0"/>
                  </a:moveTo>
                  <a:cubicBezTo>
                    <a:pt x="35186" y="0"/>
                    <a:pt x="45024" y="10256"/>
                    <a:pt x="46513" y="27908"/>
                  </a:cubicBezTo>
                  <a:lnTo>
                    <a:pt x="46513" y="111630"/>
                  </a:lnTo>
                  <a:cubicBezTo>
                    <a:pt x="46513" y="127630"/>
                    <a:pt x="36094" y="139538"/>
                    <a:pt x="23256" y="139538"/>
                  </a:cubicBezTo>
                  <a:cubicBezTo>
                    <a:pt x="11326" y="139538"/>
                    <a:pt x="1488" y="129282"/>
                    <a:pt x="0" y="111630"/>
                  </a:cubicBezTo>
                  <a:lnTo>
                    <a:pt x="0" y="27908"/>
                  </a:lnTo>
                  <a:cubicBezTo>
                    <a:pt x="0" y="11907"/>
                    <a:pt x="10419" y="0"/>
                    <a:pt x="23256" y="0"/>
                  </a:cubicBezTo>
                  <a:close/>
                </a:path>
              </a:pathLst>
            </a:custGeom>
            <a:grpFill/>
            <a:ln w="63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4" name="任意多边形: 形状 113"/>
            <p:cNvSpPr/>
            <p:nvPr/>
          </p:nvSpPr>
          <p:spPr>
            <a:xfrm>
              <a:off x="11234441" y="5235466"/>
              <a:ext cx="186065" cy="302304"/>
            </a:xfrm>
            <a:custGeom>
              <a:avLst/>
              <a:gdLst>
                <a:gd name="connsiteX0" fmla="*/ 71357 w 186065"/>
                <a:gd name="connsiteY0" fmla="*/ 14836 h 302304"/>
                <a:gd name="connsiteX1" fmla="*/ 113474 w 186065"/>
                <a:gd name="connsiteY1" fmla="*/ 12161 h 302304"/>
                <a:gd name="connsiteX2" fmla="*/ 114706 w 186065"/>
                <a:gd name="connsiteY2" fmla="*/ 14836 h 302304"/>
                <a:gd name="connsiteX3" fmla="*/ 184476 w 186065"/>
                <a:gd name="connsiteY3" fmla="*/ 194701 h 302304"/>
                <a:gd name="connsiteX4" fmla="*/ 171236 w 186065"/>
                <a:gd name="connsiteY4" fmla="*/ 224807 h 302304"/>
                <a:gd name="connsiteX5" fmla="*/ 142242 w 186065"/>
                <a:gd name="connsiteY5" fmla="*/ 214003 h 302304"/>
                <a:gd name="connsiteX6" fmla="*/ 141126 w 186065"/>
                <a:gd name="connsiteY6" fmla="*/ 211515 h 302304"/>
                <a:gd name="connsiteX7" fmla="*/ 93032 w 186065"/>
                <a:gd name="connsiteY7" fmla="*/ 87559 h 302304"/>
                <a:gd name="connsiteX8" fmla="*/ 57217 w 186065"/>
                <a:gd name="connsiteY8" fmla="*/ 179839 h 302304"/>
                <a:gd name="connsiteX9" fmla="*/ 93032 w 186065"/>
                <a:gd name="connsiteY9" fmla="*/ 179839 h 302304"/>
                <a:gd name="connsiteX10" fmla="*/ 116125 w 186065"/>
                <a:gd name="connsiteY10" fmla="*/ 200398 h 302304"/>
                <a:gd name="connsiteX11" fmla="*/ 116288 w 186065"/>
                <a:gd name="connsiteY11" fmla="*/ 203096 h 302304"/>
                <a:gd name="connsiteX12" fmla="*/ 116288 w 186065"/>
                <a:gd name="connsiteY12" fmla="*/ 279074 h 302304"/>
                <a:gd name="connsiteX13" fmla="*/ 93006 w 186065"/>
                <a:gd name="connsiteY13" fmla="*/ 302305 h 302304"/>
                <a:gd name="connsiteX14" fmla="*/ 69938 w 186065"/>
                <a:gd name="connsiteY14" fmla="*/ 281795 h 302304"/>
                <a:gd name="connsiteX15" fmla="*/ 69775 w 186065"/>
                <a:gd name="connsiteY15" fmla="*/ 279074 h 302304"/>
                <a:gd name="connsiteX16" fmla="*/ 69775 w 186065"/>
                <a:gd name="connsiteY16" fmla="*/ 226352 h 302304"/>
                <a:gd name="connsiteX17" fmla="*/ 23263 w 186065"/>
                <a:gd name="connsiteY17" fmla="*/ 226352 h 302304"/>
                <a:gd name="connsiteX18" fmla="*/ 0 w 186065"/>
                <a:gd name="connsiteY18" fmla="*/ 203102 h 302304"/>
                <a:gd name="connsiteX19" fmla="*/ 750 w 186065"/>
                <a:gd name="connsiteY19" fmla="*/ 197235 h 302304"/>
                <a:gd name="connsiteX20" fmla="*/ 1588 w 186065"/>
                <a:gd name="connsiteY20" fmla="*/ 194677 h 302304"/>
                <a:gd name="connsiteX21" fmla="*/ 71357 w 186065"/>
                <a:gd name="connsiteY21" fmla="*/ 14836 h 302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6065" h="302304">
                  <a:moveTo>
                    <a:pt x="71357" y="14836"/>
                  </a:moveTo>
                  <a:cubicBezTo>
                    <a:pt x="78659" y="-4002"/>
                    <a:pt x="104404" y="-4908"/>
                    <a:pt x="113474" y="12161"/>
                  </a:cubicBezTo>
                  <a:lnTo>
                    <a:pt x="114706" y="14836"/>
                  </a:lnTo>
                  <a:lnTo>
                    <a:pt x="184476" y="194701"/>
                  </a:lnTo>
                  <a:cubicBezTo>
                    <a:pt x="189134" y="206670"/>
                    <a:pt x="183206" y="220149"/>
                    <a:pt x="171236" y="224807"/>
                  </a:cubicBezTo>
                  <a:cubicBezTo>
                    <a:pt x="160230" y="229091"/>
                    <a:pt x="147761" y="224444"/>
                    <a:pt x="142242" y="214003"/>
                  </a:cubicBezTo>
                  <a:lnTo>
                    <a:pt x="141126" y="211515"/>
                  </a:lnTo>
                  <a:lnTo>
                    <a:pt x="93032" y="87559"/>
                  </a:lnTo>
                  <a:lnTo>
                    <a:pt x="57217" y="179839"/>
                  </a:lnTo>
                  <a:lnTo>
                    <a:pt x="93032" y="179839"/>
                  </a:lnTo>
                  <a:cubicBezTo>
                    <a:pt x="104830" y="179842"/>
                    <a:pt x="114756" y="188680"/>
                    <a:pt x="116125" y="200398"/>
                  </a:cubicBezTo>
                  <a:lnTo>
                    <a:pt x="116288" y="203096"/>
                  </a:lnTo>
                  <a:lnTo>
                    <a:pt x="116288" y="279074"/>
                  </a:lnTo>
                  <a:cubicBezTo>
                    <a:pt x="116274" y="291919"/>
                    <a:pt x="105850" y="302319"/>
                    <a:pt x="93006" y="302305"/>
                  </a:cubicBezTo>
                  <a:cubicBezTo>
                    <a:pt x="81234" y="302292"/>
                    <a:pt x="71329" y="293485"/>
                    <a:pt x="69938" y="281795"/>
                  </a:cubicBezTo>
                  <a:lnTo>
                    <a:pt x="69775" y="279074"/>
                  </a:lnTo>
                  <a:lnTo>
                    <a:pt x="69775" y="226352"/>
                  </a:lnTo>
                  <a:lnTo>
                    <a:pt x="23263" y="226352"/>
                  </a:lnTo>
                  <a:cubicBezTo>
                    <a:pt x="10419" y="226356"/>
                    <a:pt x="4" y="215947"/>
                    <a:pt x="0" y="203102"/>
                  </a:cubicBezTo>
                  <a:cubicBezTo>
                    <a:pt x="-1" y="201123"/>
                    <a:pt x="252" y="199151"/>
                    <a:pt x="750" y="197235"/>
                  </a:cubicBezTo>
                  <a:lnTo>
                    <a:pt x="1588" y="194677"/>
                  </a:lnTo>
                  <a:lnTo>
                    <a:pt x="71357" y="14836"/>
                  </a:lnTo>
                  <a:close/>
                </a:path>
              </a:pathLst>
            </a:custGeom>
            <a:grpFill/>
            <a:ln w="63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5" name="任意多边形: 形状 114"/>
            <p:cNvSpPr/>
            <p:nvPr/>
          </p:nvSpPr>
          <p:spPr>
            <a:xfrm>
              <a:off x="10955373" y="5165696"/>
              <a:ext cx="139537" cy="46512"/>
            </a:xfrm>
            <a:custGeom>
              <a:avLst/>
              <a:gdLst>
                <a:gd name="connsiteX0" fmla="*/ 23256 w 139537"/>
                <a:gd name="connsiteY0" fmla="*/ 0 h 46512"/>
                <a:gd name="connsiteX1" fmla="*/ 116281 w 139537"/>
                <a:gd name="connsiteY1" fmla="*/ 0 h 46512"/>
                <a:gd name="connsiteX2" fmla="*/ 139538 w 139537"/>
                <a:gd name="connsiteY2" fmla="*/ 23257 h 46512"/>
                <a:gd name="connsiteX3" fmla="*/ 139538 w 139537"/>
                <a:gd name="connsiteY3" fmla="*/ 23257 h 46512"/>
                <a:gd name="connsiteX4" fmla="*/ 116281 w 139537"/>
                <a:gd name="connsiteY4" fmla="*/ 46513 h 46512"/>
                <a:gd name="connsiteX5" fmla="*/ 23256 w 139537"/>
                <a:gd name="connsiteY5" fmla="*/ 46513 h 46512"/>
                <a:gd name="connsiteX6" fmla="*/ 0 w 139537"/>
                <a:gd name="connsiteY6" fmla="*/ 23257 h 46512"/>
                <a:gd name="connsiteX7" fmla="*/ 0 w 139537"/>
                <a:gd name="connsiteY7" fmla="*/ 23257 h 46512"/>
                <a:gd name="connsiteX8" fmla="*/ 23256 w 139537"/>
                <a:gd name="connsiteY8" fmla="*/ 0 h 46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537" h="46512">
                  <a:moveTo>
                    <a:pt x="23256" y="0"/>
                  </a:moveTo>
                  <a:lnTo>
                    <a:pt x="116281" y="0"/>
                  </a:lnTo>
                  <a:cubicBezTo>
                    <a:pt x="131786" y="0"/>
                    <a:pt x="139538" y="7752"/>
                    <a:pt x="139538" y="23257"/>
                  </a:cubicBezTo>
                  <a:lnTo>
                    <a:pt x="139538" y="23257"/>
                  </a:lnTo>
                  <a:cubicBezTo>
                    <a:pt x="139538" y="38761"/>
                    <a:pt x="131786" y="46513"/>
                    <a:pt x="116281" y="46513"/>
                  </a:cubicBezTo>
                  <a:lnTo>
                    <a:pt x="23256" y="46513"/>
                  </a:lnTo>
                  <a:cubicBezTo>
                    <a:pt x="7752" y="46513"/>
                    <a:pt x="0" y="38761"/>
                    <a:pt x="0" y="23257"/>
                  </a:cubicBezTo>
                  <a:lnTo>
                    <a:pt x="0" y="23257"/>
                  </a:lnTo>
                  <a:cubicBezTo>
                    <a:pt x="0" y="7752"/>
                    <a:pt x="7752" y="0"/>
                    <a:pt x="23256" y="0"/>
                  </a:cubicBezTo>
                  <a:close/>
                </a:path>
              </a:pathLst>
            </a:custGeom>
            <a:grpFill/>
            <a:ln w="63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6" name="任意多边形: 形状 115"/>
            <p:cNvSpPr/>
            <p:nvPr/>
          </p:nvSpPr>
          <p:spPr>
            <a:xfrm>
              <a:off x="10955373" y="5258722"/>
              <a:ext cx="139537" cy="46512"/>
            </a:xfrm>
            <a:custGeom>
              <a:avLst/>
              <a:gdLst>
                <a:gd name="connsiteX0" fmla="*/ 23256 w 139537"/>
                <a:gd name="connsiteY0" fmla="*/ 0 h 46512"/>
                <a:gd name="connsiteX1" fmla="*/ 116281 w 139537"/>
                <a:gd name="connsiteY1" fmla="*/ 0 h 46512"/>
                <a:gd name="connsiteX2" fmla="*/ 139538 w 139537"/>
                <a:gd name="connsiteY2" fmla="*/ 23256 h 46512"/>
                <a:gd name="connsiteX3" fmla="*/ 139538 w 139537"/>
                <a:gd name="connsiteY3" fmla="*/ 23256 h 46512"/>
                <a:gd name="connsiteX4" fmla="*/ 116281 w 139537"/>
                <a:gd name="connsiteY4" fmla="*/ 46513 h 46512"/>
                <a:gd name="connsiteX5" fmla="*/ 23256 w 139537"/>
                <a:gd name="connsiteY5" fmla="*/ 46513 h 46512"/>
                <a:gd name="connsiteX6" fmla="*/ 0 w 139537"/>
                <a:gd name="connsiteY6" fmla="*/ 23256 h 46512"/>
                <a:gd name="connsiteX7" fmla="*/ 0 w 139537"/>
                <a:gd name="connsiteY7" fmla="*/ 23256 h 46512"/>
                <a:gd name="connsiteX8" fmla="*/ 23256 w 139537"/>
                <a:gd name="connsiteY8" fmla="*/ 0 h 46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537" h="46512">
                  <a:moveTo>
                    <a:pt x="23256" y="0"/>
                  </a:moveTo>
                  <a:lnTo>
                    <a:pt x="116281" y="0"/>
                  </a:lnTo>
                  <a:cubicBezTo>
                    <a:pt x="131786" y="0"/>
                    <a:pt x="139538" y="7752"/>
                    <a:pt x="139538" y="23256"/>
                  </a:cubicBezTo>
                  <a:lnTo>
                    <a:pt x="139538" y="23256"/>
                  </a:lnTo>
                  <a:cubicBezTo>
                    <a:pt x="139538" y="38760"/>
                    <a:pt x="131786" y="46513"/>
                    <a:pt x="116281" y="46513"/>
                  </a:cubicBezTo>
                  <a:lnTo>
                    <a:pt x="23256" y="46513"/>
                  </a:lnTo>
                  <a:cubicBezTo>
                    <a:pt x="7752" y="46513"/>
                    <a:pt x="0" y="38760"/>
                    <a:pt x="0" y="23256"/>
                  </a:cubicBezTo>
                  <a:lnTo>
                    <a:pt x="0" y="23256"/>
                  </a:lnTo>
                  <a:cubicBezTo>
                    <a:pt x="0" y="7752"/>
                    <a:pt x="7752" y="0"/>
                    <a:pt x="23256" y="0"/>
                  </a:cubicBezTo>
                  <a:close/>
                </a:path>
              </a:pathLst>
            </a:custGeom>
            <a:grpFill/>
            <a:ln w="63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7" name="任意多边形: 形状 116"/>
            <p:cNvSpPr/>
            <p:nvPr/>
          </p:nvSpPr>
          <p:spPr>
            <a:xfrm>
              <a:off x="10955373" y="5351747"/>
              <a:ext cx="139537" cy="46512"/>
            </a:xfrm>
            <a:custGeom>
              <a:avLst/>
              <a:gdLst>
                <a:gd name="connsiteX0" fmla="*/ 23256 w 139537"/>
                <a:gd name="connsiteY0" fmla="*/ 0 h 46512"/>
                <a:gd name="connsiteX1" fmla="*/ 116281 w 139537"/>
                <a:gd name="connsiteY1" fmla="*/ 0 h 46512"/>
                <a:gd name="connsiteX2" fmla="*/ 139538 w 139537"/>
                <a:gd name="connsiteY2" fmla="*/ 23256 h 46512"/>
                <a:gd name="connsiteX3" fmla="*/ 139538 w 139537"/>
                <a:gd name="connsiteY3" fmla="*/ 23256 h 46512"/>
                <a:gd name="connsiteX4" fmla="*/ 116281 w 139537"/>
                <a:gd name="connsiteY4" fmla="*/ 46513 h 46512"/>
                <a:gd name="connsiteX5" fmla="*/ 23256 w 139537"/>
                <a:gd name="connsiteY5" fmla="*/ 46513 h 46512"/>
                <a:gd name="connsiteX6" fmla="*/ 0 w 139537"/>
                <a:gd name="connsiteY6" fmla="*/ 23256 h 46512"/>
                <a:gd name="connsiteX7" fmla="*/ 0 w 139537"/>
                <a:gd name="connsiteY7" fmla="*/ 23256 h 46512"/>
                <a:gd name="connsiteX8" fmla="*/ 23256 w 139537"/>
                <a:gd name="connsiteY8" fmla="*/ 0 h 46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537" h="46512">
                  <a:moveTo>
                    <a:pt x="23256" y="0"/>
                  </a:moveTo>
                  <a:lnTo>
                    <a:pt x="116281" y="0"/>
                  </a:lnTo>
                  <a:cubicBezTo>
                    <a:pt x="131786" y="0"/>
                    <a:pt x="139538" y="7752"/>
                    <a:pt x="139538" y="23256"/>
                  </a:cubicBezTo>
                  <a:lnTo>
                    <a:pt x="139538" y="23256"/>
                  </a:lnTo>
                  <a:cubicBezTo>
                    <a:pt x="139538" y="38760"/>
                    <a:pt x="131786" y="46513"/>
                    <a:pt x="116281" y="46513"/>
                  </a:cubicBezTo>
                  <a:lnTo>
                    <a:pt x="23256" y="46513"/>
                  </a:lnTo>
                  <a:cubicBezTo>
                    <a:pt x="7752" y="46513"/>
                    <a:pt x="0" y="38760"/>
                    <a:pt x="0" y="23256"/>
                  </a:cubicBezTo>
                  <a:lnTo>
                    <a:pt x="0" y="23256"/>
                  </a:lnTo>
                  <a:cubicBezTo>
                    <a:pt x="0" y="7752"/>
                    <a:pt x="7752" y="0"/>
                    <a:pt x="23256" y="0"/>
                  </a:cubicBezTo>
                  <a:close/>
                </a:path>
              </a:pathLst>
            </a:custGeom>
            <a:grpFill/>
            <a:ln w="63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1027311" y="979379"/>
            <a:ext cx="2754552" cy="536504"/>
            <a:chOff x="3911651" y="810340"/>
            <a:chExt cx="3668120" cy="714439"/>
          </a:xfrm>
        </p:grpSpPr>
        <p:pic>
          <p:nvPicPr>
            <p:cNvPr id="135" name="Picture 2"/>
            <p:cNvPicPr>
              <a:picLocks noChangeAspect="1" noChangeArrowheads="1"/>
            </p:cNvPicPr>
            <p:nvPr/>
          </p:nvPicPr>
          <p:blipFill rotWithShape="1">
            <a:blip r:embed="rId2" cstate="email"/>
            <a:srcRect/>
            <a:stretch>
              <a:fillRect/>
            </a:stretch>
          </p:blipFill>
          <p:spPr bwMode="auto">
            <a:xfrm>
              <a:off x="4683919" y="822453"/>
              <a:ext cx="2895852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6" name="图片 135" descr="图片包含 图示&#10;&#10;AI 生成的内容可能不正确。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3911651" y="810340"/>
              <a:ext cx="715119" cy="714439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1027311" y="1750460"/>
            <a:ext cx="3846362" cy="3628488"/>
            <a:chOff x="1010283" y="1839114"/>
            <a:chExt cx="3587243" cy="3384048"/>
          </a:xfrm>
        </p:grpSpPr>
        <p:sp>
          <p:nvSpPr>
            <p:cNvPr id="18" name="文本框 17"/>
            <p:cNvSpPr txBox="1"/>
            <p:nvPr/>
          </p:nvSpPr>
          <p:spPr>
            <a:xfrm>
              <a:off x="4196327" y="2086859"/>
              <a:ext cx="172285" cy="173660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500" b="0" i="0" u="none" strike="noStrike" kern="1200" cap="none" spc="0" normalizeH="0" baseline="0" noProof="0" dirty="0">
                <a:ln w="1270">
                  <a:solidFill>
                    <a:prstClr val="white"/>
                  </a:solidFill>
                </a:ln>
                <a:blipFill dpi="0" rotWithShape="1">
                  <a:blip r:embed="rId4"/>
                  <a:srcRect/>
                  <a:tile tx="25400" ty="63500" sx="100000" sy="100000" flip="none" algn="tl"/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演示流云楷" panose="02000600000000000000" pitchFamily="2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1010283" y="1839114"/>
              <a:ext cx="3587243" cy="3384048"/>
              <a:chOff x="1192265" y="1586578"/>
              <a:chExt cx="3587243" cy="3384048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1192265" y="1586578"/>
                <a:ext cx="3587243" cy="3384048"/>
                <a:chOff x="1292683" y="1130182"/>
                <a:chExt cx="1877691" cy="1771332"/>
              </a:xfrm>
            </p:grpSpPr>
            <p:sp>
              <p:nvSpPr>
                <p:cNvPr id="20" name="任意多边形: 形状 19"/>
                <p:cNvSpPr/>
                <p:nvPr/>
              </p:nvSpPr>
              <p:spPr>
                <a:xfrm>
                  <a:off x="1361623" y="1195218"/>
                  <a:ext cx="1739810" cy="1641261"/>
                </a:xfrm>
                <a:custGeom>
                  <a:avLst/>
                  <a:gdLst>
                    <a:gd name="connsiteX0" fmla="*/ 639735 w 1275291"/>
                    <a:gd name="connsiteY0" fmla="*/ 0 h 1203053"/>
                    <a:gd name="connsiteX1" fmla="*/ 991594 w 1275291"/>
                    <a:gd name="connsiteY1" fmla="*/ 233228 h 1203053"/>
                    <a:gd name="connsiteX2" fmla="*/ 1002766 w 1275291"/>
                    <a:gd name="connsiteY2" fmla="*/ 269216 h 1203053"/>
                    <a:gd name="connsiteX3" fmla="*/ 1042063 w 1275291"/>
                    <a:gd name="connsiteY3" fmla="*/ 281415 h 1203053"/>
                    <a:gd name="connsiteX4" fmla="*/ 1275291 w 1275291"/>
                    <a:gd name="connsiteY4" fmla="*/ 633274 h 1203053"/>
                    <a:gd name="connsiteX5" fmla="*/ 1042063 w 1275291"/>
                    <a:gd name="connsiteY5" fmla="*/ 985133 h 1203053"/>
                    <a:gd name="connsiteX6" fmla="*/ 971375 w 1275291"/>
                    <a:gd name="connsiteY6" fmla="*/ 1007076 h 1203053"/>
                    <a:gd name="connsiteX7" fmla="*/ 956386 w 1275291"/>
                    <a:gd name="connsiteY7" fmla="*/ 1034691 h 1203053"/>
                    <a:gd name="connsiteX8" fmla="*/ 639735 w 1275291"/>
                    <a:gd name="connsiteY8" fmla="*/ 1203053 h 1203053"/>
                    <a:gd name="connsiteX9" fmla="*/ 323084 w 1275291"/>
                    <a:gd name="connsiteY9" fmla="*/ 1034691 h 1203053"/>
                    <a:gd name="connsiteX10" fmla="*/ 308456 w 1275291"/>
                    <a:gd name="connsiteY10" fmla="*/ 1007742 h 1203053"/>
                    <a:gd name="connsiteX11" fmla="*/ 304908 w 1275291"/>
                    <a:gd name="connsiteY11" fmla="*/ 1007384 h 1203053"/>
                    <a:gd name="connsiteX12" fmla="*/ 0 w 1275291"/>
                    <a:gd name="connsiteY12" fmla="*/ 633274 h 1203053"/>
                    <a:gd name="connsiteX13" fmla="*/ 233228 w 1275291"/>
                    <a:gd name="connsiteY13" fmla="*/ 281415 h 1203053"/>
                    <a:gd name="connsiteX14" fmla="*/ 277150 w 1275291"/>
                    <a:gd name="connsiteY14" fmla="*/ 267781 h 1203053"/>
                    <a:gd name="connsiteX15" fmla="*/ 287876 w 1275291"/>
                    <a:gd name="connsiteY15" fmla="*/ 233228 h 1203053"/>
                    <a:gd name="connsiteX16" fmla="*/ 639735 w 1275291"/>
                    <a:gd name="connsiteY16" fmla="*/ 0 h 1203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75291" h="1203053">
                      <a:moveTo>
                        <a:pt x="639735" y="0"/>
                      </a:moveTo>
                      <a:cubicBezTo>
                        <a:pt x="797910" y="0"/>
                        <a:pt x="933623" y="96169"/>
                        <a:pt x="991594" y="233228"/>
                      </a:cubicBezTo>
                      <a:lnTo>
                        <a:pt x="1002766" y="269216"/>
                      </a:lnTo>
                      <a:lnTo>
                        <a:pt x="1042063" y="281415"/>
                      </a:lnTo>
                      <a:cubicBezTo>
                        <a:pt x="1179122" y="339386"/>
                        <a:pt x="1275291" y="475099"/>
                        <a:pt x="1275291" y="633274"/>
                      </a:cubicBezTo>
                      <a:cubicBezTo>
                        <a:pt x="1275291" y="791449"/>
                        <a:pt x="1179122" y="927162"/>
                        <a:pt x="1042063" y="985133"/>
                      </a:cubicBezTo>
                      <a:lnTo>
                        <a:pt x="971375" y="1007076"/>
                      </a:lnTo>
                      <a:lnTo>
                        <a:pt x="956386" y="1034691"/>
                      </a:lnTo>
                      <a:cubicBezTo>
                        <a:pt x="887762" y="1136269"/>
                        <a:pt x="771548" y="1203053"/>
                        <a:pt x="639735" y="1203053"/>
                      </a:cubicBezTo>
                      <a:cubicBezTo>
                        <a:pt x="507922" y="1203053"/>
                        <a:pt x="391708" y="1136269"/>
                        <a:pt x="323084" y="1034691"/>
                      </a:cubicBezTo>
                      <a:lnTo>
                        <a:pt x="308456" y="1007742"/>
                      </a:lnTo>
                      <a:lnTo>
                        <a:pt x="304908" y="1007384"/>
                      </a:lnTo>
                      <a:cubicBezTo>
                        <a:pt x="130897" y="971776"/>
                        <a:pt x="0" y="817812"/>
                        <a:pt x="0" y="633274"/>
                      </a:cubicBezTo>
                      <a:cubicBezTo>
                        <a:pt x="0" y="475099"/>
                        <a:pt x="96169" y="339386"/>
                        <a:pt x="233228" y="281415"/>
                      </a:cubicBezTo>
                      <a:lnTo>
                        <a:pt x="277150" y="267781"/>
                      </a:lnTo>
                      <a:lnTo>
                        <a:pt x="287876" y="233228"/>
                      </a:lnTo>
                      <a:cubicBezTo>
                        <a:pt x="345847" y="96169"/>
                        <a:pt x="481560" y="0"/>
                        <a:pt x="639735" y="0"/>
                      </a:cubicBezTo>
                      <a:close/>
                    </a:path>
                  </a:pathLst>
                </a:custGeom>
                <a:noFill/>
                <a:ln w="12700" cap="flat" cmpd="sng" algn="ctr">
                  <a:solidFill>
                    <a:srgbClr val="781F1C"/>
                  </a:solidFill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3453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1" name="任意多边形: 形状 20"/>
                <p:cNvSpPr/>
                <p:nvPr/>
              </p:nvSpPr>
              <p:spPr>
                <a:xfrm>
                  <a:off x="1292683" y="1130182"/>
                  <a:ext cx="1877691" cy="1771332"/>
                </a:xfrm>
                <a:custGeom>
                  <a:avLst/>
                  <a:gdLst>
                    <a:gd name="connsiteX0" fmla="*/ 639735 w 1275291"/>
                    <a:gd name="connsiteY0" fmla="*/ 0 h 1203053"/>
                    <a:gd name="connsiteX1" fmla="*/ 991594 w 1275291"/>
                    <a:gd name="connsiteY1" fmla="*/ 233228 h 1203053"/>
                    <a:gd name="connsiteX2" fmla="*/ 1002766 w 1275291"/>
                    <a:gd name="connsiteY2" fmla="*/ 269216 h 1203053"/>
                    <a:gd name="connsiteX3" fmla="*/ 1042063 w 1275291"/>
                    <a:gd name="connsiteY3" fmla="*/ 281415 h 1203053"/>
                    <a:gd name="connsiteX4" fmla="*/ 1275291 w 1275291"/>
                    <a:gd name="connsiteY4" fmla="*/ 633274 h 1203053"/>
                    <a:gd name="connsiteX5" fmla="*/ 1042063 w 1275291"/>
                    <a:gd name="connsiteY5" fmla="*/ 985133 h 1203053"/>
                    <a:gd name="connsiteX6" fmla="*/ 971375 w 1275291"/>
                    <a:gd name="connsiteY6" fmla="*/ 1007076 h 1203053"/>
                    <a:gd name="connsiteX7" fmla="*/ 956386 w 1275291"/>
                    <a:gd name="connsiteY7" fmla="*/ 1034691 h 1203053"/>
                    <a:gd name="connsiteX8" fmla="*/ 639735 w 1275291"/>
                    <a:gd name="connsiteY8" fmla="*/ 1203053 h 1203053"/>
                    <a:gd name="connsiteX9" fmla="*/ 323084 w 1275291"/>
                    <a:gd name="connsiteY9" fmla="*/ 1034691 h 1203053"/>
                    <a:gd name="connsiteX10" fmla="*/ 308456 w 1275291"/>
                    <a:gd name="connsiteY10" fmla="*/ 1007742 h 1203053"/>
                    <a:gd name="connsiteX11" fmla="*/ 304908 w 1275291"/>
                    <a:gd name="connsiteY11" fmla="*/ 1007384 h 1203053"/>
                    <a:gd name="connsiteX12" fmla="*/ 0 w 1275291"/>
                    <a:gd name="connsiteY12" fmla="*/ 633274 h 1203053"/>
                    <a:gd name="connsiteX13" fmla="*/ 233228 w 1275291"/>
                    <a:gd name="connsiteY13" fmla="*/ 281415 h 1203053"/>
                    <a:gd name="connsiteX14" fmla="*/ 277150 w 1275291"/>
                    <a:gd name="connsiteY14" fmla="*/ 267781 h 1203053"/>
                    <a:gd name="connsiteX15" fmla="*/ 287876 w 1275291"/>
                    <a:gd name="connsiteY15" fmla="*/ 233228 h 1203053"/>
                    <a:gd name="connsiteX16" fmla="*/ 639735 w 1275291"/>
                    <a:gd name="connsiteY16" fmla="*/ 0 h 1203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75291" h="1203053">
                      <a:moveTo>
                        <a:pt x="639735" y="0"/>
                      </a:moveTo>
                      <a:cubicBezTo>
                        <a:pt x="797910" y="0"/>
                        <a:pt x="933623" y="96169"/>
                        <a:pt x="991594" y="233228"/>
                      </a:cubicBezTo>
                      <a:lnTo>
                        <a:pt x="1002766" y="269216"/>
                      </a:lnTo>
                      <a:lnTo>
                        <a:pt x="1042063" y="281415"/>
                      </a:lnTo>
                      <a:cubicBezTo>
                        <a:pt x="1179122" y="339386"/>
                        <a:pt x="1275291" y="475099"/>
                        <a:pt x="1275291" y="633274"/>
                      </a:cubicBezTo>
                      <a:cubicBezTo>
                        <a:pt x="1275291" y="791449"/>
                        <a:pt x="1179122" y="927162"/>
                        <a:pt x="1042063" y="985133"/>
                      </a:cubicBezTo>
                      <a:lnTo>
                        <a:pt x="971375" y="1007076"/>
                      </a:lnTo>
                      <a:lnTo>
                        <a:pt x="956386" y="1034691"/>
                      </a:lnTo>
                      <a:cubicBezTo>
                        <a:pt x="887762" y="1136269"/>
                        <a:pt x="771548" y="1203053"/>
                        <a:pt x="639735" y="1203053"/>
                      </a:cubicBezTo>
                      <a:cubicBezTo>
                        <a:pt x="507922" y="1203053"/>
                        <a:pt x="391708" y="1136269"/>
                        <a:pt x="323084" y="1034691"/>
                      </a:cubicBezTo>
                      <a:lnTo>
                        <a:pt x="308456" y="1007742"/>
                      </a:lnTo>
                      <a:lnTo>
                        <a:pt x="304908" y="1007384"/>
                      </a:lnTo>
                      <a:cubicBezTo>
                        <a:pt x="130897" y="971776"/>
                        <a:pt x="0" y="817812"/>
                        <a:pt x="0" y="633274"/>
                      </a:cubicBezTo>
                      <a:cubicBezTo>
                        <a:pt x="0" y="475099"/>
                        <a:pt x="96169" y="339386"/>
                        <a:pt x="233228" y="281415"/>
                      </a:cubicBezTo>
                      <a:lnTo>
                        <a:pt x="277150" y="267781"/>
                      </a:lnTo>
                      <a:lnTo>
                        <a:pt x="287876" y="233228"/>
                      </a:lnTo>
                      <a:cubicBezTo>
                        <a:pt x="345847" y="96169"/>
                        <a:pt x="481560" y="0"/>
                        <a:pt x="639735" y="0"/>
                      </a:cubicBezTo>
                      <a:close/>
                    </a:path>
                  </a:pathLst>
                </a:custGeom>
                <a:noFill/>
                <a:ln w="12700" cap="flat" cmpd="sng" algn="ctr">
                  <a:solidFill>
                    <a:srgbClr val="781F1C">
                      <a:alpha val="2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3453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5" cstate="email"/>
              <a:stretch>
                <a:fillRect/>
              </a:stretch>
            </p:blipFill>
            <p:spPr>
              <a:xfrm>
                <a:off x="1452441" y="1848607"/>
                <a:ext cx="3057720" cy="2885647"/>
              </a:xfrm>
              <a:prstGeom prst="rect">
                <a:avLst/>
              </a:prstGeom>
            </p:spPr>
          </p:pic>
        </p:grpSp>
        <p:sp>
          <p:nvSpPr>
            <p:cNvPr id="140" name="任意多边形: 形状 139"/>
            <p:cNvSpPr/>
            <p:nvPr/>
          </p:nvSpPr>
          <p:spPr>
            <a:xfrm>
              <a:off x="1269265" y="2107366"/>
              <a:ext cx="3058914" cy="2885647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68000">
                  <a:srgbClr val="781F1C">
                    <a:alpha val="0"/>
                  </a:srgbClr>
                </a:gs>
                <a:gs pos="0">
                  <a:srgbClr val="781F1C"/>
                </a:gs>
                <a:gs pos="33000">
                  <a:srgbClr val="A16361"/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932534" y="2773689"/>
            <a:ext cx="2017696" cy="1013616"/>
            <a:chOff x="1779960" y="2836687"/>
            <a:chExt cx="2017696" cy="1013616"/>
          </a:xfrm>
        </p:grpSpPr>
        <p:grpSp>
          <p:nvGrpSpPr>
            <p:cNvPr id="17" name="组合 16"/>
            <p:cNvGrpSpPr/>
            <p:nvPr/>
          </p:nvGrpSpPr>
          <p:grpSpPr>
            <a:xfrm>
              <a:off x="1779960" y="2836687"/>
              <a:ext cx="1013616" cy="1013616"/>
              <a:chOff x="1733008" y="3237806"/>
              <a:chExt cx="1013616" cy="1013616"/>
            </a:xfrm>
          </p:grpSpPr>
          <p:pic>
            <p:nvPicPr>
              <p:cNvPr id="1026" name="Picture 2" descr="查看图片"/>
              <p:cNvPicPr>
                <a:picLocks noChangeAspect="1" noChangeArrowheads="1"/>
              </p:cNvPicPr>
              <p:nvPr/>
            </p:nvPicPr>
            <p:blipFill>
              <a:blip r:embed="rId6" cstate="email">
                <a:alphaModFix amt="53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33008" y="3237806"/>
                <a:ext cx="1013616" cy="10136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1" name="文本框 140"/>
              <p:cNvSpPr txBox="1"/>
              <p:nvPr/>
            </p:nvSpPr>
            <p:spPr>
              <a:xfrm>
                <a:off x="1837300" y="3282949"/>
                <a:ext cx="80503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5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+mn-cs"/>
                  </a:rPr>
                  <a:t>目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784040" y="2836687"/>
              <a:ext cx="1013616" cy="1013616"/>
              <a:chOff x="2775395" y="3460195"/>
              <a:chExt cx="1013616" cy="1013616"/>
            </a:xfrm>
          </p:grpSpPr>
          <p:pic>
            <p:nvPicPr>
              <p:cNvPr id="15" name="Picture 2" descr="查看图片"/>
              <p:cNvPicPr>
                <a:picLocks noChangeAspect="1" noChangeArrowheads="1"/>
              </p:cNvPicPr>
              <p:nvPr/>
            </p:nvPicPr>
            <p:blipFill>
              <a:blip r:embed="rId6" cstate="email">
                <a:alphaModFix amt="53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5395" y="3460195"/>
                <a:ext cx="1013616" cy="10136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文本框 10"/>
              <p:cNvSpPr txBox="1"/>
              <p:nvPr/>
            </p:nvSpPr>
            <p:spPr>
              <a:xfrm>
                <a:off x="2841412" y="3505338"/>
                <a:ext cx="88158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5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+mn-cs"/>
                  </a:rPr>
                  <a:t>录</a:t>
                </a:r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AA129E46-3495-B667-E245-583183D249D6}"/>
              </a:ext>
            </a:extLst>
          </p:cNvPr>
          <p:cNvGrpSpPr/>
          <p:nvPr/>
        </p:nvGrpSpPr>
        <p:grpSpPr>
          <a:xfrm>
            <a:off x="946480" y="5813415"/>
            <a:ext cx="10299041" cy="582943"/>
            <a:chOff x="946480" y="3690590"/>
            <a:chExt cx="10299041" cy="58294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68C3FCFE-66BE-CD67-E3E9-B5CAAA943FC0}"/>
                </a:ext>
              </a:extLst>
            </p:cNvPr>
            <p:cNvGrpSpPr/>
            <p:nvPr/>
          </p:nvGrpSpPr>
          <p:grpSpPr>
            <a:xfrm>
              <a:off x="4596130" y="3690590"/>
              <a:ext cx="2999740" cy="582943"/>
              <a:chOff x="4596130" y="3690590"/>
              <a:chExt cx="2999740" cy="582943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A141FF15-F7A5-75A3-28A4-A7CA88AAC665}"/>
                  </a:ext>
                </a:extLst>
              </p:cNvPr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rgbClr val="781F1C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</a:p>
            </p:txBody>
          </p:sp>
          <p:grpSp>
            <p:nvGrpSpPr>
              <p:cNvPr id="25" name="图形 2">
                <a:extLst>
                  <a:ext uri="{FF2B5EF4-FFF2-40B4-BE49-F238E27FC236}">
                    <a16:creationId xmlns:a16="http://schemas.microsoft.com/office/drawing/2014/main" id="{687BB50B-009B-FE1C-DDF7-78BD8D04ED9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26" name="任意多边形: 形状 25">
                  <a:extLst>
                    <a:ext uri="{FF2B5EF4-FFF2-40B4-BE49-F238E27FC236}">
                      <a16:creationId xmlns:a16="http://schemas.microsoft.com/office/drawing/2014/main" id="{54B4C630-5F15-9CD4-E7D6-23AC3A0CA268}"/>
                    </a:ext>
                  </a:extLst>
                </p:cNvPr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7" name="任意多边形: 形状 26">
                  <a:extLst>
                    <a:ext uri="{FF2B5EF4-FFF2-40B4-BE49-F238E27FC236}">
                      <a16:creationId xmlns:a16="http://schemas.microsoft.com/office/drawing/2014/main" id="{0F6A9358-426D-6E22-77F8-D5AB687E1ACE}"/>
                    </a:ext>
                  </a:extLst>
                </p:cNvPr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8" name="任意多边形: 形状 27">
                  <a:extLst>
                    <a:ext uri="{FF2B5EF4-FFF2-40B4-BE49-F238E27FC236}">
                      <a16:creationId xmlns:a16="http://schemas.microsoft.com/office/drawing/2014/main" id="{31C1205D-FA8A-B7E4-42BE-8AB7F2444C1E}"/>
                    </a:ext>
                  </a:extLst>
                </p:cNvPr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1" name="任意多边形: 形状 30">
                  <a:extLst>
                    <a:ext uri="{FF2B5EF4-FFF2-40B4-BE49-F238E27FC236}">
                      <a16:creationId xmlns:a16="http://schemas.microsoft.com/office/drawing/2014/main" id="{BD94D1E8-9E2E-7A43-CCED-AD117F979CB0}"/>
                    </a:ext>
                  </a:extLst>
                </p:cNvPr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2" name="任意多边形: 形状 31">
                  <a:extLst>
                    <a:ext uri="{FF2B5EF4-FFF2-40B4-BE49-F238E27FC236}">
                      <a16:creationId xmlns:a16="http://schemas.microsoft.com/office/drawing/2014/main" id="{2D3E3DF0-2F58-3A7C-E102-C4F111A7D6EA}"/>
                    </a:ext>
                  </a:extLst>
                </p:cNvPr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3" name="任意多边形: 形状 32">
                  <a:extLst>
                    <a:ext uri="{FF2B5EF4-FFF2-40B4-BE49-F238E27FC236}">
                      <a16:creationId xmlns:a16="http://schemas.microsoft.com/office/drawing/2014/main" id="{B603572A-C335-A05F-34AB-C78228611877}"/>
                    </a:ext>
                  </a:extLst>
                </p:cNvPr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4" name="任意多边形: 形状 33">
                  <a:extLst>
                    <a:ext uri="{FF2B5EF4-FFF2-40B4-BE49-F238E27FC236}">
                      <a16:creationId xmlns:a16="http://schemas.microsoft.com/office/drawing/2014/main" id="{E13AC3F9-80E7-B407-1D73-327A650729DA}"/>
                    </a:ext>
                  </a:extLst>
                </p:cNvPr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5" name="任意多边形: 形状 34">
                  <a:extLst>
                    <a:ext uri="{FF2B5EF4-FFF2-40B4-BE49-F238E27FC236}">
                      <a16:creationId xmlns:a16="http://schemas.microsoft.com/office/drawing/2014/main" id="{48766D51-5F7A-25B0-8A9D-45EF1408034E}"/>
                    </a:ext>
                  </a:extLst>
                </p:cNvPr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6" name="任意多边形: 形状 35">
                  <a:extLst>
                    <a:ext uri="{FF2B5EF4-FFF2-40B4-BE49-F238E27FC236}">
                      <a16:creationId xmlns:a16="http://schemas.microsoft.com/office/drawing/2014/main" id="{8D88148F-D83B-A7C9-649C-CAA803B1AC79}"/>
                    </a:ext>
                  </a:extLst>
                </p:cNvPr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7" name="任意多边形: 形状 36">
                  <a:extLst>
                    <a:ext uri="{FF2B5EF4-FFF2-40B4-BE49-F238E27FC236}">
                      <a16:creationId xmlns:a16="http://schemas.microsoft.com/office/drawing/2014/main" id="{776FF384-0B4E-80C5-A916-645C7BCD9224}"/>
                    </a:ext>
                  </a:extLst>
                </p:cNvPr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8CE49001-E2E1-DAAF-E1B1-EF8A70AB2948}"/>
                </a:ext>
              </a:extLst>
            </p:cNvPr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CAF491BA-9808-4564-6C50-845BCA63E169}"/>
                  </a:ext>
                </a:extLst>
              </p:cNvPr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9" name="菱形 8">
                  <a:extLst>
                    <a:ext uri="{FF2B5EF4-FFF2-40B4-BE49-F238E27FC236}">
                      <a16:creationId xmlns:a16="http://schemas.microsoft.com/office/drawing/2014/main" id="{8B75FB4D-5902-07A1-4344-E6BFC509D53F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0" name="直接连接符 9">
                  <a:extLst>
                    <a:ext uri="{FF2B5EF4-FFF2-40B4-BE49-F238E27FC236}">
                      <a16:creationId xmlns:a16="http://schemas.microsoft.com/office/drawing/2014/main" id="{A300AEF9-384C-331F-197E-807EDADC0453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C1631E7A-3F08-3AED-949E-31E35B985557}"/>
                  </a:ext>
                </a:extLst>
              </p:cNvPr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7" name="菱形 6">
                  <a:extLst>
                    <a:ext uri="{FF2B5EF4-FFF2-40B4-BE49-F238E27FC236}">
                      <a16:creationId xmlns:a16="http://schemas.microsoft.com/office/drawing/2014/main" id="{767244E0-5B1E-C2D0-E557-110F3A6AFF06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8" name="直接连接符 7">
                  <a:extLst>
                    <a:ext uri="{FF2B5EF4-FFF2-40B4-BE49-F238E27FC236}">
                      <a16:creationId xmlns:a16="http://schemas.microsoft.com/office/drawing/2014/main" id="{FE26B1EF-F262-E764-E9AA-D09EBEEEECD6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1" name="组合 1060"/>
          <p:cNvGrpSpPr/>
          <p:nvPr/>
        </p:nvGrpSpPr>
        <p:grpSpPr>
          <a:xfrm>
            <a:off x="0" y="488653"/>
            <a:ext cx="12192000" cy="5880694"/>
            <a:chOff x="0" y="848535"/>
            <a:chExt cx="12192000" cy="5880694"/>
          </a:xfrm>
        </p:grpSpPr>
        <p:pic>
          <p:nvPicPr>
            <p:cNvPr id="1062" name="图片 1061" descr="图片包含 图示&#10;&#10;AI 生成的内容可能不正确。"/>
            <p:cNvPicPr>
              <a:picLocks noChangeAspect="1"/>
            </p:cNvPicPr>
            <p:nvPr/>
          </p:nvPicPr>
          <p:blipFill>
            <a:blip r:embed="rId2" cstate="email">
              <a:alphaModFix amt="3000"/>
            </a:blip>
            <a:srcRect/>
            <a:stretch>
              <a:fillRect/>
            </a:stretch>
          </p:blipFill>
          <p:spPr>
            <a:xfrm>
              <a:off x="0" y="848535"/>
              <a:ext cx="2032430" cy="4114816"/>
            </a:xfrm>
            <a:custGeom>
              <a:avLst/>
              <a:gdLst>
                <a:gd name="connsiteX0" fmla="*/ 0 w 2032430"/>
                <a:gd name="connsiteY0" fmla="*/ 0 h 4114816"/>
                <a:gd name="connsiteX1" fmla="*/ 2032430 w 2032430"/>
                <a:gd name="connsiteY1" fmla="*/ 0 h 4114816"/>
                <a:gd name="connsiteX2" fmla="*/ 2032430 w 2032430"/>
                <a:gd name="connsiteY2" fmla="*/ 4114816 h 4114816"/>
                <a:gd name="connsiteX3" fmla="*/ 0 w 2032430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430" h="4114816">
                  <a:moveTo>
                    <a:pt x="0" y="0"/>
                  </a:moveTo>
                  <a:lnTo>
                    <a:pt x="2032430" y="0"/>
                  </a:lnTo>
                  <a:lnTo>
                    <a:pt x="2032430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  <p:pic>
          <p:nvPicPr>
            <p:cNvPr id="1063" name="图片 1062" descr="图片包含 图示&#10;&#10;AI 生成的内容可能不正确。"/>
            <p:cNvPicPr>
              <a:picLocks noChangeAspect="1"/>
            </p:cNvPicPr>
            <p:nvPr/>
          </p:nvPicPr>
          <p:blipFill>
            <a:blip r:embed="rId3" cstate="email">
              <a:alphaModFix amt="3000"/>
            </a:blip>
            <a:srcRect/>
            <a:stretch>
              <a:fillRect/>
            </a:stretch>
          </p:blipFill>
          <p:spPr>
            <a:xfrm>
              <a:off x="10147515" y="2614413"/>
              <a:ext cx="2044485" cy="4114816"/>
            </a:xfrm>
            <a:custGeom>
              <a:avLst/>
              <a:gdLst>
                <a:gd name="connsiteX0" fmla="*/ 0 w 2044485"/>
                <a:gd name="connsiteY0" fmla="*/ 0 h 4114816"/>
                <a:gd name="connsiteX1" fmla="*/ 2044485 w 2044485"/>
                <a:gd name="connsiteY1" fmla="*/ 0 h 4114816"/>
                <a:gd name="connsiteX2" fmla="*/ 2044485 w 2044485"/>
                <a:gd name="connsiteY2" fmla="*/ 4114816 h 4114816"/>
                <a:gd name="connsiteX3" fmla="*/ 0 w 2044485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485" h="4114816">
                  <a:moveTo>
                    <a:pt x="0" y="0"/>
                  </a:moveTo>
                  <a:lnTo>
                    <a:pt x="2044485" y="0"/>
                  </a:lnTo>
                  <a:lnTo>
                    <a:pt x="2044485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</p:grpSp>
      <p:grpSp>
        <p:nvGrpSpPr>
          <p:cNvPr id="60" name="组合 59"/>
          <p:cNvGrpSpPr/>
          <p:nvPr/>
        </p:nvGrpSpPr>
        <p:grpSpPr>
          <a:xfrm>
            <a:off x="932685" y="1275972"/>
            <a:ext cx="10671940" cy="3857308"/>
            <a:chOff x="1271814" y="1300694"/>
            <a:chExt cx="10237562" cy="4256608"/>
          </a:xfrm>
        </p:grpSpPr>
        <p:sp>
          <p:nvSpPr>
            <p:cNvPr id="56" name="缺角矩形 55"/>
            <p:cNvSpPr/>
            <p:nvPr/>
          </p:nvSpPr>
          <p:spPr>
            <a:xfrm rot="5400000" flipH="1">
              <a:off x="4262291" y="-1689783"/>
              <a:ext cx="4256608" cy="10237562"/>
            </a:xfrm>
            <a:prstGeom prst="plaque">
              <a:avLst>
                <a:gd name="adj" fmla="val 2661"/>
              </a:avLst>
            </a:prstGeom>
            <a:gradFill flip="none" rotWithShape="1">
              <a:gsLst>
                <a:gs pos="100000">
                  <a:sysClr val="window" lastClr="FFFFFF">
                    <a:alpha val="0"/>
                  </a:sysClr>
                </a:gs>
                <a:gs pos="59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35000">
                    <a:srgbClr val="781F1C">
                      <a:alpha val="0"/>
                    </a:srgbClr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8" name="缺角矩形 57"/>
            <p:cNvSpPr/>
            <p:nvPr/>
          </p:nvSpPr>
          <p:spPr>
            <a:xfrm rot="5400000" flipH="1">
              <a:off x="4553542" y="-1396919"/>
              <a:ext cx="4013072" cy="9651834"/>
            </a:xfrm>
            <a:prstGeom prst="plaque">
              <a:avLst>
                <a:gd name="adj" fmla="val 2661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gradFill flip="none" rotWithShape="1">
                <a:gsLst>
                  <a:gs pos="0">
                    <a:srgbClr val="94590E">
                      <a:alpha val="0"/>
                    </a:srgbClr>
                  </a:gs>
                  <a:gs pos="100000">
                    <a:srgbClr val="94590E">
                      <a:alpha val="64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16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414446" y="1108900"/>
            <a:ext cx="4493338" cy="4238816"/>
            <a:chOff x="1435156" y="1320274"/>
            <a:chExt cx="3846362" cy="3628488"/>
          </a:xfrm>
        </p:grpSpPr>
        <p:pic>
          <p:nvPicPr>
            <p:cNvPr id="129" name="图片 128"/>
            <p:cNvPicPr/>
            <p:nvPr/>
          </p:nvPicPr>
          <p:blipFill>
            <a:blip r:embed="rId4" r:link="rId5" cstate="email"/>
            <a:stretch>
              <a:fillRect/>
            </a:stretch>
          </p:blipFill>
          <p:spPr>
            <a:xfrm>
              <a:off x="1718371" y="1598280"/>
              <a:ext cx="3279932" cy="3097036"/>
            </a:xfrm>
            <a:prstGeom prst="rect">
              <a:avLst/>
            </a:prstGeom>
          </p:spPr>
        </p:pic>
        <p:sp>
          <p:nvSpPr>
            <p:cNvPr id="93" name="文本框 92"/>
            <p:cNvSpPr txBox="1"/>
            <p:nvPr/>
          </p:nvSpPr>
          <p:spPr>
            <a:xfrm>
              <a:off x="3279271" y="1585914"/>
              <a:ext cx="158132" cy="15939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500" b="0" i="0" u="none" strike="noStrike" kern="1200" cap="none" spc="0" normalizeH="0" baseline="0" noProof="0" dirty="0">
                <a:ln w="1270">
                  <a:solidFill>
                    <a:prstClr val="white"/>
                  </a:solidFill>
                </a:ln>
                <a:blipFill dpi="0" rotWithShape="1">
                  <a:blip r:embed="rId6"/>
                  <a:srcRect/>
                  <a:tile tx="25400" ty="63500" sx="100000" sy="100000" flip="none" algn="tl"/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演示流云楷" panose="02000600000000000000" pitchFamily="2" charset="-122"/>
              </a:endParaRPr>
            </a:p>
          </p:txBody>
        </p:sp>
        <p:grpSp>
          <p:nvGrpSpPr>
            <p:cNvPr id="96" name="组合 95"/>
            <p:cNvGrpSpPr/>
            <p:nvPr/>
          </p:nvGrpSpPr>
          <p:grpSpPr>
            <a:xfrm>
              <a:off x="1435156" y="1320274"/>
              <a:ext cx="3846362" cy="3628488"/>
              <a:chOff x="1292683" y="1130182"/>
              <a:chExt cx="1877691" cy="1771332"/>
            </a:xfrm>
          </p:grpSpPr>
          <p:sp>
            <p:nvSpPr>
              <p:cNvPr id="98" name="任意多边形: 形状 97"/>
              <p:cNvSpPr/>
              <p:nvPr/>
            </p:nvSpPr>
            <p:spPr>
              <a:xfrm>
                <a:off x="1361623" y="1195218"/>
                <a:ext cx="1739810" cy="1641261"/>
              </a:xfrm>
              <a:custGeom>
                <a:avLst/>
                <a:gdLst>
                  <a:gd name="connsiteX0" fmla="*/ 639735 w 1275291"/>
                  <a:gd name="connsiteY0" fmla="*/ 0 h 1203053"/>
                  <a:gd name="connsiteX1" fmla="*/ 991594 w 1275291"/>
                  <a:gd name="connsiteY1" fmla="*/ 233228 h 1203053"/>
                  <a:gd name="connsiteX2" fmla="*/ 1002766 w 1275291"/>
                  <a:gd name="connsiteY2" fmla="*/ 269216 h 1203053"/>
                  <a:gd name="connsiteX3" fmla="*/ 1042063 w 1275291"/>
                  <a:gd name="connsiteY3" fmla="*/ 281415 h 1203053"/>
                  <a:gd name="connsiteX4" fmla="*/ 1275291 w 1275291"/>
                  <a:gd name="connsiteY4" fmla="*/ 633274 h 1203053"/>
                  <a:gd name="connsiteX5" fmla="*/ 1042063 w 1275291"/>
                  <a:gd name="connsiteY5" fmla="*/ 985133 h 1203053"/>
                  <a:gd name="connsiteX6" fmla="*/ 971375 w 1275291"/>
                  <a:gd name="connsiteY6" fmla="*/ 1007076 h 1203053"/>
                  <a:gd name="connsiteX7" fmla="*/ 956386 w 1275291"/>
                  <a:gd name="connsiteY7" fmla="*/ 1034691 h 1203053"/>
                  <a:gd name="connsiteX8" fmla="*/ 639735 w 1275291"/>
                  <a:gd name="connsiteY8" fmla="*/ 1203053 h 1203053"/>
                  <a:gd name="connsiteX9" fmla="*/ 323084 w 1275291"/>
                  <a:gd name="connsiteY9" fmla="*/ 1034691 h 1203053"/>
                  <a:gd name="connsiteX10" fmla="*/ 308456 w 1275291"/>
                  <a:gd name="connsiteY10" fmla="*/ 1007742 h 1203053"/>
                  <a:gd name="connsiteX11" fmla="*/ 304908 w 1275291"/>
                  <a:gd name="connsiteY11" fmla="*/ 1007384 h 1203053"/>
                  <a:gd name="connsiteX12" fmla="*/ 0 w 1275291"/>
                  <a:gd name="connsiteY12" fmla="*/ 633274 h 1203053"/>
                  <a:gd name="connsiteX13" fmla="*/ 233228 w 1275291"/>
                  <a:gd name="connsiteY13" fmla="*/ 281415 h 1203053"/>
                  <a:gd name="connsiteX14" fmla="*/ 277150 w 1275291"/>
                  <a:gd name="connsiteY14" fmla="*/ 267781 h 1203053"/>
                  <a:gd name="connsiteX15" fmla="*/ 287876 w 1275291"/>
                  <a:gd name="connsiteY15" fmla="*/ 233228 h 1203053"/>
                  <a:gd name="connsiteX16" fmla="*/ 639735 w 1275291"/>
                  <a:gd name="connsiteY16" fmla="*/ 0 h 120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291" h="1203053">
                    <a:moveTo>
                      <a:pt x="639735" y="0"/>
                    </a:moveTo>
                    <a:cubicBezTo>
                      <a:pt x="797910" y="0"/>
                      <a:pt x="933623" y="96169"/>
                      <a:pt x="991594" y="233228"/>
                    </a:cubicBezTo>
                    <a:lnTo>
                      <a:pt x="1002766" y="269216"/>
                    </a:lnTo>
                    <a:lnTo>
                      <a:pt x="1042063" y="281415"/>
                    </a:lnTo>
                    <a:cubicBezTo>
                      <a:pt x="1179122" y="339386"/>
                      <a:pt x="1275291" y="475099"/>
                      <a:pt x="1275291" y="633274"/>
                    </a:cubicBezTo>
                    <a:cubicBezTo>
                      <a:pt x="1275291" y="791449"/>
                      <a:pt x="1179122" y="927162"/>
                      <a:pt x="1042063" y="985133"/>
                    </a:cubicBezTo>
                    <a:lnTo>
                      <a:pt x="971375" y="1007076"/>
                    </a:lnTo>
                    <a:lnTo>
                      <a:pt x="956386" y="1034691"/>
                    </a:lnTo>
                    <a:cubicBezTo>
                      <a:pt x="887762" y="1136269"/>
                      <a:pt x="771548" y="1203053"/>
                      <a:pt x="639735" y="1203053"/>
                    </a:cubicBezTo>
                    <a:cubicBezTo>
                      <a:pt x="507922" y="1203053"/>
                      <a:pt x="391708" y="1136269"/>
                      <a:pt x="323084" y="1034691"/>
                    </a:cubicBezTo>
                    <a:lnTo>
                      <a:pt x="308456" y="1007742"/>
                    </a:lnTo>
                    <a:lnTo>
                      <a:pt x="304908" y="1007384"/>
                    </a:lnTo>
                    <a:cubicBezTo>
                      <a:pt x="130897" y="971776"/>
                      <a:pt x="0" y="817812"/>
                      <a:pt x="0" y="633274"/>
                    </a:cubicBezTo>
                    <a:cubicBezTo>
                      <a:pt x="0" y="475099"/>
                      <a:pt x="96169" y="339386"/>
                      <a:pt x="233228" y="281415"/>
                    </a:cubicBezTo>
                    <a:lnTo>
                      <a:pt x="277150" y="267781"/>
                    </a:lnTo>
                    <a:lnTo>
                      <a:pt x="287876" y="233228"/>
                    </a:lnTo>
                    <a:cubicBezTo>
                      <a:pt x="345847" y="96169"/>
                      <a:pt x="481560" y="0"/>
                      <a:pt x="639735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rgbClr val="781F1C"/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E3453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9" name="任意多边形: 形状 98"/>
              <p:cNvSpPr/>
              <p:nvPr/>
            </p:nvSpPr>
            <p:spPr>
              <a:xfrm>
                <a:off x="1292683" y="1130182"/>
                <a:ext cx="1877691" cy="1771332"/>
              </a:xfrm>
              <a:custGeom>
                <a:avLst/>
                <a:gdLst>
                  <a:gd name="connsiteX0" fmla="*/ 639735 w 1275291"/>
                  <a:gd name="connsiteY0" fmla="*/ 0 h 1203053"/>
                  <a:gd name="connsiteX1" fmla="*/ 991594 w 1275291"/>
                  <a:gd name="connsiteY1" fmla="*/ 233228 h 1203053"/>
                  <a:gd name="connsiteX2" fmla="*/ 1002766 w 1275291"/>
                  <a:gd name="connsiteY2" fmla="*/ 269216 h 1203053"/>
                  <a:gd name="connsiteX3" fmla="*/ 1042063 w 1275291"/>
                  <a:gd name="connsiteY3" fmla="*/ 281415 h 1203053"/>
                  <a:gd name="connsiteX4" fmla="*/ 1275291 w 1275291"/>
                  <a:gd name="connsiteY4" fmla="*/ 633274 h 1203053"/>
                  <a:gd name="connsiteX5" fmla="*/ 1042063 w 1275291"/>
                  <a:gd name="connsiteY5" fmla="*/ 985133 h 1203053"/>
                  <a:gd name="connsiteX6" fmla="*/ 971375 w 1275291"/>
                  <a:gd name="connsiteY6" fmla="*/ 1007076 h 1203053"/>
                  <a:gd name="connsiteX7" fmla="*/ 956386 w 1275291"/>
                  <a:gd name="connsiteY7" fmla="*/ 1034691 h 1203053"/>
                  <a:gd name="connsiteX8" fmla="*/ 639735 w 1275291"/>
                  <a:gd name="connsiteY8" fmla="*/ 1203053 h 1203053"/>
                  <a:gd name="connsiteX9" fmla="*/ 323084 w 1275291"/>
                  <a:gd name="connsiteY9" fmla="*/ 1034691 h 1203053"/>
                  <a:gd name="connsiteX10" fmla="*/ 308456 w 1275291"/>
                  <a:gd name="connsiteY10" fmla="*/ 1007742 h 1203053"/>
                  <a:gd name="connsiteX11" fmla="*/ 304908 w 1275291"/>
                  <a:gd name="connsiteY11" fmla="*/ 1007384 h 1203053"/>
                  <a:gd name="connsiteX12" fmla="*/ 0 w 1275291"/>
                  <a:gd name="connsiteY12" fmla="*/ 633274 h 1203053"/>
                  <a:gd name="connsiteX13" fmla="*/ 233228 w 1275291"/>
                  <a:gd name="connsiteY13" fmla="*/ 281415 h 1203053"/>
                  <a:gd name="connsiteX14" fmla="*/ 277150 w 1275291"/>
                  <a:gd name="connsiteY14" fmla="*/ 267781 h 1203053"/>
                  <a:gd name="connsiteX15" fmla="*/ 287876 w 1275291"/>
                  <a:gd name="connsiteY15" fmla="*/ 233228 h 1203053"/>
                  <a:gd name="connsiteX16" fmla="*/ 639735 w 1275291"/>
                  <a:gd name="connsiteY16" fmla="*/ 0 h 120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291" h="1203053">
                    <a:moveTo>
                      <a:pt x="639735" y="0"/>
                    </a:moveTo>
                    <a:cubicBezTo>
                      <a:pt x="797910" y="0"/>
                      <a:pt x="933623" y="96169"/>
                      <a:pt x="991594" y="233228"/>
                    </a:cubicBezTo>
                    <a:lnTo>
                      <a:pt x="1002766" y="269216"/>
                    </a:lnTo>
                    <a:lnTo>
                      <a:pt x="1042063" y="281415"/>
                    </a:lnTo>
                    <a:cubicBezTo>
                      <a:pt x="1179122" y="339386"/>
                      <a:pt x="1275291" y="475099"/>
                      <a:pt x="1275291" y="633274"/>
                    </a:cubicBezTo>
                    <a:cubicBezTo>
                      <a:pt x="1275291" y="791449"/>
                      <a:pt x="1179122" y="927162"/>
                      <a:pt x="1042063" y="985133"/>
                    </a:cubicBezTo>
                    <a:lnTo>
                      <a:pt x="971375" y="1007076"/>
                    </a:lnTo>
                    <a:lnTo>
                      <a:pt x="956386" y="1034691"/>
                    </a:lnTo>
                    <a:cubicBezTo>
                      <a:pt x="887762" y="1136269"/>
                      <a:pt x="771548" y="1203053"/>
                      <a:pt x="639735" y="1203053"/>
                    </a:cubicBezTo>
                    <a:cubicBezTo>
                      <a:pt x="507922" y="1203053"/>
                      <a:pt x="391708" y="1136269"/>
                      <a:pt x="323084" y="1034691"/>
                    </a:cubicBezTo>
                    <a:lnTo>
                      <a:pt x="308456" y="1007742"/>
                    </a:lnTo>
                    <a:lnTo>
                      <a:pt x="304908" y="1007384"/>
                    </a:lnTo>
                    <a:cubicBezTo>
                      <a:pt x="130897" y="971776"/>
                      <a:pt x="0" y="817812"/>
                      <a:pt x="0" y="633274"/>
                    </a:cubicBezTo>
                    <a:cubicBezTo>
                      <a:pt x="0" y="475099"/>
                      <a:pt x="96169" y="339386"/>
                      <a:pt x="233228" y="281415"/>
                    </a:cubicBezTo>
                    <a:lnTo>
                      <a:pt x="277150" y="267781"/>
                    </a:lnTo>
                    <a:lnTo>
                      <a:pt x="287876" y="233228"/>
                    </a:lnTo>
                    <a:cubicBezTo>
                      <a:pt x="345847" y="96169"/>
                      <a:pt x="481560" y="0"/>
                      <a:pt x="639735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rgbClr val="781F1C">
                    <a:alpha val="20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E3453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95" name="任意多边形: 形状 94"/>
            <p:cNvSpPr/>
            <p:nvPr/>
          </p:nvSpPr>
          <p:spPr>
            <a:xfrm>
              <a:off x="1718371" y="1607903"/>
              <a:ext cx="3279870" cy="3094086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68000">
                  <a:srgbClr val="781F1C">
                    <a:alpha val="0"/>
                  </a:srgbClr>
                </a:gs>
                <a:gs pos="0">
                  <a:srgbClr val="781F1C"/>
                </a:gs>
                <a:gs pos="33000">
                  <a:srgbClr val="A16361"/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2619585" y="1994885"/>
              <a:ext cx="1477505" cy="1477504"/>
              <a:chOff x="1660654" y="3165453"/>
              <a:chExt cx="1158324" cy="1158323"/>
            </a:xfrm>
          </p:grpSpPr>
          <p:pic>
            <p:nvPicPr>
              <p:cNvPr id="39" name="Picture 2" descr="查看图片"/>
              <p:cNvPicPr>
                <a:picLocks noChangeAspect="1" noChangeArrowheads="1"/>
              </p:cNvPicPr>
              <p:nvPr/>
            </p:nvPicPr>
            <p:blipFill>
              <a:blip r:embed="rId7" cstate="email">
                <a:alphaModFix amt="53000"/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0654" y="3165453"/>
                <a:ext cx="1158324" cy="11583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0" name="文本框 39"/>
              <p:cNvSpPr txBox="1"/>
              <p:nvPr/>
            </p:nvSpPr>
            <p:spPr>
              <a:xfrm>
                <a:off x="1837300" y="3350080"/>
                <a:ext cx="805032" cy="8881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+mn-cs"/>
                  </a:rPr>
                  <a:t>壹</a:t>
                </a:r>
              </a:p>
            </p:txBody>
          </p:sp>
        </p:grpSp>
      </p:grpSp>
      <p:pic>
        <p:nvPicPr>
          <p:cNvPr id="1060" name="图片 1059"/>
          <p:cNvPicPr>
            <a:picLocks noChangeAspect="1"/>
          </p:cNvPicPr>
          <p:nvPr/>
        </p:nvPicPr>
        <p:blipFill>
          <a:blip r:embed="rId9" cstate="email">
            <a:alphaModFix amt="70000"/>
          </a:blip>
          <a:stretch>
            <a:fillRect/>
          </a:stretch>
        </p:blipFill>
        <p:spPr>
          <a:xfrm>
            <a:off x="8646424" y="3088556"/>
            <a:ext cx="870162" cy="222457"/>
          </a:xfrm>
          <a:prstGeom prst="rect">
            <a:avLst/>
          </a:prstGeom>
        </p:spPr>
      </p:pic>
      <p:sp>
        <p:nvSpPr>
          <p:cNvPr id="59" name="文本框 58"/>
          <p:cNvSpPr txBox="1"/>
          <p:nvPr/>
        </p:nvSpPr>
        <p:spPr>
          <a:xfrm>
            <a:off x="4985908" y="2413337"/>
            <a:ext cx="42865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>
                <a:ln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+mn-cs"/>
              </a:rPr>
              <a:t>医院简介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983191" y="3896425"/>
            <a:ext cx="1997594" cy="192798"/>
            <a:chOff x="2811339" y="4572132"/>
            <a:chExt cx="4784603" cy="500007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2811339" y="4572132"/>
              <a:ext cx="0" cy="500007"/>
            </a:xfrm>
            <a:prstGeom prst="line">
              <a:avLst/>
            </a:prstGeom>
            <a:ln w="6350">
              <a:solidFill>
                <a:srgbClr val="781F1C">
                  <a:alpha val="7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5203905" y="4572132"/>
              <a:ext cx="0" cy="500007"/>
            </a:xfrm>
            <a:prstGeom prst="line">
              <a:avLst/>
            </a:prstGeom>
            <a:ln w="6350">
              <a:solidFill>
                <a:srgbClr val="781F1C">
                  <a:alpha val="7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7595942" y="4572132"/>
              <a:ext cx="0" cy="500007"/>
            </a:xfrm>
            <a:prstGeom prst="line">
              <a:avLst/>
            </a:prstGeom>
            <a:ln w="6350">
              <a:solidFill>
                <a:srgbClr val="781F1C">
                  <a:alpha val="7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>
            <a:off x="5082321" y="3829426"/>
            <a:ext cx="844607" cy="309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医院历史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071463" y="3829426"/>
            <a:ext cx="844607" cy="309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医院概况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060605" y="3829426"/>
            <a:ext cx="844607" cy="309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重点专科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049746" y="3829426"/>
            <a:ext cx="844607" cy="309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医院文化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36837C3-5196-A6ED-3CB5-5561A5B74D23}"/>
              </a:ext>
            </a:extLst>
          </p:cNvPr>
          <p:cNvGrpSpPr/>
          <p:nvPr/>
        </p:nvGrpSpPr>
        <p:grpSpPr>
          <a:xfrm>
            <a:off x="946480" y="5813415"/>
            <a:ext cx="10299041" cy="582943"/>
            <a:chOff x="946480" y="3690590"/>
            <a:chExt cx="10299041" cy="582943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BD4BE210-EB2B-6A8F-CB69-57DDF70A5FF3}"/>
                </a:ext>
              </a:extLst>
            </p:cNvPr>
            <p:cNvGrpSpPr/>
            <p:nvPr/>
          </p:nvGrpSpPr>
          <p:grpSpPr>
            <a:xfrm>
              <a:off x="4596130" y="3690590"/>
              <a:ext cx="2999740" cy="582943"/>
              <a:chOff x="4596130" y="3690590"/>
              <a:chExt cx="2999740" cy="582943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F175ABDC-F9EA-0AA1-4461-26E2B4451FE9}"/>
                  </a:ext>
                </a:extLst>
              </p:cNvPr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rgbClr val="781F1C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</a:p>
            </p:txBody>
          </p:sp>
          <p:grpSp>
            <p:nvGrpSpPr>
              <p:cNvPr id="20" name="图形 2">
                <a:extLst>
                  <a:ext uri="{FF2B5EF4-FFF2-40B4-BE49-F238E27FC236}">
                    <a16:creationId xmlns:a16="http://schemas.microsoft.com/office/drawing/2014/main" id="{B74B3911-976D-D356-C40C-992062AD7B4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21" name="任意多边形: 形状 20">
                  <a:extLst>
                    <a:ext uri="{FF2B5EF4-FFF2-40B4-BE49-F238E27FC236}">
                      <a16:creationId xmlns:a16="http://schemas.microsoft.com/office/drawing/2014/main" id="{9835AFD8-1FFF-904A-0DBC-0BE1CECD9D8D}"/>
                    </a:ext>
                  </a:extLst>
                </p:cNvPr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任意多边形: 形状 21">
                  <a:extLst>
                    <a:ext uri="{FF2B5EF4-FFF2-40B4-BE49-F238E27FC236}">
                      <a16:creationId xmlns:a16="http://schemas.microsoft.com/office/drawing/2014/main" id="{1F4D2669-B0D9-07CE-BBAA-3C4A12F08201}"/>
                    </a:ext>
                  </a:extLst>
                </p:cNvPr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3" name="任意多边形: 形状 22">
                  <a:extLst>
                    <a:ext uri="{FF2B5EF4-FFF2-40B4-BE49-F238E27FC236}">
                      <a16:creationId xmlns:a16="http://schemas.microsoft.com/office/drawing/2014/main" id="{0EAD49C8-CD7A-9072-E10E-71C785FE1F43}"/>
                    </a:ext>
                  </a:extLst>
                </p:cNvPr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4" name="任意多边形: 形状 23">
                  <a:extLst>
                    <a:ext uri="{FF2B5EF4-FFF2-40B4-BE49-F238E27FC236}">
                      <a16:creationId xmlns:a16="http://schemas.microsoft.com/office/drawing/2014/main" id="{D1CAB6C2-D851-3B81-0442-DDEB067F1559}"/>
                    </a:ext>
                  </a:extLst>
                </p:cNvPr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5" name="任意多边形: 形状 24">
                  <a:extLst>
                    <a:ext uri="{FF2B5EF4-FFF2-40B4-BE49-F238E27FC236}">
                      <a16:creationId xmlns:a16="http://schemas.microsoft.com/office/drawing/2014/main" id="{E32C0C10-649A-0684-5704-FBF1F8609F40}"/>
                    </a:ext>
                  </a:extLst>
                </p:cNvPr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6" name="任意多边形: 形状 25">
                  <a:extLst>
                    <a:ext uri="{FF2B5EF4-FFF2-40B4-BE49-F238E27FC236}">
                      <a16:creationId xmlns:a16="http://schemas.microsoft.com/office/drawing/2014/main" id="{DFA1F889-D767-8580-3685-E54B465BCB01}"/>
                    </a:ext>
                  </a:extLst>
                </p:cNvPr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7" name="任意多边形: 形状 26">
                  <a:extLst>
                    <a:ext uri="{FF2B5EF4-FFF2-40B4-BE49-F238E27FC236}">
                      <a16:creationId xmlns:a16="http://schemas.microsoft.com/office/drawing/2014/main" id="{2DA18685-ABAC-C5E3-F976-D9662A464F0C}"/>
                    </a:ext>
                  </a:extLst>
                </p:cNvPr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8" name="任意多边形: 形状 27">
                  <a:extLst>
                    <a:ext uri="{FF2B5EF4-FFF2-40B4-BE49-F238E27FC236}">
                      <a16:creationId xmlns:a16="http://schemas.microsoft.com/office/drawing/2014/main" id="{A0D62ED9-61E9-09EF-81E2-6049D9E38F4A}"/>
                    </a:ext>
                  </a:extLst>
                </p:cNvPr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" name="任意多边形: 形状 28">
                  <a:extLst>
                    <a:ext uri="{FF2B5EF4-FFF2-40B4-BE49-F238E27FC236}">
                      <a16:creationId xmlns:a16="http://schemas.microsoft.com/office/drawing/2014/main" id="{30EC047C-BB9D-2791-8060-FA9FF80442C7}"/>
                    </a:ext>
                  </a:extLst>
                </p:cNvPr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0" name="任意多边形: 形状 29">
                  <a:extLst>
                    <a:ext uri="{FF2B5EF4-FFF2-40B4-BE49-F238E27FC236}">
                      <a16:creationId xmlns:a16="http://schemas.microsoft.com/office/drawing/2014/main" id="{8AA56B7B-989D-AC60-F476-57A7CC16AC89}"/>
                    </a:ext>
                  </a:extLst>
                </p:cNvPr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4BC6129C-2472-0A38-648D-2B9C37D105C6}"/>
                </a:ext>
              </a:extLst>
            </p:cNvPr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494542B3-E0E4-FCD8-6863-D0F0553FC136}"/>
                  </a:ext>
                </a:extLst>
              </p:cNvPr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6" name="菱形 15">
                  <a:extLst>
                    <a:ext uri="{FF2B5EF4-FFF2-40B4-BE49-F238E27FC236}">
                      <a16:creationId xmlns:a16="http://schemas.microsoft.com/office/drawing/2014/main" id="{4A723EDC-3C71-B9B4-221F-30D874C70214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7" name="直接连接符 16">
                  <a:extLst>
                    <a:ext uri="{FF2B5EF4-FFF2-40B4-BE49-F238E27FC236}">
                      <a16:creationId xmlns:a16="http://schemas.microsoft.com/office/drawing/2014/main" id="{D82B1BA0-783A-DB1D-BAC3-FA7DA0DE7E6B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3E5C289A-1A67-5DDA-BF52-6C24F8ADF9C8}"/>
                  </a:ext>
                </a:extLst>
              </p:cNvPr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3" name="菱形 12">
                  <a:extLst>
                    <a:ext uri="{FF2B5EF4-FFF2-40B4-BE49-F238E27FC236}">
                      <a16:creationId xmlns:a16="http://schemas.microsoft.com/office/drawing/2014/main" id="{BCD64C10-E126-7AAF-D39A-214AC116FC68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5" name="直接连接符 14">
                  <a:extLst>
                    <a:ext uri="{FF2B5EF4-FFF2-40B4-BE49-F238E27FC236}">
                      <a16:creationId xmlns:a16="http://schemas.microsoft.com/office/drawing/2014/main" id="{487E6792-3C8F-88D7-2FCC-6CF711BB0770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363380" y="5059524"/>
            <a:ext cx="3828620" cy="179847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862293" y="464675"/>
            <a:ext cx="40345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spc="6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/>
                <a:ea typeface="思源宋体 CN Heavy"/>
              </a:defRPr>
            </a:lvl1pPr>
          </a:lstStyle>
          <a:p>
            <a:pPr>
              <a:defRPr/>
            </a:pPr>
            <a:r>
              <a:rPr kumimoji="0" lang="zh-CN" altLang="en-US" sz="2600" b="0" i="0" u="none" strike="noStrike" kern="0" cap="none" spc="3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梦源宋体 CN W27" panose="02020200000000000000" pitchFamily="18" charset="-122"/>
                <a:ea typeface="梦源宋体 CN W27" panose="02020200000000000000" pitchFamily="18" charset="-122"/>
                <a:cs typeface="+mn-cs"/>
              </a:rPr>
              <a:t>医院简介</a:t>
            </a:r>
            <a:r>
              <a:rPr kumimoji="0" lang="en-US" altLang="zh-CN" sz="2600" b="0" i="0" u="none" strike="noStrike" kern="0" cap="none" spc="3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梦源宋体 CN W27" panose="02020200000000000000" pitchFamily="18" charset="-122"/>
                <a:ea typeface="梦源宋体 CN W27" panose="02020200000000000000" pitchFamily="18" charset="-122"/>
                <a:cs typeface="+mn-cs"/>
              </a:rPr>
              <a:t>——</a:t>
            </a:r>
            <a:r>
              <a:rPr kumimoji="0" lang="zh-CN" altLang="en-US" sz="2600" b="0" i="0" u="none" strike="noStrike" kern="0" cap="none" spc="3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梦源宋体 CN W27" panose="02020200000000000000" pitchFamily="18" charset="-122"/>
                <a:ea typeface="梦源宋体 CN W27" panose="02020200000000000000" pitchFamily="18" charset="-122"/>
                <a:cs typeface="+mn-cs"/>
              </a:rPr>
              <a:t>医院历史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10684872" y="504339"/>
            <a:ext cx="0" cy="413115"/>
          </a:xfrm>
          <a:prstGeom prst="line">
            <a:avLst/>
          </a:prstGeom>
          <a:noFill/>
          <a:ln w="9525" cap="flat" cmpd="sng" algn="ctr">
            <a:solidFill>
              <a:srgbClr val="781F1C">
                <a:alpha val="30000"/>
              </a:srgbClr>
            </a:solidFill>
            <a:prstDash val="solid"/>
            <a:miter lim="800000"/>
          </a:ln>
          <a:effectLst/>
        </p:spPr>
      </p:cxnSp>
      <p:grpSp>
        <p:nvGrpSpPr>
          <p:cNvPr id="19" name="组合 18"/>
          <p:cNvGrpSpPr/>
          <p:nvPr/>
        </p:nvGrpSpPr>
        <p:grpSpPr>
          <a:xfrm>
            <a:off x="10831850" y="367731"/>
            <a:ext cx="727541" cy="686330"/>
            <a:chOff x="5750576" y="1152864"/>
            <a:chExt cx="1116953" cy="1053684"/>
          </a:xfrm>
        </p:grpSpPr>
        <p:sp>
          <p:nvSpPr>
            <p:cNvPr id="15" name="任意多边形: 形状 14"/>
            <p:cNvSpPr/>
            <p:nvPr/>
          </p:nvSpPr>
          <p:spPr>
            <a:xfrm>
              <a:off x="5832828" y="1230457"/>
              <a:ext cx="952448" cy="898498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5791585" y="1191551"/>
              <a:ext cx="1034934" cy="97631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5750576" y="1152864"/>
              <a:ext cx="1116953" cy="1053684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018163" y="1295540"/>
              <a:ext cx="581805" cy="803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0" cap="none" spc="0" normalizeH="0" baseline="0" noProof="0">
                  <a:ln w="1270">
                    <a:noFill/>
                  </a:ln>
                  <a:solidFill>
                    <a:srgbClr val="781F1C"/>
                  </a:solidFill>
                  <a:effectLst/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rPr>
                <a:t>壹</a:t>
              </a:r>
              <a:endParaRPr kumimoji="0" lang="zh-CN" altLang="en-US" sz="2800" b="0" i="0" u="none" strike="noStrike" kern="0" cap="none" spc="0" normalizeH="0" baseline="0" noProof="0" dirty="0">
                <a:ln w="1270"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endParaRPr>
            </a:p>
          </p:txBody>
        </p:sp>
      </p:grpSp>
      <p:grpSp>
        <p:nvGrpSpPr>
          <p:cNvPr id="1152" name="组合 1151"/>
          <p:cNvGrpSpPr/>
          <p:nvPr/>
        </p:nvGrpSpPr>
        <p:grpSpPr>
          <a:xfrm>
            <a:off x="587376" y="1045265"/>
            <a:ext cx="11017250" cy="5457182"/>
            <a:chOff x="606227" y="2935502"/>
            <a:chExt cx="5510793" cy="1611060"/>
          </a:xfrm>
        </p:grpSpPr>
        <p:sp>
          <p:nvSpPr>
            <p:cNvPr id="1153" name="缺角矩形 1152"/>
            <p:cNvSpPr/>
            <p:nvPr/>
          </p:nvSpPr>
          <p:spPr>
            <a:xfrm rot="5400000" flipH="1">
              <a:off x="2556094" y="985635"/>
              <a:ext cx="1611060" cy="5510793"/>
            </a:xfrm>
            <a:prstGeom prst="plaque">
              <a:avLst>
                <a:gd name="adj" fmla="val 3795"/>
              </a:avLst>
            </a:prstGeom>
            <a:gradFill flip="none" rotWithShape="1">
              <a:gsLst>
                <a:gs pos="33000">
                  <a:sysClr val="window" lastClr="FFFFFF">
                    <a:alpha val="0"/>
                  </a:sysClr>
                </a:gs>
                <a:gs pos="100000">
                  <a:sysClr val="window" lastClr="FFFFFF">
                    <a:alpha val="78000"/>
                  </a:sysClr>
                </a:gs>
              </a:gsLst>
              <a:lin ang="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0"/>
                    </a:srgbClr>
                  </a:gs>
                </a:gsLst>
                <a:lin ang="1080000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54" name="缺角矩形 1153"/>
            <p:cNvSpPr/>
            <p:nvPr/>
          </p:nvSpPr>
          <p:spPr>
            <a:xfrm rot="5400000" flipH="1">
              <a:off x="2591628" y="1046113"/>
              <a:ext cx="1531929" cy="5389836"/>
            </a:xfrm>
            <a:prstGeom prst="plaque">
              <a:avLst>
                <a:gd name="adj" fmla="val 3795"/>
              </a:avLst>
            </a:prstGeom>
            <a:noFill/>
            <a:ln w="6350" cap="flat" cmpd="sng" algn="ctr">
              <a:gradFill flip="none" rotWithShape="1">
                <a:gsLst>
                  <a:gs pos="0">
                    <a:srgbClr val="EACA8D">
                      <a:alpha val="0"/>
                    </a:srgbClr>
                  </a:gs>
                  <a:gs pos="100000">
                    <a:srgbClr val="EACA8D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226" name="缺角矩形 1225"/>
          <p:cNvSpPr/>
          <p:nvPr/>
        </p:nvSpPr>
        <p:spPr>
          <a:xfrm>
            <a:off x="909618" y="1813030"/>
            <a:ext cx="10372765" cy="3916391"/>
          </a:xfrm>
          <a:prstGeom prst="plaque">
            <a:avLst>
              <a:gd name="adj" fmla="val 2622"/>
            </a:avLst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70000">
                <a:schemeClr val="bg1">
                  <a:alpha val="64000"/>
                </a:schemeClr>
              </a:gs>
            </a:gsLst>
            <a:lin ang="0" scaled="1"/>
            <a:tileRect/>
          </a:gradFill>
          <a:ln w="6350">
            <a:gradFill>
              <a:gsLst>
                <a:gs pos="0">
                  <a:srgbClr val="781F1C">
                    <a:alpha val="20000"/>
                  </a:srgbClr>
                </a:gs>
                <a:gs pos="100000">
                  <a:srgbClr val="781F1C">
                    <a:alpha val="30000"/>
                  </a:srgb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258" name="组合 1257"/>
          <p:cNvGrpSpPr/>
          <p:nvPr/>
        </p:nvGrpSpPr>
        <p:grpSpPr>
          <a:xfrm>
            <a:off x="10017240" y="1235036"/>
            <a:ext cx="488421" cy="488419"/>
            <a:chOff x="1019359" y="2337619"/>
            <a:chExt cx="331251" cy="331251"/>
          </a:xfrm>
        </p:grpSpPr>
        <p:sp>
          <p:nvSpPr>
            <p:cNvPr id="1259" name="任意多边形: 形状 1258"/>
            <p:cNvSpPr/>
            <p:nvPr/>
          </p:nvSpPr>
          <p:spPr>
            <a:xfrm>
              <a:off x="1019359" y="2337619"/>
              <a:ext cx="238499" cy="331250"/>
            </a:xfrm>
            <a:custGeom>
              <a:avLst/>
              <a:gdLst>
                <a:gd name="connsiteX0" fmla="*/ 198750 w 238499"/>
                <a:gd name="connsiteY0" fmla="*/ 0 h 331250"/>
                <a:gd name="connsiteX1" fmla="*/ 39750 w 238499"/>
                <a:gd name="connsiteY1" fmla="*/ 0 h 331250"/>
                <a:gd name="connsiteX2" fmla="*/ 0 w 238499"/>
                <a:gd name="connsiteY2" fmla="*/ 39750 h 331250"/>
                <a:gd name="connsiteX3" fmla="*/ 0 w 238499"/>
                <a:gd name="connsiteY3" fmla="*/ 304750 h 331250"/>
                <a:gd name="connsiteX4" fmla="*/ 26500 w 238499"/>
                <a:gd name="connsiteY4" fmla="*/ 331250 h 331250"/>
                <a:gd name="connsiteX5" fmla="*/ 225250 w 238499"/>
                <a:gd name="connsiteY5" fmla="*/ 331250 h 331250"/>
                <a:gd name="connsiteX6" fmla="*/ 238500 w 238499"/>
                <a:gd name="connsiteY6" fmla="*/ 318000 h 331250"/>
                <a:gd name="connsiteX7" fmla="*/ 238500 w 238499"/>
                <a:gd name="connsiteY7" fmla="*/ 39750 h 331250"/>
                <a:gd name="connsiteX8" fmla="*/ 198750 w 238499"/>
                <a:gd name="connsiteY8" fmla="*/ 0 h 331250"/>
                <a:gd name="connsiteX9" fmla="*/ 199744 w 238499"/>
                <a:gd name="connsiteY9" fmla="*/ 26533 h 331250"/>
                <a:gd name="connsiteX10" fmla="*/ 212000 w 238499"/>
                <a:gd name="connsiteY10" fmla="*/ 39750 h 331250"/>
                <a:gd name="connsiteX11" fmla="*/ 212000 w 238499"/>
                <a:gd name="connsiteY11" fmla="*/ 304750 h 331250"/>
                <a:gd name="connsiteX12" fmla="*/ 26500 w 238499"/>
                <a:gd name="connsiteY12" fmla="*/ 304750 h 331250"/>
                <a:gd name="connsiteX13" fmla="*/ 26500 w 238499"/>
                <a:gd name="connsiteY13" fmla="*/ 39750 h 331250"/>
                <a:gd name="connsiteX14" fmla="*/ 39750 w 238499"/>
                <a:gd name="connsiteY14" fmla="*/ 26500 h 331250"/>
                <a:gd name="connsiteX15" fmla="*/ 198750 w 238499"/>
                <a:gd name="connsiteY15" fmla="*/ 26500 h 331250"/>
                <a:gd name="connsiteX16" fmla="*/ 199744 w 238499"/>
                <a:gd name="connsiteY16" fmla="*/ 26533 h 331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8499" h="331250">
                  <a:moveTo>
                    <a:pt x="198750" y="0"/>
                  </a:moveTo>
                  <a:lnTo>
                    <a:pt x="39750" y="0"/>
                  </a:lnTo>
                  <a:cubicBezTo>
                    <a:pt x="17797" y="0"/>
                    <a:pt x="0" y="17797"/>
                    <a:pt x="0" y="39750"/>
                  </a:cubicBezTo>
                  <a:lnTo>
                    <a:pt x="0" y="304750"/>
                  </a:lnTo>
                  <a:cubicBezTo>
                    <a:pt x="0" y="319386"/>
                    <a:pt x="11864" y="331250"/>
                    <a:pt x="26500" y="331250"/>
                  </a:cubicBezTo>
                  <a:lnTo>
                    <a:pt x="225250" y="331250"/>
                  </a:lnTo>
                  <a:cubicBezTo>
                    <a:pt x="232568" y="331250"/>
                    <a:pt x="238500" y="325318"/>
                    <a:pt x="238500" y="318000"/>
                  </a:cubicBezTo>
                  <a:lnTo>
                    <a:pt x="238500" y="39750"/>
                  </a:lnTo>
                  <a:cubicBezTo>
                    <a:pt x="238500" y="17797"/>
                    <a:pt x="220703" y="0"/>
                    <a:pt x="198750" y="0"/>
                  </a:cubicBezTo>
                  <a:close/>
                  <a:moveTo>
                    <a:pt x="199744" y="26533"/>
                  </a:moveTo>
                  <a:cubicBezTo>
                    <a:pt x="206658" y="27053"/>
                    <a:pt x="212002" y="32816"/>
                    <a:pt x="212000" y="39750"/>
                  </a:cubicBezTo>
                  <a:lnTo>
                    <a:pt x="212000" y="304750"/>
                  </a:lnTo>
                  <a:lnTo>
                    <a:pt x="26500" y="304750"/>
                  </a:lnTo>
                  <a:lnTo>
                    <a:pt x="26500" y="39750"/>
                  </a:lnTo>
                  <a:cubicBezTo>
                    <a:pt x="26500" y="32432"/>
                    <a:pt x="32432" y="26500"/>
                    <a:pt x="39750" y="26500"/>
                  </a:cubicBezTo>
                  <a:lnTo>
                    <a:pt x="198750" y="26500"/>
                  </a:lnTo>
                  <a:lnTo>
                    <a:pt x="199744" y="2653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781F1C">
                    <a:alpha val="0"/>
                  </a:srgbClr>
                </a:gs>
                <a:gs pos="100000">
                  <a:srgbClr val="781F1C">
                    <a:alpha val="10000"/>
                  </a:srgbClr>
                </a:gs>
              </a:gsLst>
              <a:lin ang="0" scaled="1"/>
              <a:tileRect/>
            </a:gradFill>
            <a:ln w="44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60" name="任意多边形: 形状 1259"/>
            <p:cNvSpPr/>
            <p:nvPr/>
          </p:nvSpPr>
          <p:spPr>
            <a:xfrm>
              <a:off x="1231360" y="2470120"/>
              <a:ext cx="119250" cy="198750"/>
            </a:xfrm>
            <a:custGeom>
              <a:avLst/>
              <a:gdLst>
                <a:gd name="connsiteX0" fmla="*/ 92750 w 119250"/>
                <a:gd name="connsiteY0" fmla="*/ 0 h 198750"/>
                <a:gd name="connsiteX1" fmla="*/ 13250 w 119250"/>
                <a:gd name="connsiteY1" fmla="*/ 0 h 198750"/>
                <a:gd name="connsiteX2" fmla="*/ 0 w 119250"/>
                <a:gd name="connsiteY2" fmla="*/ 13250 h 198750"/>
                <a:gd name="connsiteX3" fmla="*/ 0 w 119250"/>
                <a:gd name="connsiteY3" fmla="*/ 185500 h 198750"/>
                <a:gd name="connsiteX4" fmla="*/ 13250 w 119250"/>
                <a:gd name="connsiteY4" fmla="*/ 198750 h 198750"/>
                <a:gd name="connsiteX5" fmla="*/ 92750 w 119250"/>
                <a:gd name="connsiteY5" fmla="*/ 198750 h 198750"/>
                <a:gd name="connsiteX6" fmla="*/ 119250 w 119250"/>
                <a:gd name="connsiteY6" fmla="*/ 172250 h 198750"/>
                <a:gd name="connsiteX7" fmla="*/ 119250 w 119250"/>
                <a:gd name="connsiteY7" fmla="*/ 26500 h 198750"/>
                <a:gd name="connsiteX8" fmla="*/ 92750 w 119250"/>
                <a:gd name="connsiteY8" fmla="*/ 0 h 198750"/>
                <a:gd name="connsiteX9" fmla="*/ 26500 w 119250"/>
                <a:gd name="connsiteY9" fmla="*/ 172250 h 198750"/>
                <a:gd name="connsiteX10" fmla="*/ 26500 w 119250"/>
                <a:gd name="connsiteY10" fmla="*/ 26500 h 198750"/>
                <a:gd name="connsiteX11" fmla="*/ 92750 w 119250"/>
                <a:gd name="connsiteY11" fmla="*/ 26500 h 198750"/>
                <a:gd name="connsiteX12" fmla="*/ 92750 w 119250"/>
                <a:gd name="connsiteY12" fmla="*/ 172250 h 198750"/>
                <a:gd name="connsiteX13" fmla="*/ 26500 w 119250"/>
                <a:gd name="connsiteY13" fmla="*/ 172250 h 19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9250" h="198750">
                  <a:moveTo>
                    <a:pt x="92750" y="0"/>
                  </a:moveTo>
                  <a:lnTo>
                    <a:pt x="13250" y="0"/>
                  </a:lnTo>
                  <a:cubicBezTo>
                    <a:pt x="5932" y="0"/>
                    <a:pt x="0" y="5932"/>
                    <a:pt x="0" y="13250"/>
                  </a:cubicBezTo>
                  <a:lnTo>
                    <a:pt x="0" y="185500"/>
                  </a:lnTo>
                  <a:cubicBezTo>
                    <a:pt x="0" y="192818"/>
                    <a:pt x="5932" y="198750"/>
                    <a:pt x="13250" y="198750"/>
                  </a:cubicBezTo>
                  <a:lnTo>
                    <a:pt x="92750" y="198750"/>
                  </a:lnTo>
                  <a:cubicBezTo>
                    <a:pt x="107386" y="198750"/>
                    <a:pt x="119250" y="186886"/>
                    <a:pt x="119250" y="172250"/>
                  </a:cubicBezTo>
                  <a:lnTo>
                    <a:pt x="119250" y="26500"/>
                  </a:lnTo>
                  <a:cubicBezTo>
                    <a:pt x="119250" y="11864"/>
                    <a:pt x="107386" y="0"/>
                    <a:pt x="92750" y="0"/>
                  </a:cubicBezTo>
                  <a:close/>
                  <a:moveTo>
                    <a:pt x="26500" y="172250"/>
                  </a:moveTo>
                  <a:lnTo>
                    <a:pt x="26500" y="26500"/>
                  </a:lnTo>
                  <a:lnTo>
                    <a:pt x="92750" y="26500"/>
                  </a:lnTo>
                  <a:lnTo>
                    <a:pt x="92750" y="172250"/>
                  </a:lnTo>
                  <a:lnTo>
                    <a:pt x="26500" y="17225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781F1C">
                    <a:alpha val="0"/>
                  </a:srgbClr>
                </a:gs>
                <a:gs pos="100000">
                  <a:srgbClr val="781F1C">
                    <a:alpha val="10000"/>
                  </a:srgbClr>
                </a:gs>
              </a:gsLst>
              <a:lin ang="0" scaled="1"/>
              <a:tileRect/>
            </a:gradFill>
            <a:ln w="44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61" name="任意多边形: 形状 1260"/>
            <p:cNvSpPr/>
            <p:nvPr/>
          </p:nvSpPr>
          <p:spPr>
            <a:xfrm>
              <a:off x="1072360" y="2417119"/>
              <a:ext cx="132499" cy="132500"/>
            </a:xfrm>
            <a:custGeom>
              <a:avLst/>
              <a:gdLst>
                <a:gd name="connsiteX0" fmla="*/ 79500 w 132499"/>
                <a:gd name="connsiteY0" fmla="*/ 0 h 132500"/>
                <a:gd name="connsiteX1" fmla="*/ 79500 w 132499"/>
                <a:gd name="connsiteY1" fmla="*/ 53000 h 132500"/>
                <a:gd name="connsiteX2" fmla="*/ 132500 w 132499"/>
                <a:gd name="connsiteY2" fmla="*/ 53000 h 132500"/>
                <a:gd name="connsiteX3" fmla="*/ 132500 w 132499"/>
                <a:gd name="connsiteY3" fmla="*/ 79500 h 132500"/>
                <a:gd name="connsiteX4" fmla="*/ 79500 w 132499"/>
                <a:gd name="connsiteY4" fmla="*/ 79500 h 132500"/>
                <a:gd name="connsiteX5" fmla="*/ 79500 w 132499"/>
                <a:gd name="connsiteY5" fmla="*/ 132500 h 132500"/>
                <a:gd name="connsiteX6" fmla="*/ 53000 w 132499"/>
                <a:gd name="connsiteY6" fmla="*/ 132500 h 132500"/>
                <a:gd name="connsiteX7" fmla="*/ 53000 w 132499"/>
                <a:gd name="connsiteY7" fmla="*/ 79500 h 132500"/>
                <a:gd name="connsiteX8" fmla="*/ 0 w 132499"/>
                <a:gd name="connsiteY8" fmla="*/ 79500 h 132500"/>
                <a:gd name="connsiteX9" fmla="*/ 0 w 132499"/>
                <a:gd name="connsiteY9" fmla="*/ 53000 h 132500"/>
                <a:gd name="connsiteX10" fmla="*/ 53000 w 132499"/>
                <a:gd name="connsiteY10" fmla="*/ 53000 h 132500"/>
                <a:gd name="connsiteX11" fmla="*/ 53000 w 132499"/>
                <a:gd name="connsiteY11" fmla="*/ 0 h 132500"/>
                <a:gd name="connsiteX12" fmla="*/ 79500 w 132499"/>
                <a:gd name="connsiteY12" fmla="*/ 0 h 13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2499" h="132500">
                  <a:moveTo>
                    <a:pt x="79500" y="0"/>
                  </a:moveTo>
                  <a:lnTo>
                    <a:pt x="79500" y="53000"/>
                  </a:lnTo>
                  <a:lnTo>
                    <a:pt x="132500" y="53000"/>
                  </a:lnTo>
                  <a:lnTo>
                    <a:pt x="132500" y="79500"/>
                  </a:lnTo>
                  <a:lnTo>
                    <a:pt x="79500" y="79500"/>
                  </a:lnTo>
                  <a:lnTo>
                    <a:pt x="79500" y="132500"/>
                  </a:lnTo>
                  <a:lnTo>
                    <a:pt x="53000" y="132500"/>
                  </a:lnTo>
                  <a:lnTo>
                    <a:pt x="53000" y="79500"/>
                  </a:lnTo>
                  <a:lnTo>
                    <a:pt x="0" y="79500"/>
                  </a:lnTo>
                  <a:lnTo>
                    <a:pt x="0" y="53000"/>
                  </a:lnTo>
                  <a:lnTo>
                    <a:pt x="53000" y="53000"/>
                  </a:lnTo>
                  <a:lnTo>
                    <a:pt x="53000" y="0"/>
                  </a:lnTo>
                  <a:lnTo>
                    <a:pt x="795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781F1C">
                    <a:alpha val="0"/>
                  </a:srgbClr>
                </a:gs>
                <a:gs pos="100000">
                  <a:srgbClr val="781F1C">
                    <a:alpha val="10000"/>
                  </a:srgbClr>
                </a:gs>
              </a:gsLst>
              <a:lin ang="0" scaled="1"/>
              <a:tileRect/>
            </a:gradFill>
            <a:ln w="44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0" y="6698481"/>
            <a:ext cx="12192000" cy="159519"/>
            <a:chOff x="0" y="5703084"/>
            <a:chExt cx="12192000" cy="1185642"/>
          </a:xfrm>
        </p:grpSpPr>
        <p:sp>
          <p:nvSpPr>
            <p:cNvPr id="143" name="矩形 142"/>
            <p:cNvSpPr/>
            <p:nvPr/>
          </p:nvSpPr>
          <p:spPr>
            <a:xfrm>
              <a:off x="0" y="5703084"/>
              <a:ext cx="12192000" cy="487481"/>
            </a:xfrm>
            <a:prstGeom prst="rect">
              <a:avLst/>
            </a:prstGeom>
            <a:gradFill>
              <a:gsLst>
                <a:gs pos="0">
                  <a:srgbClr val="A16361"/>
                </a:gs>
                <a:gs pos="85000">
                  <a:srgbClr val="781F1C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 flipH="1">
              <a:off x="0" y="6183946"/>
              <a:ext cx="12192000" cy="232451"/>
            </a:xfrm>
            <a:prstGeom prst="rect">
              <a:avLst/>
            </a:prstGeom>
            <a:gradFill>
              <a:gsLst>
                <a:gs pos="0">
                  <a:srgbClr val="CAA846">
                    <a:lumMod val="5000"/>
                    <a:lumOff val="95000"/>
                  </a:srgbClr>
                </a:gs>
                <a:gs pos="74000">
                  <a:srgbClr val="CAA846">
                    <a:lumMod val="45000"/>
                    <a:lumOff val="55000"/>
                  </a:srgbClr>
                </a:gs>
                <a:gs pos="83000">
                  <a:srgbClr val="CAA846">
                    <a:lumMod val="45000"/>
                    <a:lumOff val="55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145" name="矩形 144"/>
            <p:cNvSpPr/>
            <p:nvPr/>
          </p:nvSpPr>
          <p:spPr>
            <a:xfrm>
              <a:off x="0" y="6401245"/>
              <a:ext cx="12192000" cy="487481"/>
            </a:xfrm>
            <a:prstGeom prst="rect">
              <a:avLst/>
            </a:prstGeom>
            <a:gradFill flip="none" rotWithShape="1">
              <a:gsLst>
                <a:gs pos="0">
                  <a:srgbClr val="A16361"/>
                </a:gs>
                <a:gs pos="54000">
                  <a:srgbClr val="781F1C"/>
                </a:gs>
              </a:gsLst>
              <a:lin ang="81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</p:grpSp>
      <p:grpSp>
        <p:nvGrpSpPr>
          <p:cNvPr id="177" name="组合 176"/>
          <p:cNvGrpSpPr/>
          <p:nvPr/>
        </p:nvGrpSpPr>
        <p:grpSpPr>
          <a:xfrm>
            <a:off x="0" y="6547358"/>
            <a:ext cx="12191991" cy="158874"/>
            <a:chOff x="-93343" y="-2634071"/>
            <a:chExt cx="24070144" cy="313658"/>
          </a:xfrm>
          <a:solidFill>
            <a:srgbClr val="781F1C"/>
          </a:solidFill>
        </p:grpSpPr>
        <p:sp>
          <p:nvSpPr>
            <p:cNvPr id="178" name="任意多边形: 形状 177"/>
            <p:cNvSpPr/>
            <p:nvPr/>
          </p:nvSpPr>
          <p:spPr>
            <a:xfrm>
              <a:off x="-9334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79" name="任意多边形: 形状 178"/>
            <p:cNvSpPr/>
            <p:nvPr/>
          </p:nvSpPr>
          <p:spPr>
            <a:xfrm>
              <a:off x="258038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0" name="任意多边形: 形状 179"/>
            <p:cNvSpPr/>
            <p:nvPr/>
          </p:nvSpPr>
          <p:spPr>
            <a:xfrm>
              <a:off x="525253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1" name="任意多边形: 形状 180"/>
            <p:cNvSpPr/>
            <p:nvPr/>
          </p:nvSpPr>
          <p:spPr>
            <a:xfrm>
              <a:off x="793896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2" name="任意多边形: 形状 181"/>
            <p:cNvSpPr/>
            <p:nvPr/>
          </p:nvSpPr>
          <p:spPr>
            <a:xfrm>
              <a:off x="1061110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3" name="任意多边形: 形状 182"/>
            <p:cNvSpPr/>
            <p:nvPr/>
          </p:nvSpPr>
          <p:spPr>
            <a:xfrm>
              <a:off x="1327586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4" name="任意多边形: 形状 183"/>
            <p:cNvSpPr/>
            <p:nvPr/>
          </p:nvSpPr>
          <p:spPr>
            <a:xfrm>
              <a:off x="1595983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5" name="任意多边形: 形状 184"/>
            <p:cNvSpPr/>
            <p:nvPr/>
          </p:nvSpPr>
          <p:spPr>
            <a:xfrm>
              <a:off x="18624596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7" name="任意多边形: 形状 186"/>
            <p:cNvSpPr/>
            <p:nvPr/>
          </p:nvSpPr>
          <p:spPr>
            <a:xfrm>
              <a:off x="2129513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033136" y="1235035"/>
            <a:ext cx="3900004" cy="739923"/>
            <a:chOff x="4890566" y="1888475"/>
            <a:chExt cx="3179633" cy="739923"/>
          </a:xfrm>
        </p:grpSpPr>
        <p:grpSp>
          <p:nvGrpSpPr>
            <p:cNvPr id="41" name="图形 2"/>
            <p:cNvGrpSpPr>
              <a:grpSpLocks noChangeAspect="1"/>
            </p:cNvGrpSpPr>
            <p:nvPr/>
          </p:nvGrpSpPr>
          <p:grpSpPr>
            <a:xfrm>
              <a:off x="4890566" y="2272818"/>
              <a:ext cx="2333839" cy="355580"/>
              <a:chOff x="2188521" y="13727260"/>
              <a:chExt cx="9616991" cy="911820"/>
            </a:xfrm>
            <a:gradFill>
              <a:gsLst>
                <a:gs pos="0">
                  <a:srgbClr val="A16361">
                    <a:alpha val="50000"/>
                  </a:srgbClr>
                </a:gs>
                <a:gs pos="100000">
                  <a:srgbClr val="A16361">
                    <a:alpha val="0"/>
                  </a:srgbClr>
                </a:gs>
              </a:gsLst>
              <a:lin ang="5400000" scaled="1"/>
            </a:gradFill>
          </p:grpSpPr>
          <p:sp>
            <p:nvSpPr>
              <p:cNvPr id="43" name="任意多边形: 形状 42"/>
              <p:cNvSpPr/>
              <p:nvPr/>
            </p:nvSpPr>
            <p:spPr>
              <a:xfrm>
                <a:off x="2188521" y="13727260"/>
                <a:ext cx="9616991" cy="407483"/>
              </a:xfrm>
              <a:custGeom>
                <a:avLst/>
                <a:gdLst>
                  <a:gd name="connsiteX0" fmla="*/ 1393436 w 1397935"/>
                  <a:gd name="connsiteY0" fmla="*/ 12465 h 90552"/>
                  <a:gd name="connsiteX1" fmla="*/ 1345876 w 1397935"/>
                  <a:gd name="connsiteY1" fmla="*/ 14393 h 90552"/>
                  <a:gd name="connsiteX2" fmla="*/ 1340092 w 1397935"/>
                  <a:gd name="connsiteY2" fmla="*/ 15036 h 90552"/>
                  <a:gd name="connsiteX3" fmla="*/ 1288033 w 1397935"/>
                  <a:gd name="connsiteY3" fmla="*/ 16321 h 90552"/>
                  <a:gd name="connsiteX4" fmla="*/ 1260397 w 1397935"/>
                  <a:gd name="connsiteY4" fmla="*/ 18249 h 90552"/>
                  <a:gd name="connsiteX5" fmla="*/ 1248829 w 1397935"/>
                  <a:gd name="connsiteY5" fmla="*/ 15678 h 90552"/>
                  <a:gd name="connsiteX6" fmla="*/ 1229547 w 1397935"/>
                  <a:gd name="connsiteY6" fmla="*/ 17606 h 90552"/>
                  <a:gd name="connsiteX7" fmla="*/ 1214123 w 1397935"/>
                  <a:gd name="connsiteY7" fmla="*/ 20177 h 90552"/>
                  <a:gd name="connsiteX8" fmla="*/ 1204482 w 1397935"/>
                  <a:gd name="connsiteY8" fmla="*/ 20177 h 90552"/>
                  <a:gd name="connsiteX9" fmla="*/ 1190343 w 1397935"/>
                  <a:gd name="connsiteY9" fmla="*/ 15036 h 90552"/>
                  <a:gd name="connsiteX10" fmla="*/ 1151138 w 1397935"/>
                  <a:gd name="connsiteY10" fmla="*/ 15678 h 90552"/>
                  <a:gd name="connsiteX11" fmla="*/ 1139569 w 1397935"/>
                  <a:gd name="connsiteY11" fmla="*/ 15036 h 90552"/>
                  <a:gd name="connsiteX12" fmla="*/ 1120931 w 1397935"/>
                  <a:gd name="connsiteY12" fmla="*/ 13108 h 90552"/>
                  <a:gd name="connsiteX13" fmla="*/ 1093295 w 1397935"/>
                  <a:gd name="connsiteY13" fmla="*/ 13750 h 90552"/>
                  <a:gd name="connsiteX14" fmla="*/ 1066944 w 1397935"/>
                  <a:gd name="connsiteY14" fmla="*/ 15678 h 90552"/>
                  <a:gd name="connsiteX15" fmla="*/ 1019385 w 1397935"/>
                  <a:gd name="connsiteY15" fmla="*/ 15678 h 90552"/>
                  <a:gd name="connsiteX16" fmla="*/ 991106 w 1397935"/>
                  <a:gd name="connsiteY16" fmla="*/ 16964 h 90552"/>
                  <a:gd name="connsiteX17" fmla="*/ 966040 w 1397935"/>
                  <a:gd name="connsiteY17" fmla="*/ 15036 h 90552"/>
                  <a:gd name="connsiteX18" fmla="*/ 923622 w 1397935"/>
                  <a:gd name="connsiteY18" fmla="*/ 15036 h 90552"/>
                  <a:gd name="connsiteX19" fmla="*/ 901770 w 1397935"/>
                  <a:gd name="connsiteY19" fmla="*/ 15678 h 90552"/>
                  <a:gd name="connsiteX20" fmla="*/ 880561 w 1397935"/>
                  <a:gd name="connsiteY20" fmla="*/ 15036 h 90552"/>
                  <a:gd name="connsiteX21" fmla="*/ 865136 w 1397935"/>
                  <a:gd name="connsiteY21" fmla="*/ 11822 h 90552"/>
                  <a:gd name="connsiteX22" fmla="*/ 861280 w 1397935"/>
                  <a:gd name="connsiteY22" fmla="*/ 13108 h 90552"/>
                  <a:gd name="connsiteX23" fmla="*/ 843284 w 1397935"/>
                  <a:gd name="connsiteY23" fmla="*/ 13108 h 90552"/>
                  <a:gd name="connsiteX24" fmla="*/ 823361 w 1397935"/>
                  <a:gd name="connsiteY24" fmla="*/ 9251 h 90552"/>
                  <a:gd name="connsiteX25" fmla="*/ 797010 w 1397935"/>
                  <a:gd name="connsiteY25" fmla="*/ 9251 h 90552"/>
                  <a:gd name="connsiteX26" fmla="*/ 671683 w 1397935"/>
                  <a:gd name="connsiteY26" fmla="*/ 5395 h 90552"/>
                  <a:gd name="connsiteX27" fmla="*/ 600344 w 1397935"/>
                  <a:gd name="connsiteY27" fmla="*/ 5395 h 90552"/>
                  <a:gd name="connsiteX28" fmla="*/ 525790 w 1397935"/>
                  <a:gd name="connsiteY28" fmla="*/ 6680 h 90552"/>
                  <a:gd name="connsiteX29" fmla="*/ 511008 w 1397935"/>
                  <a:gd name="connsiteY29" fmla="*/ 5395 h 90552"/>
                  <a:gd name="connsiteX30" fmla="*/ 499440 w 1397935"/>
                  <a:gd name="connsiteY30" fmla="*/ 4110 h 90552"/>
                  <a:gd name="connsiteX31" fmla="*/ 444810 w 1397935"/>
                  <a:gd name="connsiteY31" fmla="*/ 3467 h 90552"/>
                  <a:gd name="connsiteX32" fmla="*/ 377327 w 1397935"/>
                  <a:gd name="connsiteY32" fmla="*/ 1539 h 90552"/>
                  <a:gd name="connsiteX33" fmla="*/ 313057 w 1397935"/>
                  <a:gd name="connsiteY33" fmla="*/ 896 h 90552"/>
                  <a:gd name="connsiteX34" fmla="*/ 320769 w 1397935"/>
                  <a:gd name="connsiteY34" fmla="*/ 4110 h 90552"/>
                  <a:gd name="connsiteX35" fmla="*/ 365115 w 1397935"/>
                  <a:gd name="connsiteY35" fmla="*/ 4110 h 90552"/>
                  <a:gd name="connsiteX36" fmla="*/ 379897 w 1397935"/>
                  <a:gd name="connsiteY36" fmla="*/ 9251 h 90552"/>
                  <a:gd name="connsiteX37" fmla="*/ 386325 w 1397935"/>
                  <a:gd name="connsiteY37" fmla="*/ 11179 h 90552"/>
                  <a:gd name="connsiteX38" fmla="*/ 422958 w 1397935"/>
                  <a:gd name="connsiteY38" fmla="*/ 13108 h 90552"/>
                  <a:gd name="connsiteX39" fmla="*/ 433884 w 1397935"/>
                  <a:gd name="connsiteY39" fmla="*/ 16321 h 90552"/>
                  <a:gd name="connsiteX40" fmla="*/ 422316 w 1397935"/>
                  <a:gd name="connsiteY40" fmla="*/ 19534 h 90552"/>
                  <a:gd name="connsiteX41" fmla="*/ 309200 w 1397935"/>
                  <a:gd name="connsiteY41" fmla="*/ 16321 h 90552"/>
                  <a:gd name="connsiteX42" fmla="*/ 248787 w 1397935"/>
                  <a:gd name="connsiteY42" fmla="*/ 15036 h 90552"/>
                  <a:gd name="connsiteX43" fmla="*/ 176161 w 1397935"/>
                  <a:gd name="connsiteY43" fmla="*/ 15036 h 90552"/>
                  <a:gd name="connsiteX44" fmla="*/ 169735 w 1397935"/>
                  <a:gd name="connsiteY44" fmla="*/ 16964 h 90552"/>
                  <a:gd name="connsiteX45" fmla="*/ 207011 w 1397935"/>
                  <a:gd name="connsiteY45" fmla="*/ 20820 h 90552"/>
                  <a:gd name="connsiteX46" fmla="*/ 201870 w 1397935"/>
                  <a:gd name="connsiteY46" fmla="*/ 23390 h 90552"/>
                  <a:gd name="connsiteX47" fmla="*/ 156880 w 1397935"/>
                  <a:gd name="connsiteY47" fmla="*/ 24033 h 90552"/>
                  <a:gd name="connsiteX48" fmla="*/ 93253 w 1397935"/>
                  <a:gd name="connsiteY48" fmla="*/ 25961 h 90552"/>
                  <a:gd name="connsiteX49" fmla="*/ 65617 w 1397935"/>
                  <a:gd name="connsiteY49" fmla="*/ 28532 h 90552"/>
                  <a:gd name="connsiteX50" fmla="*/ 36696 w 1397935"/>
                  <a:gd name="connsiteY50" fmla="*/ 31103 h 90552"/>
                  <a:gd name="connsiteX51" fmla="*/ 9059 w 1397935"/>
                  <a:gd name="connsiteY51" fmla="*/ 35602 h 90552"/>
                  <a:gd name="connsiteX52" fmla="*/ 61 w 1397935"/>
                  <a:gd name="connsiteY52" fmla="*/ 42029 h 90552"/>
                  <a:gd name="connsiteX53" fmla="*/ 65617 w 1397935"/>
                  <a:gd name="connsiteY53" fmla="*/ 47813 h 90552"/>
                  <a:gd name="connsiteX54" fmla="*/ 73972 w 1397935"/>
                  <a:gd name="connsiteY54" fmla="*/ 49741 h 90552"/>
                  <a:gd name="connsiteX55" fmla="*/ 93896 w 1397935"/>
                  <a:gd name="connsiteY55" fmla="*/ 54240 h 90552"/>
                  <a:gd name="connsiteX56" fmla="*/ 129244 w 1397935"/>
                  <a:gd name="connsiteY56" fmla="*/ 56168 h 90552"/>
                  <a:gd name="connsiteX57" fmla="*/ 149811 w 1397935"/>
                  <a:gd name="connsiteY57" fmla="*/ 63238 h 90552"/>
                  <a:gd name="connsiteX58" fmla="*/ 178732 w 1397935"/>
                  <a:gd name="connsiteY58" fmla="*/ 72236 h 90552"/>
                  <a:gd name="connsiteX59" fmla="*/ 213438 w 1397935"/>
                  <a:gd name="connsiteY59" fmla="*/ 73521 h 90552"/>
                  <a:gd name="connsiteX60" fmla="*/ 304059 w 1397935"/>
                  <a:gd name="connsiteY60" fmla="*/ 80591 h 90552"/>
                  <a:gd name="connsiteX61" fmla="*/ 426172 w 1397935"/>
                  <a:gd name="connsiteY61" fmla="*/ 84447 h 90552"/>
                  <a:gd name="connsiteX62" fmla="*/ 548285 w 1397935"/>
                  <a:gd name="connsiteY62" fmla="*/ 86375 h 90552"/>
                  <a:gd name="connsiteX63" fmla="*/ 651117 w 1397935"/>
                  <a:gd name="connsiteY63" fmla="*/ 86375 h 90552"/>
                  <a:gd name="connsiteX64" fmla="*/ 672326 w 1397935"/>
                  <a:gd name="connsiteY64" fmla="*/ 88946 h 90552"/>
                  <a:gd name="connsiteX65" fmla="*/ 687108 w 1397935"/>
                  <a:gd name="connsiteY65" fmla="*/ 88303 h 90552"/>
                  <a:gd name="connsiteX66" fmla="*/ 699320 w 1397935"/>
                  <a:gd name="connsiteY66" fmla="*/ 87660 h 90552"/>
                  <a:gd name="connsiteX67" fmla="*/ 739810 w 1397935"/>
                  <a:gd name="connsiteY67" fmla="*/ 87660 h 90552"/>
                  <a:gd name="connsiteX68" fmla="*/ 793797 w 1397935"/>
                  <a:gd name="connsiteY68" fmla="*/ 85090 h 90552"/>
                  <a:gd name="connsiteX69" fmla="*/ 841356 w 1397935"/>
                  <a:gd name="connsiteY69" fmla="*/ 81876 h 90552"/>
                  <a:gd name="connsiteX70" fmla="*/ 811792 w 1397935"/>
                  <a:gd name="connsiteY70" fmla="*/ 79948 h 90552"/>
                  <a:gd name="connsiteX71" fmla="*/ 835572 w 1397935"/>
                  <a:gd name="connsiteY71" fmla="*/ 75449 h 90552"/>
                  <a:gd name="connsiteX72" fmla="*/ 875419 w 1397935"/>
                  <a:gd name="connsiteY72" fmla="*/ 74807 h 90552"/>
                  <a:gd name="connsiteX73" fmla="*/ 910768 w 1397935"/>
                  <a:gd name="connsiteY73" fmla="*/ 81234 h 90552"/>
                  <a:gd name="connsiteX74" fmla="*/ 918481 w 1397935"/>
                  <a:gd name="connsiteY74" fmla="*/ 83162 h 90552"/>
                  <a:gd name="connsiteX75" fmla="*/ 1022598 w 1397935"/>
                  <a:gd name="connsiteY75" fmla="*/ 81876 h 90552"/>
                  <a:gd name="connsiteX76" fmla="*/ 1090082 w 1397935"/>
                  <a:gd name="connsiteY76" fmla="*/ 79948 h 90552"/>
                  <a:gd name="connsiteX77" fmla="*/ 1140212 w 1397935"/>
                  <a:gd name="connsiteY77" fmla="*/ 76735 h 90552"/>
                  <a:gd name="connsiteX78" fmla="*/ 1155637 w 1397935"/>
                  <a:gd name="connsiteY78" fmla="*/ 75449 h 90552"/>
                  <a:gd name="connsiteX79" fmla="*/ 1142783 w 1397935"/>
                  <a:gd name="connsiteY79" fmla="*/ 73521 h 90552"/>
                  <a:gd name="connsiteX80" fmla="*/ 1097794 w 1397935"/>
                  <a:gd name="connsiteY80" fmla="*/ 72236 h 90552"/>
                  <a:gd name="connsiteX81" fmla="*/ 1038023 w 1397935"/>
                  <a:gd name="connsiteY81" fmla="*/ 74807 h 90552"/>
                  <a:gd name="connsiteX82" fmla="*/ 985321 w 1397935"/>
                  <a:gd name="connsiteY82" fmla="*/ 74807 h 90552"/>
                  <a:gd name="connsiteX83" fmla="*/ 928121 w 1397935"/>
                  <a:gd name="connsiteY83" fmla="*/ 74164 h 90552"/>
                  <a:gd name="connsiteX84" fmla="*/ 954472 w 1397935"/>
                  <a:gd name="connsiteY84" fmla="*/ 69022 h 90552"/>
                  <a:gd name="connsiteX85" fmla="*/ 991106 w 1397935"/>
                  <a:gd name="connsiteY85" fmla="*/ 70950 h 90552"/>
                  <a:gd name="connsiteX86" fmla="*/ 1051520 w 1397935"/>
                  <a:gd name="connsiteY86" fmla="*/ 68380 h 90552"/>
                  <a:gd name="connsiteX87" fmla="*/ 1145354 w 1397935"/>
                  <a:gd name="connsiteY87" fmla="*/ 67094 h 90552"/>
                  <a:gd name="connsiteX88" fmla="*/ 1259754 w 1397935"/>
                  <a:gd name="connsiteY88" fmla="*/ 63238 h 90552"/>
                  <a:gd name="connsiteX89" fmla="*/ 1309885 w 1397935"/>
                  <a:gd name="connsiteY89" fmla="*/ 60024 h 90552"/>
                  <a:gd name="connsiteX90" fmla="*/ 1284820 w 1397935"/>
                  <a:gd name="connsiteY90" fmla="*/ 44600 h 90552"/>
                  <a:gd name="connsiteX91" fmla="*/ 1305386 w 1397935"/>
                  <a:gd name="connsiteY91" fmla="*/ 51669 h 90552"/>
                  <a:gd name="connsiteX92" fmla="*/ 1313099 w 1397935"/>
                  <a:gd name="connsiteY92" fmla="*/ 52312 h 90552"/>
                  <a:gd name="connsiteX93" fmla="*/ 1317598 w 1397935"/>
                  <a:gd name="connsiteY93" fmla="*/ 48456 h 90552"/>
                  <a:gd name="connsiteX94" fmla="*/ 1316955 w 1397935"/>
                  <a:gd name="connsiteY94" fmla="*/ 37530 h 90552"/>
                  <a:gd name="connsiteX95" fmla="*/ 1304743 w 1397935"/>
                  <a:gd name="connsiteY95" fmla="*/ 40744 h 90552"/>
                  <a:gd name="connsiteX96" fmla="*/ 1295103 w 1397935"/>
                  <a:gd name="connsiteY96" fmla="*/ 38173 h 90552"/>
                  <a:gd name="connsiteX97" fmla="*/ 1249471 w 1397935"/>
                  <a:gd name="connsiteY97" fmla="*/ 42029 h 90552"/>
                  <a:gd name="connsiteX98" fmla="*/ 1228262 w 1397935"/>
                  <a:gd name="connsiteY98" fmla="*/ 36245 h 90552"/>
                  <a:gd name="connsiteX99" fmla="*/ 1257184 w 1397935"/>
                  <a:gd name="connsiteY99" fmla="*/ 31103 h 90552"/>
                  <a:gd name="connsiteX100" fmla="*/ 1295746 w 1397935"/>
                  <a:gd name="connsiteY100" fmla="*/ 28532 h 90552"/>
                  <a:gd name="connsiteX101" fmla="*/ 1325953 w 1397935"/>
                  <a:gd name="connsiteY101" fmla="*/ 27889 h 90552"/>
                  <a:gd name="connsiteX102" fmla="*/ 1343948 w 1397935"/>
                  <a:gd name="connsiteY102" fmla="*/ 25961 h 90552"/>
                  <a:gd name="connsiteX103" fmla="*/ 1335593 w 1397935"/>
                  <a:gd name="connsiteY103" fmla="*/ 20177 h 90552"/>
                  <a:gd name="connsiteX104" fmla="*/ 1352304 w 1397935"/>
                  <a:gd name="connsiteY104" fmla="*/ 20177 h 90552"/>
                  <a:gd name="connsiteX105" fmla="*/ 1351018 w 1397935"/>
                  <a:gd name="connsiteY105" fmla="*/ 26604 h 90552"/>
                  <a:gd name="connsiteX106" fmla="*/ 1361944 w 1397935"/>
                  <a:gd name="connsiteY106" fmla="*/ 24033 h 90552"/>
                  <a:gd name="connsiteX107" fmla="*/ 1369656 w 1397935"/>
                  <a:gd name="connsiteY107" fmla="*/ 19534 h 90552"/>
                  <a:gd name="connsiteX108" fmla="*/ 1397935 w 1397935"/>
                  <a:gd name="connsiteY108" fmla="*/ 16321 h 90552"/>
                  <a:gd name="connsiteX109" fmla="*/ 1393436 w 1397935"/>
                  <a:gd name="connsiteY109" fmla="*/ 12465 h 90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1397935" h="90552">
                    <a:moveTo>
                      <a:pt x="1393436" y="12465"/>
                    </a:moveTo>
                    <a:cubicBezTo>
                      <a:pt x="1377369" y="13108"/>
                      <a:pt x="1361301" y="10537"/>
                      <a:pt x="1345876" y="14393"/>
                    </a:cubicBezTo>
                    <a:cubicBezTo>
                      <a:pt x="1343948" y="15036"/>
                      <a:pt x="1342020" y="15036"/>
                      <a:pt x="1340092" y="15036"/>
                    </a:cubicBezTo>
                    <a:cubicBezTo>
                      <a:pt x="1322739" y="13750"/>
                      <a:pt x="1305386" y="15678"/>
                      <a:pt x="1288033" y="16321"/>
                    </a:cubicBezTo>
                    <a:cubicBezTo>
                      <a:pt x="1279036" y="16321"/>
                      <a:pt x="1269395" y="15036"/>
                      <a:pt x="1260397" y="18249"/>
                    </a:cubicBezTo>
                    <a:cubicBezTo>
                      <a:pt x="1255898" y="20177"/>
                      <a:pt x="1253328" y="13108"/>
                      <a:pt x="1248829" y="15678"/>
                    </a:cubicBezTo>
                    <a:cubicBezTo>
                      <a:pt x="1242401" y="18892"/>
                      <a:pt x="1236617" y="17606"/>
                      <a:pt x="1229547" y="17606"/>
                    </a:cubicBezTo>
                    <a:cubicBezTo>
                      <a:pt x="1225049" y="16964"/>
                      <a:pt x="1217979" y="15678"/>
                      <a:pt x="1214123" y="20177"/>
                    </a:cubicBezTo>
                    <a:cubicBezTo>
                      <a:pt x="1210909" y="23390"/>
                      <a:pt x="1207053" y="22105"/>
                      <a:pt x="1204482" y="20177"/>
                    </a:cubicBezTo>
                    <a:cubicBezTo>
                      <a:pt x="1200626" y="16964"/>
                      <a:pt x="1196770" y="15036"/>
                      <a:pt x="1190343" y="15036"/>
                    </a:cubicBezTo>
                    <a:cubicBezTo>
                      <a:pt x="1177489" y="15678"/>
                      <a:pt x="1163992" y="14393"/>
                      <a:pt x="1151138" y="15678"/>
                    </a:cubicBezTo>
                    <a:cubicBezTo>
                      <a:pt x="1147282" y="16321"/>
                      <a:pt x="1142140" y="16321"/>
                      <a:pt x="1139569" y="15036"/>
                    </a:cubicBezTo>
                    <a:cubicBezTo>
                      <a:pt x="1133142" y="11822"/>
                      <a:pt x="1127358" y="13108"/>
                      <a:pt x="1120931" y="13108"/>
                    </a:cubicBezTo>
                    <a:cubicBezTo>
                      <a:pt x="1111291" y="13108"/>
                      <a:pt x="1102293" y="14393"/>
                      <a:pt x="1093295" y="13750"/>
                    </a:cubicBezTo>
                    <a:cubicBezTo>
                      <a:pt x="1084297" y="13108"/>
                      <a:pt x="1075942" y="17606"/>
                      <a:pt x="1066944" y="15678"/>
                    </a:cubicBezTo>
                    <a:cubicBezTo>
                      <a:pt x="1050877" y="13108"/>
                      <a:pt x="1034809" y="15678"/>
                      <a:pt x="1019385" y="15678"/>
                    </a:cubicBezTo>
                    <a:cubicBezTo>
                      <a:pt x="1009744" y="15678"/>
                      <a:pt x="998818" y="18249"/>
                      <a:pt x="991106" y="16964"/>
                    </a:cubicBezTo>
                    <a:cubicBezTo>
                      <a:pt x="982751" y="15678"/>
                      <a:pt x="974395" y="15036"/>
                      <a:pt x="966040" y="15036"/>
                    </a:cubicBezTo>
                    <a:cubicBezTo>
                      <a:pt x="951901" y="15678"/>
                      <a:pt x="937761" y="13108"/>
                      <a:pt x="923622" y="15036"/>
                    </a:cubicBezTo>
                    <a:cubicBezTo>
                      <a:pt x="916552" y="16321"/>
                      <a:pt x="908840" y="15036"/>
                      <a:pt x="901770" y="15678"/>
                    </a:cubicBezTo>
                    <a:cubicBezTo>
                      <a:pt x="894058" y="16321"/>
                      <a:pt x="886988" y="14393"/>
                      <a:pt x="880561" y="15036"/>
                    </a:cubicBezTo>
                    <a:cubicBezTo>
                      <a:pt x="874134" y="15036"/>
                      <a:pt x="867707" y="20820"/>
                      <a:pt x="865136" y="11822"/>
                    </a:cubicBezTo>
                    <a:cubicBezTo>
                      <a:pt x="863851" y="12465"/>
                      <a:pt x="862566" y="12465"/>
                      <a:pt x="861280" y="13108"/>
                    </a:cubicBezTo>
                    <a:cubicBezTo>
                      <a:pt x="855496" y="14393"/>
                      <a:pt x="848426" y="16321"/>
                      <a:pt x="843284" y="13108"/>
                    </a:cubicBezTo>
                    <a:cubicBezTo>
                      <a:pt x="837500" y="8609"/>
                      <a:pt x="829788" y="7966"/>
                      <a:pt x="823361" y="9251"/>
                    </a:cubicBezTo>
                    <a:cubicBezTo>
                      <a:pt x="814363" y="10537"/>
                      <a:pt x="805365" y="10537"/>
                      <a:pt x="797010" y="9251"/>
                    </a:cubicBezTo>
                    <a:cubicBezTo>
                      <a:pt x="755234" y="5395"/>
                      <a:pt x="713459" y="6038"/>
                      <a:pt x="671683" y="5395"/>
                    </a:cubicBezTo>
                    <a:cubicBezTo>
                      <a:pt x="647904" y="4752"/>
                      <a:pt x="624124" y="3467"/>
                      <a:pt x="600344" y="5395"/>
                    </a:cubicBezTo>
                    <a:cubicBezTo>
                      <a:pt x="575921" y="7323"/>
                      <a:pt x="550856" y="4752"/>
                      <a:pt x="525790" y="6680"/>
                    </a:cubicBezTo>
                    <a:cubicBezTo>
                      <a:pt x="520649" y="7323"/>
                      <a:pt x="516150" y="6038"/>
                      <a:pt x="511008" y="5395"/>
                    </a:cubicBezTo>
                    <a:cubicBezTo>
                      <a:pt x="507152" y="4752"/>
                      <a:pt x="503939" y="3467"/>
                      <a:pt x="499440" y="4110"/>
                    </a:cubicBezTo>
                    <a:cubicBezTo>
                      <a:pt x="481444" y="5395"/>
                      <a:pt x="462806" y="4752"/>
                      <a:pt x="444810" y="3467"/>
                    </a:cubicBezTo>
                    <a:cubicBezTo>
                      <a:pt x="422316" y="1539"/>
                      <a:pt x="399821" y="4110"/>
                      <a:pt x="377327" y="1539"/>
                    </a:cubicBezTo>
                    <a:cubicBezTo>
                      <a:pt x="356118" y="-390"/>
                      <a:pt x="334909" y="-390"/>
                      <a:pt x="313057" y="896"/>
                    </a:cubicBezTo>
                    <a:cubicBezTo>
                      <a:pt x="314985" y="4110"/>
                      <a:pt x="318198" y="4110"/>
                      <a:pt x="320769" y="4110"/>
                    </a:cubicBezTo>
                    <a:cubicBezTo>
                      <a:pt x="335551" y="2824"/>
                      <a:pt x="350333" y="3467"/>
                      <a:pt x="365115" y="4110"/>
                    </a:cubicBezTo>
                    <a:cubicBezTo>
                      <a:pt x="370900" y="4110"/>
                      <a:pt x="378612" y="2181"/>
                      <a:pt x="379897" y="9251"/>
                    </a:cubicBezTo>
                    <a:cubicBezTo>
                      <a:pt x="380540" y="11179"/>
                      <a:pt x="383754" y="11179"/>
                      <a:pt x="386325" y="11179"/>
                    </a:cubicBezTo>
                    <a:cubicBezTo>
                      <a:pt x="398536" y="11822"/>
                      <a:pt x="410747" y="12465"/>
                      <a:pt x="422958" y="13108"/>
                    </a:cubicBezTo>
                    <a:cubicBezTo>
                      <a:pt x="426815" y="13108"/>
                      <a:pt x="434527" y="10537"/>
                      <a:pt x="433884" y="16321"/>
                    </a:cubicBezTo>
                    <a:cubicBezTo>
                      <a:pt x="433242" y="21462"/>
                      <a:pt x="426172" y="19534"/>
                      <a:pt x="422316" y="19534"/>
                    </a:cubicBezTo>
                    <a:cubicBezTo>
                      <a:pt x="384396" y="19534"/>
                      <a:pt x="346477" y="18249"/>
                      <a:pt x="309200" y="16321"/>
                    </a:cubicBezTo>
                    <a:cubicBezTo>
                      <a:pt x="289277" y="15678"/>
                      <a:pt x="269353" y="15036"/>
                      <a:pt x="248787" y="15036"/>
                    </a:cubicBezTo>
                    <a:cubicBezTo>
                      <a:pt x="224364" y="15036"/>
                      <a:pt x="199941" y="15036"/>
                      <a:pt x="176161" y="15036"/>
                    </a:cubicBezTo>
                    <a:cubicBezTo>
                      <a:pt x="174233" y="15036"/>
                      <a:pt x="171663" y="15036"/>
                      <a:pt x="169735" y="16964"/>
                    </a:cubicBezTo>
                    <a:cubicBezTo>
                      <a:pt x="181946" y="18892"/>
                      <a:pt x="194800" y="15678"/>
                      <a:pt x="207011" y="20820"/>
                    </a:cubicBezTo>
                    <a:cubicBezTo>
                      <a:pt x="205083" y="23390"/>
                      <a:pt x="203798" y="23390"/>
                      <a:pt x="201870" y="23390"/>
                    </a:cubicBezTo>
                    <a:cubicBezTo>
                      <a:pt x="186445" y="23390"/>
                      <a:pt x="171020" y="22105"/>
                      <a:pt x="156880" y="24033"/>
                    </a:cubicBezTo>
                    <a:cubicBezTo>
                      <a:pt x="134386" y="27889"/>
                      <a:pt x="113819" y="25961"/>
                      <a:pt x="93253" y="25961"/>
                    </a:cubicBezTo>
                    <a:cubicBezTo>
                      <a:pt x="83613" y="25961"/>
                      <a:pt x="74615" y="26604"/>
                      <a:pt x="65617" y="28532"/>
                    </a:cubicBezTo>
                    <a:cubicBezTo>
                      <a:pt x="55976" y="30460"/>
                      <a:pt x="46336" y="31103"/>
                      <a:pt x="36696" y="31103"/>
                    </a:cubicBezTo>
                    <a:cubicBezTo>
                      <a:pt x="27055" y="31103"/>
                      <a:pt x="19343" y="37530"/>
                      <a:pt x="9059" y="35602"/>
                    </a:cubicBezTo>
                    <a:cubicBezTo>
                      <a:pt x="3918" y="34959"/>
                      <a:pt x="-581" y="36245"/>
                      <a:pt x="61" y="42029"/>
                    </a:cubicBezTo>
                    <a:cubicBezTo>
                      <a:pt x="21913" y="42029"/>
                      <a:pt x="43122" y="47171"/>
                      <a:pt x="65617" y="47813"/>
                    </a:cubicBezTo>
                    <a:cubicBezTo>
                      <a:pt x="68188" y="47813"/>
                      <a:pt x="72044" y="48456"/>
                      <a:pt x="73972" y="49741"/>
                    </a:cubicBezTo>
                    <a:cubicBezTo>
                      <a:pt x="79756" y="54883"/>
                      <a:pt x="86826" y="53597"/>
                      <a:pt x="93896" y="54240"/>
                    </a:cubicBezTo>
                    <a:cubicBezTo>
                      <a:pt x="105464" y="54883"/>
                      <a:pt x="117676" y="54883"/>
                      <a:pt x="129244" y="56168"/>
                    </a:cubicBezTo>
                    <a:cubicBezTo>
                      <a:pt x="136957" y="56811"/>
                      <a:pt x="145312" y="58096"/>
                      <a:pt x="149811" y="63238"/>
                    </a:cubicBezTo>
                    <a:cubicBezTo>
                      <a:pt x="156880" y="71593"/>
                      <a:pt x="166521" y="72236"/>
                      <a:pt x="178732" y="72236"/>
                    </a:cubicBezTo>
                    <a:cubicBezTo>
                      <a:pt x="190301" y="72879"/>
                      <a:pt x="202512" y="72236"/>
                      <a:pt x="213438" y="73521"/>
                    </a:cubicBezTo>
                    <a:cubicBezTo>
                      <a:pt x="243002" y="78020"/>
                      <a:pt x="273852" y="78663"/>
                      <a:pt x="304059" y="80591"/>
                    </a:cubicBezTo>
                    <a:cubicBezTo>
                      <a:pt x="344549" y="83804"/>
                      <a:pt x="385039" y="82519"/>
                      <a:pt x="426172" y="84447"/>
                    </a:cubicBezTo>
                    <a:cubicBezTo>
                      <a:pt x="466662" y="85732"/>
                      <a:pt x="507152" y="85732"/>
                      <a:pt x="548285" y="86375"/>
                    </a:cubicBezTo>
                    <a:cubicBezTo>
                      <a:pt x="582348" y="86375"/>
                      <a:pt x="617054" y="86375"/>
                      <a:pt x="651117" y="86375"/>
                    </a:cubicBezTo>
                    <a:cubicBezTo>
                      <a:pt x="658187" y="86375"/>
                      <a:pt x="665257" y="85732"/>
                      <a:pt x="672326" y="88946"/>
                    </a:cubicBezTo>
                    <a:cubicBezTo>
                      <a:pt x="676182" y="90874"/>
                      <a:pt x="682609" y="91517"/>
                      <a:pt x="687108" y="88303"/>
                    </a:cubicBezTo>
                    <a:cubicBezTo>
                      <a:pt x="690322" y="85732"/>
                      <a:pt x="694821" y="86375"/>
                      <a:pt x="699320" y="87660"/>
                    </a:cubicBezTo>
                    <a:cubicBezTo>
                      <a:pt x="712816" y="90874"/>
                      <a:pt x="726956" y="88946"/>
                      <a:pt x="739810" y="87660"/>
                    </a:cubicBezTo>
                    <a:cubicBezTo>
                      <a:pt x="757805" y="86375"/>
                      <a:pt x="775801" y="85732"/>
                      <a:pt x="793797" y="85090"/>
                    </a:cubicBezTo>
                    <a:cubicBezTo>
                      <a:pt x="809864" y="85090"/>
                      <a:pt x="825289" y="85090"/>
                      <a:pt x="841356" y="81876"/>
                    </a:cubicBezTo>
                    <a:cubicBezTo>
                      <a:pt x="831716" y="81234"/>
                      <a:pt x="822076" y="80591"/>
                      <a:pt x="811792" y="79948"/>
                    </a:cubicBezTo>
                    <a:cubicBezTo>
                      <a:pt x="818219" y="76735"/>
                      <a:pt x="829145" y="74164"/>
                      <a:pt x="835572" y="75449"/>
                    </a:cubicBezTo>
                    <a:cubicBezTo>
                      <a:pt x="849069" y="79306"/>
                      <a:pt x="861923" y="75449"/>
                      <a:pt x="875419" y="74807"/>
                    </a:cubicBezTo>
                    <a:cubicBezTo>
                      <a:pt x="888274" y="73521"/>
                      <a:pt x="901127" y="72879"/>
                      <a:pt x="910768" y="81234"/>
                    </a:cubicBezTo>
                    <a:cubicBezTo>
                      <a:pt x="913339" y="83162"/>
                      <a:pt x="915910" y="83162"/>
                      <a:pt x="918481" y="83162"/>
                    </a:cubicBezTo>
                    <a:cubicBezTo>
                      <a:pt x="953186" y="83804"/>
                      <a:pt x="987892" y="79948"/>
                      <a:pt x="1022598" y="81876"/>
                    </a:cubicBezTo>
                    <a:cubicBezTo>
                      <a:pt x="1045092" y="83162"/>
                      <a:pt x="1067587" y="81234"/>
                      <a:pt x="1090082" y="79948"/>
                    </a:cubicBezTo>
                    <a:cubicBezTo>
                      <a:pt x="1106792" y="79306"/>
                      <a:pt x="1123502" y="78020"/>
                      <a:pt x="1140212" y="76735"/>
                    </a:cubicBezTo>
                    <a:cubicBezTo>
                      <a:pt x="1145354" y="76092"/>
                      <a:pt x="1151138" y="78020"/>
                      <a:pt x="1155637" y="75449"/>
                    </a:cubicBezTo>
                    <a:cubicBezTo>
                      <a:pt x="1153066" y="69665"/>
                      <a:pt x="1147282" y="74164"/>
                      <a:pt x="1142783" y="73521"/>
                    </a:cubicBezTo>
                    <a:cubicBezTo>
                      <a:pt x="1128001" y="69665"/>
                      <a:pt x="1112576" y="72236"/>
                      <a:pt x="1097794" y="72236"/>
                    </a:cubicBezTo>
                    <a:cubicBezTo>
                      <a:pt x="1077870" y="72879"/>
                      <a:pt x="1057947" y="74807"/>
                      <a:pt x="1038023" y="74807"/>
                    </a:cubicBezTo>
                    <a:cubicBezTo>
                      <a:pt x="1020670" y="75449"/>
                      <a:pt x="1002674" y="73521"/>
                      <a:pt x="985321" y="74807"/>
                    </a:cubicBezTo>
                    <a:cubicBezTo>
                      <a:pt x="967326" y="75449"/>
                      <a:pt x="949330" y="76735"/>
                      <a:pt x="928121" y="74164"/>
                    </a:cubicBezTo>
                    <a:cubicBezTo>
                      <a:pt x="938404" y="70950"/>
                      <a:pt x="948045" y="67094"/>
                      <a:pt x="954472" y="69022"/>
                    </a:cubicBezTo>
                    <a:cubicBezTo>
                      <a:pt x="967326" y="72879"/>
                      <a:pt x="978894" y="71593"/>
                      <a:pt x="991106" y="70950"/>
                    </a:cubicBezTo>
                    <a:cubicBezTo>
                      <a:pt x="1011029" y="69665"/>
                      <a:pt x="1030953" y="69022"/>
                      <a:pt x="1051520" y="68380"/>
                    </a:cubicBezTo>
                    <a:cubicBezTo>
                      <a:pt x="1083012" y="67737"/>
                      <a:pt x="1114504" y="68380"/>
                      <a:pt x="1145354" y="67094"/>
                    </a:cubicBezTo>
                    <a:cubicBezTo>
                      <a:pt x="1183273" y="65166"/>
                      <a:pt x="1221835" y="65809"/>
                      <a:pt x="1259754" y="63238"/>
                    </a:cubicBezTo>
                    <a:cubicBezTo>
                      <a:pt x="1276465" y="61952"/>
                      <a:pt x="1293175" y="61310"/>
                      <a:pt x="1309885" y="60024"/>
                    </a:cubicBezTo>
                    <a:cubicBezTo>
                      <a:pt x="1301530" y="54883"/>
                      <a:pt x="1290604" y="52955"/>
                      <a:pt x="1284820" y="44600"/>
                    </a:cubicBezTo>
                    <a:cubicBezTo>
                      <a:pt x="1293175" y="46528"/>
                      <a:pt x="1302815" y="42029"/>
                      <a:pt x="1305386" y="51669"/>
                    </a:cubicBezTo>
                    <a:cubicBezTo>
                      <a:pt x="1306029" y="53597"/>
                      <a:pt x="1310528" y="53597"/>
                      <a:pt x="1313099" y="52312"/>
                    </a:cubicBezTo>
                    <a:cubicBezTo>
                      <a:pt x="1315027" y="51669"/>
                      <a:pt x="1319526" y="51669"/>
                      <a:pt x="1317598" y="48456"/>
                    </a:cubicBezTo>
                    <a:cubicBezTo>
                      <a:pt x="1315670" y="45243"/>
                      <a:pt x="1319526" y="41386"/>
                      <a:pt x="1316955" y="37530"/>
                    </a:cubicBezTo>
                    <a:cubicBezTo>
                      <a:pt x="1312456" y="43957"/>
                      <a:pt x="1312456" y="43957"/>
                      <a:pt x="1304743" y="40744"/>
                    </a:cubicBezTo>
                    <a:cubicBezTo>
                      <a:pt x="1301530" y="39458"/>
                      <a:pt x="1298959" y="37530"/>
                      <a:pt x="1295103" y="38173"/>
                    </a:cubicBezTo>
                    <a:cubicBezTo>
                      <a:pt x="1279678" y="39458"/>
                      <a:pt x="1264253" y="39458"/>
                      <a:pt x="1249471" y="42029"/>
                    </a:cubicBezTo>
                    <a:cubicBezTo>
                      <a:pt x="1237902" y="44600"/>
                      <a:pt x="1237902" y="44600"/>
                      <a:pt x="1228262" y="36245"/>
                    </a:cubicBezTo>
                    <a:cubicBezTo>
                      <a:pt x="1237260" y="31103"/>
                      <a:pt x="1247543" y="30460"/>
                      <a:pt x="1257184" y="31103"/>
                    </a:cubicBezTo>
                    <a:cubicBezTo>
                      <a:pt x="1270680" y="32388"/>
                      <a:pt x="1282892" y="29175"/>
                      <a:pt x="1295746" y="28532"/>
                    </a:cubicBezTo>
                    <a:cubicBezTo>
                      <a:pt x="1313099" y="27246"/>
                      <a:pt x="1313099" y="26604"/>
                      <a:pt x="1325953" y="27889"/>
                    </a:cubicBezTo>
                    <a:cubicBezTo>
                      <a:pt x="1331737" y="28532"/>
                      <a:pt x="1338806" y="29175"/>
                      <a:pt x="1343948" y="25961"/>
                    </a:cubicBezTo>
                    <a:cubicBezTo>
                      <a:pt x="1343948" y="22105"/>
                      <a:pt x="1338806" y="22105"/>
                      <a:pt x="1335593" y="20177"/>
                    </a:cubicBezTo>
                    <a:cubicBezTo>
                      <a:pt x="1342020" y="20177"/>
                      <a:pt x="1347805" y="18249"/>
                      <a:pt x="1352304" y="20177"/>
                    </a:cubicBezTo>
                    <a:cubicBezTo>
                      <a:pt x="1352946" y="22748"/>
                      <a:pt x="1347162" y="24033"/>
                      <a:pt x="1351018" y="26604"/>
                    </a:cubicBezTo>
                    <a:cubicBezTo>
                      <a:pt x="1354874" y="25318"/>
                      <a:pt x="1361301" y="28532"/>
                      <a:pt x="1361944" y="24033"/>
                    </a:cubicBezTo>
                    <a:cubicBezTo>
                      <a:pt x="1362586" y="19534"/>
                      <a:pt x="1365800" y="19534"/>
                      <a:pt x="1369656" y="19534"/>
                    </a:cubicBezTo>
                    <a:cubicBezTo>
                      <a:pt x="1379297" y="20177"/>
                      <a:pt x="1388295" y="16321"/>
                      <a:pt x="1397935" y="16321"/>
                    </a:cubicBezTo>
                    <a:cubicBezTo>
                      <a:pt x="1397292" y="13108"/>
                      <a:pt x="1395364" y="12465"/>
                      <a:pt x="1393436" y="12465"/>
                    </a:cubicBezTo>
                    <a:close/>
                  </a:path>
                </a:pathLst>
              </a:custGeom>
              <a:grpFill/>
              <a:ln w="64257" cap="flat">
                <a:noFill/>
                <a:prstDash val="solid"/>
                <a:miter/>
              </a:ln>
              <a:effectLst/>
            </p:spPr>
            <p:txBody>
              <a:bodyPr lIns="411480" tIns="205740" rIns="411480" bIns="20574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4" name="任意多边形: 形状 43"/>
              <p:cNvSpPr/>
              <p:nvPr/>
            </p:nvSpPr>
            <p:spPr>
              <a:xfrm>
                <a:off x="3453814" y="14387001"/>
                <a:ext cx="2519064" cy="99563"/>
              </a:xfrm>
              <a:custGeom>
                <a:avLst/>
                <a:gdLst>
                  <a:gd name="connsiteX0" fmla="*/ 512232 w 559792"/>
                  <a:gd name="connsiteY0" fmla="*/ 11029 h 22125"/>
                  <a:gd name="connsiteX1" fmla="*/ 467886 w 559792"/>
                  <a:gd name="connsiteY1" fmla="*/ 12957 h 22125"/>
                  <a:gd name="connsiteX2" fmla="*/ 450533 w 559792"/>
                  <a:gd name="connsiteY2" fmla="*/ 11671 h 22125"/>
                  <a:gd name="connsiteX3" fmla="*/ 444749 w 559792"/>
                  <a:gd name="connsiteY3" fmla="*/ 11671 h 22125"/>
                  <a:gd name="connsiteX4" fmla="*/ 415827 w 559792"/>
                  <a:gd name="connsiteY4" fmla="*/ 11671 h 22125"/>
                  <a:gd name="connsiteX5" fmla="*/ 399117 w 559792"/>
                  <a:gd name="connsiteY5" fmla="*/ 9101 h 22125"/>
                  <a:gd name="connsiteX6" fmla="*/ 382407 w 559792"/>
                  <a:gd name="connsiteY6" fmla="*/ 2674 h 22125"/>
                  <a:gd name="connsiteX7" fmla="*/ 379836 w 559792"/>
                  <a:gd name="connsiteY7" fmla="*/ 1388 h 22125"/>
                  <a:gd name="connsiteX8" fmla="*/ 334204 w 559792"/>
                  <a:gd name="connsiteY8" fmla="*/ 2674 h 22125"/>
                  <a:gd name="connsiteX9" fmla="*/ 313638 w 559792"/>
                  <a:gd name="connsiteY9" fmla="*/ 2031 h 22125"/>
                  <a:gd name="connsiteX10" fmla="*/ 298213 w 559792"/>
                  <a:gd name="connsiteY10" fmla="*/ 6530 h 22125"/>
                  <a:gd name="connsiteX11" fmla="*/ 293714 w 559792"/>
                  <a:gd name="connsiteY11" fmla="*/ 9101 h 22125"/>
                  <a:gd name="connsiteX12" fmla="*/ 243584 w 559792"/>
                  <a:gd name="connsiteY12" fmla="*/ 10386 h 22125"/>
                  <a:gd name="connsiteX13" fmla="*/ 201808 w 559792"/>
                  <a:gd name="connsiteY13" fmla="*/ 12957 h 22125"/>
                  <a:gd name="connsiteX14" fmla="*/ 196666 w 559792"/>
                  <a:gd name="connsiteY14" fmla="*/ 12957 h 22125"/>
                  <a:gd name="connsiteX15" fmla="*/ 183170 w 559792"/>
                  <a:gd name="connsiteY15" fmla="*/ 11029 h 22125"/>
                  <a:gd name="connsiteX16" fmla="*/ 134324 w 559792"/>
                  <a:gd name="connsiteY16" fmla="*/ 10386 h 22125"/>
                  <a:gd name="connsiteX17" fmla="*/ 68126 w 559792"/>
                  <a:gd name="connsiteY17" fmla="*/ 7815 h 22125"/>
                  <a:gd name="connsiteX18" fmla="*/ 57200 w 559792"/>
                  <a:gd name="connsiteY18" fmla="*/ 9743 h 22125"/>
                  <a:gd name="connsiteX19" fmla="*/ 44989 w 559792"/>
                  <a:gd name="connsiteY19" fmla="*/ 12957 h 22125"/>
                  <a:gd name="connsiteX20" fmla="*/ 29564 w 559792"/>
                  <a:gd name="connsiteY20" fmla="*/ 12314 h 22125"/>
                  <a:gd name="connsiteX21" fmla="*/ 0 w 559792"/>
                  <a:gd name="connsiteY21" fmla="*/ 12957 h 22125"/>
                  <a:gd name="connsiteX22" fmla="*/ 63627 w 559792"/>
                  <a:gd name="connsiteY22" fmla="*/ 15528 h 22125"/>
                  <a:gd name="connsiteX23" fmla="*/ 69412 w 559792"/>
                  <a:gd name="connsiteY23" fmla="*/ 14885 h 22125"/>
                  <a:gd name="connsiteX24" fmla="*/ 140751 w 559792"/>
                  <a:gd name="connsiteY24" fmla="*/ 18741 h 22125"/>
                  <a:gd name="connsiteX25" fmla="*/ 228801 w 559792"/>
                  <a:gd name="connsiteY25" fmla="*/ 21955 h 22125"/>
                  <a:gd name="connsiteX26" fmla="*/ 255152 w 559792"/>
                  <a:gd name="connsiteY26" fmla="*/ 21312 h 22125"/>
                  <a:gd name="connsiteX27" fmla="*/ 277647 w 559792"/>
                  <a:gd name="connsiteY27" fmla="*/ 20669 h 22125"/>
                  <a:gd name="connsiteX28" fmla="*/ 281503 w 559792"/>
                  <a:gd name="connsiteY28" fmla="*/ 19384 h 22125"/>
                  <a:gd name="connsiteX29" fmla="*/ 296285 w 559792"/>
                  <a:gd name="connsiteY29" fmla="*/ 16813 h 22125"/>
                  <a:gd name="connsiteX30" fmla="*/ 312352 w 559792"/>
                  <a:gd name="connsiteY30" fmla="*/ 21312 h 22125"/>
                  <a:gd name="connsiteX31" fmla="*/ 336132 w 559792"/>
                  <a:gd name="connsiteY31" fmla="*/ 21955 h 22125"/>
                  <a:gd name="connsiteX32" fmla="*/ 435751 w 559792"/>
                  <a:gd name="connsiteY32" fmla="*/ 20027 h 22125"/>
                  <a:gd name="connsiteX33" fmla="*/ 446034 w 559792"/>
                  <a:gd name="connsiteY33" fmla="*/ 20027 h 22125"/>
                  <a:gd name="connsiteX34" fmla="*/ 493594 w 559792"/>
                  <a:gd name="connsiteY34" fmla="*/ 18098 h 22125"/>
                  <a:gd name="connsiteX35" fmla="*/ 525086 w 559792"/>
                  <a:gd name="connsiteY35" fmla="*/ 18741 h 22125"/>
                  <a:gd name="connsiteX36" fmla="*/ 559792 w 559792"/>
                  <a:gd name="connsiteY36" fmla="*/ 15528 h 22125"/>
                  <a:gd name="connsiteX37" fmla="*/ 536655 w 559792"/>
                  <a:gd name="connsiteY37" fmla="*/ 12314 h 22125"/>
                  <a:gd name="connsiteX38" fmla="*/ 512232 w 559792"/>
                  <a:gd name="connsiteY38" fmla="*/ 11029 h 22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559792" h="22125">
                    <a:moveTo>
                      <a:pt x="512232" y="11029"/>
                    </a:moveTo>
                    <a:cubicBezTo>
                      <a:pt x="497450" y="12314"/>
                      <a:pt x="482668" y="11029"/>
                      <a:pt x="467886" y="12957"/>
                    </a:cubicBezTo>
                    <a:cubicBezTo>
                      <a:pt x="462744" y="13599"/>
                      <a:pt x="455675" y="17456"/>
                      <a:pt x="450533" y="11671"/>
                    </a:cubicBezTo>
                    <a:cubicBezTo>
                      <a:pt x="449890" y="11029"/>
                      <a:pt x="446677" y="12314"/>
                      <a:pt x="444749" y="11671"/>
                    </a:cubicBezTo>
                    <a:cubicBezTo>
                      <a:pt x="435108" y="11029"/>
                      <a:pt x="424825" y="14885"/>
                      <a:pt x="415827" y="11671"/>
                    </a:cubicBezTo>
                    <a:cubicBezTo>
                      <a:pt x="410043" y="9743"/>
                      <a:pt x="404901" y="9743"/>
                      <a:pt x="399117" y="9101"/>
                    </a:cubicBezTo>
                    <a:cubicBezTo>
                      <a:pt x="392047" y="8458"/>
                      <a:pt x="383049" y="11671"/>
                      <a:pt x="382407" y="2674"/>
                    </a:cubicBezTo>
                    <a:cubicBezTo>
                      <a:pt x="382407" y="2031"/>
                      <a:pt x="380479" y="1388"/>
                      <a:pt x="379836" y="1388"/>
                    </a:cubicBezTo>
                    <a:cubicBezTo>
                      <a:pt x="364411" y="1388"/>
                      <a:pt x="348986" y="-2468"/>
                      <a:pt x="334204" y="2674"/>
                    </a:cubicBezTo>
                    <a:cubicBezTo>
                      <a:pt x="327777" y="4602"/>
                      <a:pt x="320708" y="6530"/>
                      <a:pt x="313638" y="2031"/>
                    </a:cubicBezTo>
                    <a:cubicBezTo>
                      <a:pt x="309782" y="103"/>
                      <a:pt x="302069" y="2674"/>
                      <a:pt x="298213" y="6530"/>
                    </a:cubicBezTo>
                    <a:cubicBezTo>
                      <a:pt x="296928" y="7815"/>
                      <a:pt x="296285" y="9101"/>
                      <a:pt x="293714" y="9101"/>
                    </a:cubicBezTo>
                    <a:cubicBezTo>
                      <a:pt x="277004" y="9743"/>
                      <a:pt x="260294" y="10386"/>
                      <a:pt x="243584" y="10386"/>
                    </a:cubicBezTo>
                    <a:cubicBezTo>
                      <a:pt x="229444" y="10386"/>
                      <a:pt x="215305" y="10386"/>
                      <a:pt x="201808" y="12957"/>
                    </a:cubicBezTo>
                    <a:cubicBezTo>
                      <a:pt x="199880" y="13599"/>
                      <a:pt x="197952" y="14242"/>
                      <a:pt x="196666" y="12957"/>
                    </a:cubicBezTo>
                    <a:cubicBezTo>
                      <a:pt x="192810" y="9743"/>
                      <a:pt x="187668" y="11029"/>
                      <a:pt x="183170" y="11029"/>
                    </a:cubicBezTo>
                    <a:cubicBezTo>
                      <a:pt x="167102" y="11029"/>
                      <a:pt x="150392" y="10386"/>
                      <a:pt x="134324" y="10386"/>
                    </a:cubicBezTo>
                    <a:cubicBezTo>
                      <a:pt x="112473" y="10386"/>
                      <a:pt x="90621" y="9743"/>
                      <a:pt x="68126" y="7815"/>
                    </a:cubicBezTo>
                    <a:cubicBezTo>
                      <a:pt x="64270" y="7815"/>
                      <a:pt x="59128" y="7172"/>
                      <a:pt x="57200" y="9743"/>
                    </a:cubicBezTo>
                    <a:cubicBezTo>
                      <a:pt x="54629" y="14885"/>
                      <a:pt x="50131" y="14242"/>
                      <a:pt x="44989" y="12957"/>
                    </a:cubicBezTo>
                    <a:cubicBezTo>
                      <a:pt x="39847" y="11671"/>
                      <a:pt x="34063" y="11029"/>
                      <a:pt x="29564" y="12314"/>
                    </a:cubicBezTo>
                    <a:cubicBezTo>
                      <a:pt x="20566" y="13599"/>
                      <a:pt x="11569" y="9101"/>
                      <a:pt x="0" y="12957"/>
                    </a:cubicBezTo>
                    <a:cubicBezTo>
                      <a:pt x="22494" y="14242"/>
                      <a:pt x="42418" y="18741"/>
                      <a:pt x="63627" y="15528"/>
                    </a:cubicBezTo>
                    <a:cubicBezTo>
                      <a:pt x="65555" y="15528"/>
                      <a:pt x="67484" y="14885"/>
                      <a:pt x="69412" y="14885"/>
                    </a:cubicBezTo>
                    <a:cubicBezTo>
                      <a:pt x="93192" y="19384"/>
                      <a:pt x="116971" y="18098"/>
                      <a:pt x="140751" y="18741"/>
                    </a:cubicBezTo>
                    <a:cubicBezTo>
                      <a:pt x="170316" y="19384"/>
                      <a:pt x="199237" y="21312"/>
                      <a:pt x="228801" y="21955"/>
                    </a:cubicBezTo>
                    <a:cubicBezTo>
                      <a:pt x="237799" y="21955"/>
                      <a:pt x="246797" y="22597"/>
                      <a:pt x="255152" y="21312"/>
                    </a:cubicBezTo>
                    <a:cubicBezTo>
                      <a:pt x="262865" y="20669"/>
                      <a:pt x="269934" y="15528"/>
                      <a:pt x="277647" y="20669"/>
                    </a:cubicBezTo>
                    <a:cubicBezTo>
                      <a:pt x="278932" y="21312"/>
                      <a:pt x="280217" y="20669"/>
                      <a:pt x="281503" y="19384"/>
                    </a:cubicBezTo>
                    <a:cubicBezTo>
                      <a:pt x="285359" y="15528"/>
                      <a:pt x="291143" y="17456"/>
                      <a:pt x="296285" y="16813"/>
                    </a:cubicBezTo>
                    <a:cubicBezTo>
                      <a:pt x="303355" y="16170"/>
                      <a:pt x="307211" y="21955"/>
                      <a:pt x="312352" y="21312"/>
                    </a:cubicBezTo>
                    <a:cubicBezTo>
                      <a:pt x="320708" y="20027"/>
                      <a:pt x="328420" y="21955"/>
                      <a:pt x="336132" y="21955"/>
                    </a:cubicBezTo>
                    <a:cubicBezTo>
                      <a:pt x="369553" y="22597"/>
                      <a:pt x="402330" y="21312"/>
                      <a:pt x="435751" y="20027"/>
                    </a:cubicBezTo>
                    <a:cubicBezTo>
                      <a:pt x="438965" y="20027"/>
                      <a:pt x="442178" y="19384"/>
                      <a:pt x="446034" y="20027"/>
                    </a:cubicBezTo>
                    <a:cubicBezTo>
                      <a:pt x="462102" y="21955"/>
                      <a:pt x="478169" y="20027"/>
                      <a:pt x="493594" y="18098"/>
                    </a:cubicBezTo>
                    <a:cubicBezTo>
                      <a:pt x="504520" y="16813"/>
                      <a:pt x="514803" y="16170"/>
                      <a:pt x="525086" y="18741"/>
                    </a:cubicBezTo>
                    <a:cubicBezTo>
                      <a:pt x="535370" y="20669"/>
                      <a:pt x="552722" y="19384"/>
                      <a:pt x="559792" y="15528"/>
                    </a:cubicBezTo>
                    <a:cubicBezTo>
                      <a:pt x="551437" y="14885"/>
                      <a:pt x="542439" y="15528"/>
                      <a:pt x="536655" y="12314"/>
                    </a:cubicBezTo>
                    <a:cubicBezTo>
                      <a:pt x="527014" y="9743"/>
                      <a:pt x="519944" y="10386"/>
                      <a:pt x="512232" y="11029"/>
                    </a:cubicBezTo>
                    <a:close/>
                  </a:path>
                </a:pathLst>
              </a:custGeom>
              <a:grpFill/>
              <a:ln w="64257" cap="flat">
                <a:noFill/>
                <a:prstDash val="solid"/>
                <a:miter/>
              </a:ln>
              <a:effectLst/>
            </p:spPr>
            <p:txBody>
              <a:bodyPr lIns="411480" tIns="205740" rIns="411480" bIns="20574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5" name="任意多边形: 形状 44"/>
              <p:cNvSpPr/>
              <p:nvPr/>
            </p:nvSpPr>
            <p:spPr>
              <a:xfrm>
                <a:off x="4599100" y="13853096"/>
                <a:ext cx="1038281" cy="63909"/>
              </a:xfrm>
              <a:custGeom>
                <a:avLst/>
                <a:gdLst>
                  <a:gd name="connsiteX0" fmla="*/ 144608 w 230729"/>
                  <a:gd name="connsiteY0" fmla="*/ 8203 h 14202"/>
                  <a:gd name="connsiteX1" fmla="*/ 115043 w 230729"/>
                  <a:gd name="connsiteY1" fmla="*/ 11417 h 14202"/>
                  <a:gd name="connsiteX2" fmla="*/ 116329 w 230729"/>
                  <a:gd name="connsiteY2" fmla="*/ 12060 h 14202"/>
                  <a:gd name="connsiteX3" fmla="*/ 157462 w 230729"/>
                  <a:gd name="connsiteY3" fmla="*/ 13988 h 14202"/>
                  <a:gd name="connsiteX4" fmla="*/ 169673 w 230729"/>
                  <a:gd name="connsiteY4" fmla="*/ 8203 h 14202"/>
                  <a:gd name="connsiteX5" fmla="*/ 176743 w 230729"/>
                  <a:gd name="connsiteY5" fmla="*/ 6275 h 14202"/>
                  <a:gd name="connsiteX6" fmla="*/ 206307 w 230729"/>
                  <a:gd name="connsiteY6" fmla="*/ 6918 h 14202"/>
                  <a:gd name="connsiteX7" fmla="*/ 230729 w 230729"/>
                  <a:gd name="connsiteY7" fmla="*/ 3704 h 14202"/>
                  <a:gd name="connsiteX8" fmla="*/ 0 w 230729"/>
                  <a:gd name="connsiteY8" fmla="*/ 2419 h 14202"/>
                  <a:gd name="connsiteX9" fmla="*/ 72625 w 230729"/>
                  <a:gd name="connsiteY9" fmla="*/ 4347 h 14202"/>
                  <a:gd name="connsiteX10" fmla="*/ 144608 w 230729"/>
                  <a:gd name="connsiteY10" fmla="*/ 8203 h 1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0729" h="14202">
                    <a:moveTo>
                      <a:pt x="144608" y="8203"/>
                    </a:moveTo>
                    <a:cubicBezTo>
                      <a:pt x="134967" y="11417"/>
                      <a:pt x="124684" y="9489"/>
                      <a:pt x="115043" y="11417"/>
                    </a:cubicBezTo>
                    <a:cubicBezTo>
                      <a:pt x="115686" y="12060"/>
                      <a:pt x="115686" y="12060"/>
                      <a:pt x="116329" y="12060"/>
                    </a:cubicBezTo>
                    <a:cubicBezTo>
                      <a:pt x="129826" y="12702"/>
                      <a:pt x="143965" y="13345"/>
                      <a:pt x="157462" y="13988"/>
                    </a:cubicBezTo>
                    <a:cubicBezTo>
                      <a:pt x="163246" y="13988"/>
                      <a:pt x="170316" y="15916"/>
                      <a:pt x="169673" y="8203"/>
                    </a:cubicBezTo>
                    <a:cubicBezTo>
                      <a:pt x="169673" y="6275"/>
                      <a:pt x="173529" y="5633"/>
                      <a:pt x="176743" y="6275"/>
                    </a:cubicBezTo>
                    <a:cubicBezTo>
                      <a:pt x="186383" y="6918"/>
                      <a:pt x="196024" y="6918"/>
                      <a:pt x="206307" y="6918"/>
                    </a:cubicBezTo>
                    <a:cubicBezTo>
                      <a:pt x="216590" y="6918"/>
                      <a:pt x="224303" y="6275"/>
                      <a:pt x="230729" y="3704"/>
                    </a:cubicBezTo>
                    <a:cubicBezTo>
                      <a:pt x="154248" y="491"/>
                      <a:pt x="77124" y="-2080"/>
                      <a:pt x="0" y="2419"/>
                    </a:cubicBezTo>
                    <a:cubicBezTo>
                      <a:pt x="24423" y="3062"/>
                      <a:pt x="48203" y="3062"/>
                      <a:pt x="72625" y="4347"/>
                    </a:cubicBezTo>
                    <a:cubicBezTo>
                      <a:pt x="96405" y="5633"/>
                      <a:pt x="120828" y="3062"/>
                      <a:pt x="144608" y="8203"/>
                    </a:cubicBezTo>
                    <a:close/>
                  </a:path>
                </a:pathLst>
              </a:custGeom>
              <a:grpFill/>
              <a:ln w="64257" cap="flat">
                <a:noFill/>
                <a:prstDash val="solid"/>
                <a:miter/>
              </a:ln>
              <a:effectLst/>
            </p:spPr>
            <p:txBody>
              <a:bodyPr lIns="411480" tIns="205740" rIns="411480" bIns="20574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6" name="任意多边形: 形状 45"/>
              <p:cNvSpPr/>
              <p:nvPr/>
            </p:nvSpPr>
            <p:spPr>
              <a:xfrm>
                <a:off x="6458755" y="13882841"/>
                <a:ext cx="911025" cy="60021"/>
              </a:xfrm>
              <a:custGeom>
                <a:avLst/>
                <a:gdLst>
                  <a:gd name="connsiteX0" fmla="*/ 93834 w 202450"/>
                  <a:gd name="connsiteY0" fmla="*/ 7379 h 13338"/>
                  <a:gd name="connsiteX1" fmla="*/ 101547 w 202450"/>
                  <a:gd name="connsiteY1" fmla="*/ 9307 h 13338"/>
                  <a:gd name="connsiteX2" fmla="*/ 116971 w 202450"/>
                  <a:gd name="connsiteY2" fmla="*/ 13164 h 13338"/>
                  <a:gd name="connsiteX3" fmla="*/ 133682 w 202450"/>
                  <a:gd name="connsiteY3" fmla="*/ 11878 h 13338"/>
                  <a:gd name="connsiteX4" fmla="*/ 120828 w 202450"/>
                  <a:gd name="connsiteY4" fmla="*/ 11235 h 13338"/>
                  <a:gd name="connsiteX5" fmla="*/ 108617 w 202450"/>
                  <a:gd name="connsiteY5" fmla="*/ 8022 h 13338"/>
                  <a:gd name="connsiteX6" fmla="*/ 202451 w 202450"/>
                  <a:gd name="connsiteY6" fmla="*/ 5451 h 13338"/>
                  <a:gd name="connsiteX7" fmla="*/ 182527 w 202450"/>
                  <a:gd name="connsiteY7" fmla="*/ 310 h 13338"/>
                  <a:gd name="connsiteX8" fmla="*/ 116971 w 202450"/>
                  <a:gd name="connsiteY8" fmla="*/ 953 h 13338"/>
                  <a:gd name="connsiteX9" fmla="*/ 101547 w 202450"/>
                  <a:gd name="connsiteY9" fmla="*/ 4166 h 13338"/>
                  <a:gd name="connsiteX10" fmla="*/ 96405 w 202450"/>
                  <a:gd name="connsiteY10" fmla="*/ 4166 h 13338"/>
                  <a:gd name="connsiteX11" fmla="*/ 82908 w 202450"/>
                  <a:gd name="connsiteY11" fmla="*/ 310 h 13338"/>
                  <a:gd name="connsiteX12" fmla="*/ 11569 w 202450"/>
                  <a:gd name="connsiteY12" fmla="*/ 2238 h 13338"/>
                  <a:gd name="connsiteX13" fmla="*/ 0 w 202450"/>
                  <a:gd name="connsiteY13" fmla="*/ 4166 h 13338"/>
                  <a:gd name="connsiteX14" fmla="*/ 35991 w 202450"/>
                  <a:gd name="connsiteY14" fmla="*/ 6094 h 13338"/>
                  <a:gd name="connsiteX15" fmla="*/ 93834 w 202450"/>
                  <a:gd name="connsiteY15" fmla="*/ 7379 h 13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02450" h="13338">
                    <a:moveTo>
                      <a:pt x="93834" y="7379"/>
                    </a:moveTo>
                    <a:cubicBezTo>
                      <a:pt x="97048" y="7379"/>
                      <a:pt x="100261" y="6737"/>
                      <a:pt x="101547" y="9307"/>
                    </a:cubicBezTo>
                    <a:cubicBezTo>
                      <a:pt x="104760" y="15092"/>
                      <a:pt x="111830" y="12521"/>
                      <a:pt x="116971" y="13164"/>
                    </a:cubicBezTo>
                    <a:cubicBezTo>
                      <a:pt x="119542" y="13806"/>
                      <a:pt x="132396" y="12521"/>
                      <a:pt x="133682" y="11878"/>
                    </a:cubicBezTo>
                    <a:cubicBezTo>
                      <a:pt x="129183" y="9950"/>
                      <a:pt x="125326" y="11235"/>
                      <a:pt x="120828" y="11235"/>
                    </a:cubicBezTo>
                    <a:cubicBezTo>
                      <a:pt x="116971" y="11235"/>
                      <a:pt x="111830" y="13164"/>
                      <a:pt x="108617" y="8022"/>
                    </a:cubicBezTo>
                    <a:cubicBezTo>
                      <a:pt x="140752" y="7379"/>
                      <a:pt x="171601" y="6737"/>
                      <a:pt x="202451" y="5451"/>
                    </a:cubicBezTo>
                    <a:cubicBezTo>
                      <a:pt x="196024" y="1595"/>
                      <a:pt x="189596" y="310"/>
                      <a:pt x="182527" y="310"/>
                    </a:cubicBezTo>
                    <a:cubicBezTo>
                      <a:pt x="160675" y="-975"/>
                      <a:pt x="138824" y="2238"/>
                      <a:pt x="116971" y="953"/>
                    </a:cubicBezTo>
                    <a:cubicBezTo>
                      <a:pt x="111830" y="953"/>
                      <a:pt x="105403" y="-975"/>
                      <a:pt x="101547" y="4166"/>
                    </a:cubicBezTo>
                    <a:cubicBezTo>
                      <a:pt x="100904" y="5451"/>
                      <a:pt x="97048" y="4809"/>
                      <a:pt x="96405" y="4166"/>
                    </a:cubicBezTo>
                    <a:cubicBezTo>
                      <a:pt x="93191" y="-975"/>
                      <a:pt x="88050" y="310"/>
                      <a:pt x="82908" y="310"/>
                    </a:cubicBezTo>
                    <a:cubicBezTo>
                      <a:pt x="59128" y="953"/>
                      <a:pt x="35349" y="1595"/>
                      <a:pt x="11569" y="2238"/>
                    </a:cubicBezTo>
                    <a:cubicBezTo>
                      <a:pt x="8355" y="2238"/>
                      <a:pt x="5142" y="2238"/>
                      <a:pt x="0" y="4166"/>
                    </a:cubicBezTo>
                    <a:cubicBezTo>
                      <a:pt x="13497" y="4166"/>
                      <a:pt x="25065" y="6737"/>
                      <a:pt x="35991" y="6094"/>
                    </a:cubicBezTo>
                    <a:cubicBezTo>
                      <a:pt x="55272" y="5451"/>
                      <a:pt x="74553" y="8665"/>
                      <a:pt x="93834" y="7379"/>
                    </a:cubicBezTo>
                    <a:close/>
                  </a:path>
                </a:pathLst>
              </a:custGeom>
              <a:grpFill/>
              <a:ln w="64257" cap="flat">
                <a:noFill/>
                <a:prstDash val="solid"/>
                <a:miter/>
              </a:ln>
              <a:effectLst/>
            </p:spPr>
            <p:txBody>
              <a:bodyPr lIns="411480" tIns="205740" rIns="411480" bIns="20574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7" name="任意多边形: 形状 46"/>
              <p:cNvSpPr/>
              <p:nvPr/>
            </p:nvSpPr>
            <p:spPr>
              <a:xfrm>
                <a:off x="4735031" y="14534083"/>
                <a:ext cx="812691" cy="33831"/>
              </a:xfrm>
              <a:custGeom>
                <a:avLst/>
                <a:gdLst>
                  <a:gd name="connsiteX0" fmla="*/ 140751 w 180598"/>
                  <a:gd name="connsiteY0" fmla="*/ 5338 h 7518"/>
                  <a:gd name="connsiteX1" fmla="*/ 172244 w 180598"/>
                  <a:gd name="connsiteY1" fmla="*/ 6623 h 7518"/>
                  <a:gd name="connsiteX2" fmla="*/ 180599 w 180598"/>
                  <a:gd name="connsiteY2" fmla="*/ 196 h 7518"/>
                  <a:gd name="connsiteX3" fmla="*/ 154891 w 180598"/>
                  <a:gd name="connsiteY3" fmla="*/ 1481 h 7518"/>
                  <a:gd name="connsiteX4" fmla="*/ 129826 w 180598"/>
                  <a:gd name="connsiteY4" fmla="*/ 839 h 7518"/>
                  <a:gd name="connsiteX5" fmla="*/ 109259 w 180598"/>
                  <a:gd name="connsiteY5" fmla="*/ 839 h 7518"/>
                  <a:gd name="connsiteX6" fmla="*/ 23137 w 180598"/>
                  <a:gd name="connsiteY6" fmla="*/ 2124 h 7518"/>
                  <a:gd name="connsiteX7" fmla="*/ 0 w 180598"/>
                  <a:gd name="connsiteY7" fmla="*/ 5980 h 7518"/>
                  <a:gd name="connsiteX8" fmla="*/ 12854 w 180598"/>
                  <a:gd name="connsiteY8" fmla="*/ 7266 h 7518"/>
                  <a:gd name="connsiteX9" fmla="*/ 136252 w 180598"/>
                  <a:gd name="connsiteY9" fmla="*/ 4695 h 7518"/>
                  <a:gd name="connsiteX10" fmla="*/ 140751 w 180598"/>
                  <a:gd name="connsiteY10" fmla="*/ 5338 h 7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0598" h="7518">
                    <a:moveTo>
                      <a:pt x="140751" y="5338"/>
                    </a:moveTo>
                    <a:cubicBezTo>
                      <a:pt x="151035" y="7266"/>
                      <a:pt x="161961" y="5980"/>
                      <a:pt x="172244" y="6623"/>
                    </a:cubicBezTo>
                    <a:cubicBezTo>
                      <a:pt x="178028" y="6623"/>
                      <a:pt x="178671" y="4052"/>
                      <a:pt x="180599" y="196"/>
                    </a:cubicBezTo>
                    <a:cubicBezTo>
                      <a:pt x="171601" y="1481"/>
                      <a:pt x="163246" y="-1732"/>
                      <a:pt x="154891" y="1481"/>
                    </a:cubicBezTo>
                    <a:cubicBezTo>
                      <a:pt x="146536" y="4695"/>
                      <a:pt x="138823" y="-447"/>
                      <a:pt x="129826" y="839"/>
                    </a:cubicBezTo>
                    <a:cubicBezTo>
                      <a:pt x="123398" y="2124"/>
                      <a:pt x="116329" y="196"/>
                      <a:pt x="109259" y="839"/>
                    </a:cubicBezTo>
                    <a:cubicBezTo>
                      <a:pt x="80338" y="4052"/>
                      <a:pt x="52059" y="2124"/>
                      <a:pt x="23137" y="2124"/>
                    </a:cubicBezTo>
                    <a:cubicBezTo>
                      <a:pt x="15425" y="2124"/>
                      <a:pt x="7070" y="1481"/>
                      <a:pt x="0" y="5980"/>
                    </a:cubicBezTo>
                    <a:cubicBezTo>
                      <a:pt x="5141" y="7266"/>
                      <a:pt x="8998" y="7909"/>
                      <a:pt x="12854" y="7266"/>
                    </a:cubicBezTo>
                    <a:cubicBezTo>
                      <a:pt x="53987" y="3410"/>
                      <a:pt x="95120" y="10480"/>
                      <a:pt x="136252" y="4695"/>
                    </a:cubicBezTo>
                    <a:cubicBezTo>
                      <a:pt x="137538" y="4695"/>
                      <a:pt x="139466" y="4695"/>
                      <a:pt x="140751" y="5338"/>
                    </a:cubicBezTo>
                    <a:close/>
                  </a:path>
                </a:pathLst>
              </a:custGeom>
              <a:grpFill/>
              <a:ln w="64257" cap="flat">
                <a:noFill/>
                <a:prstDash val="solid"/>
                <a:miter/>
              </a:ln>
              <a:effectLst/>
            </p:spPr>
            <p:txBody>
              <a:bodyPr lIns="411480" tIns="205740" rIns="411480" bIns="20574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8" name="任意多边形: 形状 47"/>
              <p:cNvSpPr/>
              <p:nvPr/>
            </p:nvSpPr>
            <p:spPr>
              <a:xfrm>
                <a:off x="7236744" y="14575455"/>
                <a:ext cx="757742" cy="63625"/>
              </a:xfrm>
              <a:custGeom>
                <a:avLst/>
                <a:gdLst>
                  <a:gd name="connsiteX0" fmla="*/ 52059 w 168387"/>
                  <a:gd name="connsiteY0" fmla="*/ 5785 h 14139"/>
                  <a:gd name="connsiteX1" fmla="*/ 28921 w 168387"/>
                  <a:gd name="connsiteY1" fmla="*/ 5142 h 14139"/>
                  <a:gd name="connsiteX2" fmla="*/ 22494 w 168387"/>
                  <a:gd name="connsiteY2" fmla="*/ 6427 h 14139"/>
                  <a:gd name="connsiteX3" fmla="*/ 0 w 168387"/>
                  <a:gd name="connsiteY3" fmla="*/ 14139 h 14139"/>
                  <a:gd name="connsiteX4" fmla="*/ 149106 w 168387"/>
                  <a:gd name="connsiteY4" fmla="*/ 4499 h 14139"/>
                  <a:gd name="connsiteX5" fmla="*/ 168387 w 168387"/>
                  <a:gd name="connsiteY5" fmla="*/ 0 h 14139"/>
                  <a:gd name="connsiteX6" fmla="*/ 111830 w 168387"/>
                  <a:gd name="connsiteY6" fmla="*/ 2571 h 14139"/>
                  <a:gd name="connsiteX7" fmla="*/ 52059 w 168387"/>
                  <a:gd name="connsiteY7" fmla="*/ 5785 h 14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387" h="14139">
                    <a:moveTo>
                      <a:pt x="52059" y="5785"/>
                    </a:moveTo>
                    <a:cubicBezTo>
                      <a:pt x="44346" y="4499"/>
                      <a:pt x="36634" y="7070"/>
                      <a:pt x="28921" y="5142"/>
                    </a:cubicBezTo>
                    <a:cubicBezTo>
                      <a:pt x="26350" y="4499"/>
                      <a:pt x="23780" y="5142"/>
                      <a:pt x="22494" y="6427"/>
                    </a:cubicBezTo>
                    <a:cubicBezTo>
                      <a:pt x="17996" y="11569"/>
                      <a:pt x="9641" y="10926"/>
                      <a:pt x="0" y="14139"/>
                    </a:cubicBezTo>
                    <a:cubicBezTo>
                      <a:pt x="52059" y="10926"/>
                      <a:pt x="100261" y="7713"/>
                      <a:pt x="149106" y="4499"/>
                    </a:cubicBezTo>
                    <a:cubicBezTo>
                      <a:pt x="156176" y="3856"/>
                      <a:pt x="162603" y="3214"/>
                      <a:pt x="168387" y="0"/>
                    </a:cubicBezTo>
                    <a:cubicBezTo>
                      <a:pt x="149749" y="1928"/>
                      <a:pt x="130468" y="0"/>
                      <a:pt x="111830" y="2571"/>
                    </a:cubicBezTo>
                    <a:cubicBezTo>
                      <a:pt x="92549" y="5785"/>
                      <a:pt x="72625" y="8998"/>
                      <a:pt x="52059" y="5785"/>
                    </a:cubicBezTo>
                    <a:close/>
                  </a:path>
                </a:pathLst>
              </a:custGeom>
              <a:grpFill/>
              <a:ln w="64257" cap="flat">
                <a:noFill/>
                <a:prstDash val="solid"/>
                <a:miter/>
              </a:ln>
              <a:effectLst/>
            </p:spPr>
            <p:txBody>
              <a:bodyPr lIns="411480" tIns="205740" rIns="411480" bIns="20574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9" name="任意多边形: 形状 48"/>
              <p:cNvSpPr/>
              <p:nvPr/>
            </p:nvSpPr>
            <p:spPr>
              <a:xfrm>
                <a:off x="5287437" y="14581101"/>
                <a:ext cx="506124" cy="32818"/>
              </a:xfrm>
              <a:custGeom>
                <a:avLst/>
                <a:gdLst>
                  <a:gd name="connsiteX0" fmla="*/ 95120 w 112472"/>
                  <a:gd name="connsiteY0" fmla="*/ 32 h 7293"/>
                  <a:gd name="connsiteX1" fmla="*/ 34063 w 112472"/>
                  <a:gd name="connsiteY1" fmla="*/ 674 h 7293"/>
                  <a:gd name="connsiteX2" fmla="*/ 0 w 112472"/>
                  <a:gd name="connsiteY2" fmla="*/ 1317 h 7293"/>
                  <a:gd name="connsiteX3" fmla="*/ 24423 w 112472"/>
                  <a:gd name="connsiteY3" fmla="*/ 5816 h 7293"/>
                  <a:gd name="connsiteX4" fmla="*/ 71340 w 112472"/>
                  <a:gd name="connsiteY4" fmla="*/ 6459 h 7293"/>
                  <a:gd name="connsiteX5" fmla="*/ 112472 w 112472"/>
                  <a:gd name="connsiteY5" fmla="*/ 3888 h 7293"/>
                  <a:gd name="connsiteX6" fmla="*/ 95120 w 112472"/>
                  <a:gd name="connsiteY6" fmla="*/ 32 h 7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472" h="7293">
                    <a:moveTo>
                      <a:pt x="95120" y="32"/>
                    </a:moveTo>
                    <a:cubicBezTo>
                      <a:pt x="74553" y="32"/>
                      <a:pt x="53987" y="32"/>
                      <a:pt x="34063" y="674"/>
                    </a:cubicBezTo>
                    <a:cubicBezTo>
                      <a:pt x="22494" y="674"/>
                      <a:pt x="10926" y="1317"/>
                      <a:pt x="0" y="1317"/>
                    </a:cubicBezTo>
                    <a:cubicBezTo>
                      <a:pt x="7712" y="5816"/>
                      <a:pt x="16068" y="5173"/>
                      <a:pt x="24423" y="5816"/>
                    </a:cubicBezTo>
                    <a:cubicBezTo>
                      <a:pt x="39847" y="6459"/>
                      <a:pt x="55272" y="8387"/>
                      <a:pt x="71340" y="6459"/>
                    </a:cubicBezTo>
                    <a:cubicBezTo>
                      <a:pt x="84836" y="5173"/>
                      <a:pt x="98333" y="32"/>
                      <a:pt x="112472" y="3888"/>
                    </a:cubicBezTo>
                    <a:cubicBezTo>
                      <a:pt x="107331" y="-611"/>
                      <a:pt x="100904" y="32"/>
                      <a:pt x="95120" y="32"/>
                    </a:cubicBezTo>
                    <a:close/>
                  </a:path>
                </a:pathLst>
              </a:custGeom>
              <a:grpFill/>
              <a:ln w="64257" cap="flat">
                <a:noFill/>
                <a:prstDash val="solid"/>
                <a:miter/>
              </a:ln>
              <a:effectLst/>
            </p:spPr>
            <p:txBody>
              <a:bodyPr lIns="411480" tIns="205740" rIns="411480" bIns="20574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0" name="任意多边形: 形状 49"/>
              <p:cNvSpPr/>
              <p:nvPr/>
            </p:nvSpPr>
            <p:spPr>
              <a:xfrm>
                <a:off x="8919976" y="13925590"/>
                <a:ext cx="179311" cy="34218"/>
              </a:xfrm>
              <a:custGeom>
                <a:avLst/>
                <a:gdLst>
                  <a:gd name="connsiteX0" fmla="*/ 0 w 39847"/>
                  <a:gd name="connsiteY0" fmla="*/ 4306 h 7604"/>
                  <a:gd name="connsiteX1" fmla="*/ 39847 w 39847"/>
                  <a:gd name="connsiteY1" fmla="*/ 3664 h 7604"/>
                  <a:gd name="connsiteX2" fmla="*/ 0 w 39847"/>
                  <a:gd name="connsiteY2" fmla="*/ 4306 h 7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847" h="7604">
                    <a:moveTo>
                      <a:pt x="0" y="4306"/>
                    </a:moveTo>
                    <a:cubicBezTo>
                      <a:pt x="16710" y="8805"/>
                      <a:pt x="26993" y="8805"/>
                      <a:pt x="39847" y="3664"/>
                    </a:cubicBezTo>
                    <a:cubicBezTo>
                      <a:pt x="25708" y="-2763"/>
                      <a:pt x="12854" y="450"/>
                      <a:pt x="0" y="4306"/>
                    </a:cubicBezTo>
                    <a:close/>
                  </a:path>
                </a:pathLst>
              </a:custGeom>
              <a:grpFill/>
              <a:ln w="64257" cap="flat">
                <a:noFill/>
                <a:prstDash val="solid"/>
                <a:miter/>
              </a:ln>
              <a:effectLst/>
            </p:spPr>
            <p:txBody>
              <a:bodyPr lIns="411480" tIns="205740" rIns="411480" bIns="20574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1" name="任意多边形: 形状 50"/>
              <p:cNvSpPr/>
              <p:nvPr/>
            </p:nvSpPr>
            <p:spPr>
              <a:xfrm>
                <a:off x="5677874" y="13872378"/>
                <a:ext cx="219802" cy="11853"/>
              </a:xfrm>
              <a:custGeom>
                <a:avLst/>
                <a:gdLst>
                  <a:gd name="connsiteX0" fmla="*/ 0 w 48845"/>
                  <a:gd name="connsiteY0" fmla="*/ 1992 h 2634"/>
                  <a:gd name="connsiteX1" fmla="*/ 48845 w 48845"/>
                  <a:gd name="connsiteY1" fmla="*/ 2634 h 2634"/>
                  <a:gd name="connsiteX2" fmla="*/ 0 w 48845"/>
                  <a:gd name="connsiteY2" fmla="*/ 1992 h 2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845" h="2634">
                    <a:moveTo>
                      <a:pt x="0" y="1992"/>
                    </a:moveTo>
                    <a:cubicBezTo>
                      <a:pt x="16068" y="1992"/>
                      <a:pt x="32778" y="2634"/>
                      <a:pt x="48845" y="2634"/>
                    </a:cubicBezTo>
                    <a:cubicBezTo>
                      <a:pt x="32778" y="-2507"/>
                      <a:pt x="16710" y="1349"/>
                      <a:pt x="0" y="1992"/>
                    </a:cubicBezTo>
                    <a:close/>
                  </a:path>
                </a:pathLst>
              </a:custGeom>
              <a:grpFill/>
              <a:ln w="64257" cap="flat">
                <a:noFill/>
                <a:prstDash val="solid"/>
                <a:miter/>
              </a:ln>
              <a:effectLst/>
            </p:spPr>
            <p:txBody>
              <a:bodyPr lIns="411480" tIns="205740" rIns="411480" bIns="20574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2" name="任意多边形: 形状 51"/>
              <p:cNvSpPr/>
              <p:nvPr/>
            </p:nvSpPr>
            <p:spPr>
              <a:xfrm>
                <a:off x="2860917" y="14404015"/>
                <a:ext cx="144608" cy="18153"/>
              </a:xfrm>
              <a:custGeom>
                <a:avLst/>
                <a:gdLst>
                  <a:gd name="connsiteX0" fmla="*/ 0 w 32135"/>
                  <a:gd name="connsiteY0" fmla="*/ 2749 h 4034"/>
                  <a:gd name="connsiteX1" fmla="*/ 32135 w 32135"/>
                  <a:gd name="connsiteY1" fmla="*/ 4034 h 4034"/>
                  <a:gd name="connsiteX2" fmla="*/ 0 w 32135"/>
                  <a:gd name="connsiteY2" fmla="*/ 2749 h 4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35" h="4034">
                    <a:moveTo>
                      <a:pt x="0" y="2749"/>
                    </a:moveTo>
                    <a:cubicBezTo>
                      <a:pt x="10926" y="5319"/>
                      <a:pt x="21209" y="2106"/>
                      <a:pt x="32135" y="4034"/>
                    </a:cubicBezTo>
                    <a:cubicBezTo>
                      <a:pt x="7070" y="-1107"/>
                      <a:pt x="7070" y="-1107"/>
                      <a:pt x="0" y="2749"/>
                    </a:cubicBezTo>
                    <a:close/>
                  </a:path>
                </a:pathLst>
              </a:custGeom>
              <a:grpFill/>
              <a:ln w="64257" cap="flat">
                <a:noFill/>
                <a:prstDash val="solid"/>
                <a:miter/>
              </a:ln>
              <a:effectLst/>
            </p:spPr>
            <p:txBody>
              <a:bodyPr lIns="411480" tIns="205740" rIns="411480" bIns="20574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42" name="文本框 41"/>
            <p:cNvSpPr txBox="1"/>
            <p:nvPr/>
          </p:nvSpPr>
          <p:spPr>
            <a:xfrm>
              <a:off x="5002493" y="1888475"/>
              <a:ext cx="306770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0" cap="none" spc="0" normalizeH="0" baseline="0" noProof="0">
                  <a:ln w="1270">
                    <a:noFill/>
                  </a:ln>
                  <a:solidFill>
                    <a:srgbClr val="781F1C"/>
                  </a:solidFill>
                  <a:effectLst/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rPr>
                <a:t>泸州市中医医院</a:t>
              </a:r>
              <a:endParaRPr kumimoji="0" lang="en-US" altLang="zh-CN" sz="2800" b="0" i="0" u="none" strike="noStrike" kern="0" cap="none" spc="0" normalizeH="0" baseline="0" noProof="0">
                <a:ln w="1270"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4410422" y="1393387"/>
            <a:ext cx="17425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OPPOSans M" panose="00020600040101010101" charset="-122"/>
              </a:rPr>
              <a:t>建于</a:t>
            </a:r>
            <a:r>
              <a:rPr kumimoji="0" lang="en-US" altLang="zh-CN" sz="1800" b="1" i="0" u="none" strike="noStrike" kern="1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OPPOSans M" panose="00020600040101010101" charset="-122"/>
              </a:rPr>
              <a:t>1959</a:t>
            </a:r>
            <a:r>
              <a:rPr kumimoji="0" lang="zh-CN" altLang="en-US" sz="1800" b="1" i="0" u="none" strike="noStrike" kern="1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OPPOSans M" panose="00020600040101010101" charset="-122"/>
              </a:rPr>
              <a:t>年</a:t>
            </a:r>
            <a:endParaRPr kumimoji="0" lang="zh-CN" altLang="en-US" sz="1800" b="1" i="0" u="none" strike="noStrike" kern="1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OPPOSans M" panose="00020600040101010101" charset="-122"/>
            </a:endParaRPr>
          </a:p>
        </p:txBody>
      </p:sp>
      <p:sp>
        <p:nvSpPr>
          <p:cNvPr id="1196" name="文本框 1195"/>
          <p:cNvSpPr txBox="1"/>
          <p:nvPr/>
        </p:nvSpPr>
        <p:spPr>
          <a:xfrm>
            <a:off x="6176535" y="1384594"/>
            <a:ext cx="25825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OPPOSans M" panose="00020600040101010101" charset="-122"/>
              </a:rPr>
              <a:t>国家三级甲等中医医院</a:t>
            </a:r>
          </a:p>
        </p:txBody>
      </p:sp>
      <p:grpSp>
        <p:nvGrpSpPr>
          <p:cNvPr id="1206" name="组合 1205"/>
          <p:cNvGrpSpPr/>
          <p:nvPr/>
        </p:nvGrpSpPr>
        <p:grpSpPr>
          <a:xfrm>
            <a:off x="4071741" y="1429889"/>
            <a:ext cx="306452" cy="289092"/>
            <a:chOff x="5199057" y="1826258"/>
            <a:chExt cx="244423" cy="230579"/>
          </a:xfrm>
        </p:grpSpPr>
        <p:grpSp>
          <p:nvGrpSpPr>
            <p:cNvPr id="59" name="组合 58"/>
            <p:cNvGrpSpPr/>
            <p:nvPr/>
          </p:nvGrpSpPr>
          <p:grpSpPr>
            <a:xfrm flipH="1">
              <a:off x="5199057" y="1826258"/>
              <a:ext cx="244423" cy="230579"/>
              <a:chOff x="479425" y="1054436"/>
              <a:chExt cx="604344" cy="570113"/>
            </a:xfrm>
          </p:grpSpPr>
          <p:sp>
            <p:nvSpPr>
              <p:cNvPr id="60" name="任意多边形: 形状 59"/>
              <p:cNvSpPr/>
              <p:nvPr/>
            </p:nvSpPr>
            <p:spPr>
              <a:xfrm>
                <a:off x="523930" y="1096419"/>
                <a:ext cx="515336" cy="486147"/>
              </a:xfrm>
              <a:custGeom>
                <a:avLst/>
                <a:gdLst>
                  <a:gd name="connsiteX0" fmla="*/ 639735 w 1275291"/>
                  <a:gd name="connsiteY0" fmla="*/ 0 h 1203053"/>
                  <a:gd name="connsiteX1" fmla="*/ 991594 w 1275291"/>
                  <a:gd name="connsiteY1" fmla="*/ 233228 h 1203053"/>
                  <a:gd name="connsiteX2" fmla="*/ 1002766 w 1275291"/>
                  <a:gd name="connsiteY2" fmla="*/ 269216 h 1203053"/>
                  <a:gd name="connsiteX3" fmla="*/ 1042063 w 1275291"/>
                  <a:gd name="connsiteY3" fmla="*/ 281415 h 1203053"/>
                  <a:gd name="connsiteX4" fmla="*/ 1275291 w 1275291"/>
                  <a:gd name="connsiteY4" fmla="*/ 633274 h 1203053"/>
                  <a:gd name="connsiteX5" fmla="*/ 1042063 w 1275291"/>
                  <a:gd name="connsiteY5" fmla="*/ 985133 h 1203053"/>
                  <a:gd name="connsiteX6" fmla="*/ 971375 w 1275291"/>
                  <a:gd name="connsiteY6" fmla="*/ 1007076 h 1203053"/>
                  <a:gd name="connsiteX7" fmla="*/ 956386 w 1275291"/>
                  <a:gd name="connsiteY7" fmla="*/ 1034691 h 1203053"/>
                  <a:gd name="connsiteX8" fmla="*/ 639735 w 1275291"/>
                  <a:gd name="connsiteY8" fmla="*/ 1203053 h 1203053"/>
                  <a:gd name="connsiteX9" fmla="*/ 323084 w 1275291"/>
                  <a:gd name="connsiteY9" fmla="*/ 1034691 h 1203053"/>
                  <a:gd name="connsiteX10" fmla="*/ 308456 w 1275291"/>
                  <a:gd name="connsiteY10" fmla="*/ 1007742 h 1203053"/>
                  <a:gd name="connsiteX11" fmla="*/ 304908 w 1275291"/>
                  <a:gd name="connsiteY11" fmla="*/ 1007384 h 1203053"/>
                  <a:gd name="connsiteX12" fmla="*/ 0 w 1275291"/>
                  <a:gd name="connsiteY12" fmla="*/ 633274 h 1203053"/>
                  <a:gd name="connsiteX13" fmla="*/ 233228 w 1275291"/>
                  <a:gd name="connsiteY13" fmla="*/ 281415 h 1203053"/>
                  <a:gd name="connsiteX14" fmla="*/ 277150 w 1275291"/>
                  <a:gd name="connsiteY14" fmla="*/ 267781 h 1203053"/>
                  <a:gd name="connsiteX15" fmla="*/ 287876 w 1275291"/>
                  <a:gd name="connsiteY15" fmla="*/ 233228 h 1203053"/>
                  <a:gd name="connsiteX16" fmla="*/ 639735 w 1275291"/>
                  <a:gd name="connsiteY16" fmla="*/ 0 h 120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291" h="1203053">
                    <a:moveTo>
                      <a:pt x="639735" y="0"/>
                    </a:moveTo>
                    <a:cubicBezTo>
                      <a:pt x="797910" y="0"/>
                      <a:pt x="933623" y="96169"/>
                      <a:pt x="991594" y="233228"/>
                    </a:cubicBezTo>
                    <a:lnTo>
                      <a:pt x="1002766" y="269216"/>
                    </a:lnTo>
                    <a:lnTo>
                      <a:pt x="1042063" y="281415"/>
                    </a:lnTo>
                    <a:cubicBezTo>
                      <a:pt x="1179122" y="339386"/>
                      <a:pt x="1275291" y="475099"/>
                      <a:pt x="1275291" y="633274"/>
                    </a:cubicBezTo>
                    <a:cubicBezTo>
                      <a:pt x="1275291" y="791449"/>
                      <a:pt x="1179122" y="927162"/>
                      <a:pt x="1042063" y="985133"/>
                    </a:cubicBezTo>
                    <a:lnTo>
                      <a:pt x="971375" y="1007076"/>
                    </a:lnTo>
                    <a:lnTo>
                      <a:pt x="956386" y="1034691"/>
                    </a:lnTo>
                    <a:cubicBezTo>
                      <a:pt x="887762" y="1136269"/>
                      <a:pt x="771548" y="1203053"/>
                      <a:pt x="639735" y="1203053"/>
                    </a:cubicBezTo>
                    <a:cubicBezTo>
                      <a:pt x="507922" y="1203053"/>
                      <a:pt x="391708" y="1136269"/>
                      <a:pt x="323084" y="1034691"/>
                    </a:cubicBezTo>
                    <a:lnTo>
                      <a:pt x="308456" y="1007742"/>
                    </a:lnTo>
                    <a:lnTo>
                      <a:pt x="304908" y="1007384"/>
                    </a:lnTo>
                    <a:cubicBezTo>
                      <a:pt x="130897" y="971776"/>
                      <a:pt x="0" y="817812"/>
                      <a:pt x="0" y="633274"/>
                    </a:cubicBezTo>
                    <a:cubicBezTo>
                      <a:pt x="0" y="475099"/>
                      <a:pt x="96169" y="339386"/>
                      <a:pt x="233228" y="281415"/>
                    </a:cubicBezTo>
                    <a:lnTo>
                      <a:pt x="277150" y="267781"/>
                    </a:lnTo>
                    <a:lnTo>
                      <a:pt x="287876" y="233228"/>
                    </a:lnTo>
                    <a:cubicBezTo>
                      <a:pt x="345847" y="96169"/>
                      <a:pt x="481560" y="0"/>
                      <a:pt x="639735" y="0"/>
                    </a:cubicBezTo>
                    <a:close/>
                  </a:path>
                </a:pathLst>
              </a:custGeom>
              <a:gradFill>
                <a:gsLst>
                  <a:gs pos="95000">
                    <a:srgbClr val="781F1C"/>
                  </a:gs>
                  <a:gs pos="22000">
                    <a:srgbClr val="781F1C"/>
                  </a:gs>
                </a:gsLst>
                <a:lin ang="54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1" name="任意多边形: 形状 60"/>
              <p:cNvSpPr/>
              <p:nvPr/>
            </p:nvSpPr>
            <p:spPr>
              <a:xfrm>
                <a:off x="479425" y="1054436"/>
                <a:ext cx="604344" cy="570113"/>
              </a:xfrm>
              <a:custGeom>
                <a:avLst/>
                <a:gdLst>
                  <a:gd name="connsiteX0" fmla="*/ 639735 w 1275291"/>
                  <a:gd name="connsiteY0" fmla="*/ 0 h 1203053"/>
                  <a:gd name="connsiteX1" fmla="*/ 991594 w 1275291"/>
                  <a:gd name="connsiteY1" fmla="*/ 233228 h 1203053"/>
                  <a:gd name="connsiteX2" fmla="*/ 1002766 w 1275291"/>
                  <a:gd name="connsiteY2" fmla="*/ 269216 h 1203053"/>
                  <a:gd name="connsiteX3" fmla="*/ 1042063 w 1275291"/>
                  <a:gd name="connsiteY3" fmla="*/ 281415 h 1203053"/>
                  <a:gd name="connsiteX4" fmla="*/ 1275291 w 1275291"/>
                  <a:gd name="connsiteY4" fmla="*/ 633274 h 1203053"/>
                  <a:gd name="connsiteX5" fmla="*/ 1042063 w 1275291"/>
                  <a:gd name="connsiteY5" fmla="*/ 985133 h 1203053"/>
                  <a:gd name="connsiteX6" fmla="*/ 971375 w 1275291"/>
                  <a:gd name="connsiteY6" fmla="*/ 1007076 h 1203053"/>
                  <a:gd name="connsiteX7" fmla="*/ 956386 w 1275291"/>
                  <a:gd name="connsiteY7" fmla="*/ 1034691 h 1203053"/>
                  <a:gd name="connsiteX8" fmla="*/ 639735 w 1275291"/>
                  <a:gd name="connsiteY8" fmla="*/ 1203053 h 1203053"/>
                  <a:gd name="connsiteX9" fmla="*/ 323084 w 1275291"/>
                  <a:gd name="connsiteY9" fmla="*/ 1034691 h 1203053"/>
                  <a:gd name="connsiteX10" fmla="*/ 308456 w 1275291"/>
                  <a:gd name="connsiteY10" fmla="*/ 1007742 h 1203053"/>
                  <a:gd name="connsiteX11" fmla="*/ 304908 w 1275291"/>
                  <a:gd name="connsiteY11" fmla="*/ 1007384 h 1203053"/>
                  <a:gd name="connsiteX12" fmla="*/ 0 w 1275291"/>
                  <a:gd name="connsiteY12" fmla="*/ 633274 h 1203053"/>
                  <a:gd name="connsiteX13" fmla="*/ 233228 w 1275291"/>
                  <a:gd name="connsiteY13" fmla="*/ 281415 h 1203053"/>
                  <a:gd name="connsiteX14" fmla="*/ 277150 w 1275291"/>
                  <a:gd name="connsiteY14" fmla="*/ 267781 h 1203053"/>
                  <a:gd name="connsiteX15" fmla="*/ 287876 w 1275291"/>
                  <a:gd name="connsiteY15" fmla="*/ 233228 h 1203053"/>
                  <a:gd name="connsiteX16" fmla="*/ 639735 w 1275291"/>
                  <a:gd name="connsiteY16" fmla="*/ 0 h 120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291" h="1203053">
                    <a:moveTo>
                      <a:pt x="639735" y="0"/>
                    </a:moveTo>
                    <a:cubicBezTo>
                      <a:pt x="797910" y="0"/>
                      <a:pt x="933623" y="96169"/>
                      <a:pt x="991594" y="233228"/>
                    </a:cubicBezTo>
                    <a:lnTo>
                      <a:pt x="1002766" y="269216"/>
                    </a:lnTo>
                    <a:lnTo>
                      <a:pt x="1042063" y="281415"/>
                    </a:lnTo>
                    <a:cubicBezTo>
                      <a:pt x="1179122" y="339386"/>
                      <a:pt x="1275291" y="475099"/>
                      <a:pt x="1275291" y="633274"/>
                    </a:cubicBezTo>
                    <a:cubicBezTo>
                      <a:pt x="1275291" y="791449"/>
                      <a:pt x="1179122" y="927162"/>
                      <a:pt x="1042063" y="985133"/>
                    </a:cubicBezTo>
                    <a:lnTo>
                      <a:pt x="971375" y="1007076"/>
                    </a:lnTo>
                    <a:lnTo>
                      <a:pt x="956386" y="1034691"/>
                    </a:lnTo>
                    <a:cubicBezTo>
                      <a:pt x="887762" y="1136269"/>
                      <a:pt x="771548" y="1203053"/>
                      <a:pt x="639735" y="1203053"/>
                    </a:cubicBezTo>
                    <a:cubicBezTo>
                      <a:pt x="507922" y="1203053"/>
                      <a:pt x="391708" y="1136269"/>
                      <a:pt x="323084" y="1034691"/>
                    </a:cubicBezTo>
                    <a:lnTo>
                      <a:pt x="308456" y="1007742"/>
                    </a:lnTo>
                    <a:lnTo>
                      <a:pt x="304908" y="1007384"/>
                    </a:lnTo>
                    <a:cubicBezTo>
                      <a:pt x="130897" y="971776"/>
                      <a:pt x="0" y="817812"/>
                      <a:pt x="0" y="633274"/>
                    </a:cubicBezTo>
                    <a:cubicBezTo>
                      <a:pt x="0" y="475099"/>
                      <a:pt x="96169" y="339386"/>
                      <a:pt x="233228" y="281415"/>
                    </a:cubicBezTo>
                    <a:lnTo>
                      <a:pt x="277150" y="267781"/>
                    </a:lnTo>
                    <a:lnTo>
                      <a:pt x="287876" y="233228"/>
                    </a:lnTo>
                    <a:cubicBezTo>
                      <a:pt x="345847" y="96169"/>
                      <a:pt x="481560" y="0"/>
                      <a:pt x="639735" y="0"/>
                    </a:cubicBezTo>
                    <a:close/>
                  </a:path>
                </a:pathLst>
              </a:custGeom>
              <a:noFill/>
              <a:ln w="12700" cap="flat" cmpd="sng" algn="ctr">
                <a:gradFill flip="none" rotWithShape="1">
                  <a:gsLst>
                    <a:gs pos="0">
                      <a:srgbClr val="781F1C">
                        <a:alpha val="57000"/>
                      </a:srgbClr>
                    </a:gs>
                    <a:gs pos="87000">
                      <a:srgbClr val="781F1C">
                        <a:alpha val="0"/>
                      </a:srgbClr>
                    </a:gs>
                  </a:gsLst>
                  <a:lin ang="162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E3453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pic>
          <p:nvPicPr>
            <p:cNvPr id="1202" name="图形 1201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265428" y="1890211"/>
              <a:ext cx="111681" cy="111681"/>
            </a:xfrm>
            <a:prstGeom prst="rect">
              <a:avLst/>
            </a:prstGeom>
          </p:spPr>
        </p:pic>
      </p:grpSp>
      <p:grpSp>
        <p:nvGrpSpPr>
          <p:cNvPr id="1207" name="组合 1206"/>
          <p:cNvGrpSpPr/>
          <p:nvPr/>
        </p:nvGrpSpPr>
        <p:grpSpPr>
          <a:xfrm>
            <a:off x="5897546" y="1429889"/>
            <a:ext cx="306452" cy="289092"/>
            <a:chOff x="7193193" y="1826258"/>
            <a:chExt cx="244423" cy="230579"/>
          </a:xfrm>
        </p:grpSpPr>
        <p:grpSp>
          <p:nvGrpSpPr>
            <p:cNvPr id="1197" name="组合 1196"/>
            <p:cNvGrpSpPr/>
            <p:nvPr/>
          </p:nvGrpSpPr>
          <p:grpSpPr>
            <a:xfrm flipH="1">
              <a:off x="7193193" y="1826258"/>
              <a:ext cx="244423" cy="230579"/>
              <a:chOff x="479425" y="1054436"/>
              <a:chExt cx="604344" cy="570113"/>
            </a:xfrm>
          </p:grpSpPr>
          <p:sp>
            <p:nvSpPr>
              <p:cNvPr id="1198" name="任意多边形: 形状 1197"/>
              <p:cNvSpPr/>
              <p:nvPr/>
            </p:nvSpPr>
            <p:spPr>
              <a:xfrm>
                <a:off x="523930" y="1096419"/>
                <a:ext cx="515336" cy="486147"/>
              </a:xfrm>
              <a:custGeom>
                <a:avLst/>
                <a:gdLst>
                  <a:gd name="connsiteX0" fmla="*/ 639735 w 1275291"/>
                  <a:gd name="connsiteY0" fmla="*/ 0 h 1203053"/>
                  <a:gd name="connsiteX1" fmla="*/ 991594 w 1275291"/>
                  <a:gd name="connsiteY1" fmla="*/ 233228 h 1203053"/>
                  <a:gd name="connsiteX2" fmla="*/ 1002766 w 1275291"/>
                  <a:gd name="connsiteY2" fmla="*/ 269216 h 1203053"/>
                  <a:gd name="connsiteX3" fmla="*/ 1042063 w 1275291"/>
                  <a:gd name="connsiteY3" fmla="*/ 281415 h 1203053"/>
                  <a:gd name="connsiteX4" fmla="*/ 1275291 w 1275291"/>
                  <a:gd name="connsiteY4" fmla="*/ 633274 h 1203053"/>
                  <a:gd name="connsiteX5" fmla="*/ 1042063 w 1275291"/>
                  <a:gd name="connsiteY5" fmla="*/ 985133 h 1203053"/>
                  <a:gd name="connsiteX6" fmla="*/ 971375 w 1275291"/>
                  <a:gd name="connsiteY6" fmla="*/ 1007076 h 1203053"/>
                  <a:gd name="connsiteX7" fmla="*/ 956386 w 1275291"/>
                  <a:gd name="connsiteY7" fmla="*/ 1034691 h 1203053"/>
                  <a:gd name="connsiteX8" fmla="*/ 639735 w 1275291"/>
                  <a:gd name="connsiteY8" fmla="*/ 1203053 h 1203053"/>
                  <a:gd name="connsiteX9" fmla="*/ 323084 w 1275291"/>
                  <a:gd name="connsiteY9" fmla="*/ 1034691 h 1203053"/>
                  <a:gd name="connsiteX10" fmla="*/ 308456 w 1275291"/>
                  <a:gd name="connsiteY10" fmla="*/ 1007742 h 1203053"/>
                  <a:gd name="connsiteX11" fmla="*/ 304908 w 1275291"/>
                  <a:gd name="connsiteY11" fmla="*/ 1007384 h 1203053"/>
                  <a:gd name="connsiteX12" fmla="*/ 0 w 1275291"/>
                  <a:gd name="connsiteY12" fmla="*/ 633274 h 1203053"/>
                  <a:gd name="connsiteX13" fmla="*/ 233228 w 1275291"/>
                  <a:gd name="connsiteY13" fmla="*/ 281415 h 1203053"/>
                  <a:gd name="connsiteX14" fmla="*/ 277150 w 1275291"/>
                  <a:gd name="connsiteY14" fmla="*/ 267781 h 1203053"/>
                  <a:gd name="connsiteX15" fmla="*/ 287876 w 1275291"/>
                  <a:gd name="connsiteY15" fmla="*/ 233228 h 1203053"/>
                  <a:gd name="connsiteX16" fmla="*/ 639735 w 1275291"/>
                  <a:gd name="connsiteY16" fmla="*/ 0 h 120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291" h="1203053">
                    <a:moveTo>
                      <a:pt x="639735" y="0"/>
                    </a:moveTo>
                    <a:cubicBezTo>
                      <a:pt x="797910" y="0"/>
                      <a:pt x="933623" y="96169"/>
                      <a:pt x="991594" y="233228"/>
                    </a:cubicBezTo>
                    <a:lnTo>
                      <a:pt x="1002766" y="269216"/>
                    </a:lnTo>
                    <a:lnTo>
                      <a:pt x="1042063" y="281415"/>
                    </a:lnTo>
                    <a:cubicBezTo>
                      <a:pt x="1179122" y="339386"/>
                      <a:pt x="1275291" y="475099"/>
                      <a:pt x="1275291" y="633274"/>
                    </a:cubicBezTo>
                    <a:cubicBezTo>
                      <a:pt x="1275291" y="791449"/>
                      <a:pt x="1179122" y="927162"/>
                      <a:pt x="1042063" y="985133"/>
                    </a:cubicBezTo>
                    <a:lnTo>
                      <a:pt x="971375" y="1007076"/>
                    </a:lnTo>
                    <a:lnTo>
                      <a:pt x="956386" y="1034691"/>
                    </a:lnTo>
                    <a:cubicBezTo>
                      <a:pt x="887762" y="1136269"/>
                      <a:pt x="771548" y="1203053"/>
                      <a:pt x="639735" y="1203053"/>
                    </a:cubicBezTo>
                    <a:cubicBezTo>
                      <a:pt x="507922" y="1203053"/>
                      <a:pt x="391708" y="1136269"/>
                      <a:pt x="323084" y="1034691"/>
                    </a:cubicBezTo>
                    <a:lnTo>
                      <a:pt x="308456" y="1007742"/>
                    </a:lnTo>
                    <a:lnTo>
                      <a:pt x="304908" y="1007384"/>
                    </a:lnTo>
                    <a:cubicBezTo>
                      <a:pt x="130897" y="971776"/>
                      <a:pt x="0" y="817812"/>
                      <a:pt x="0" y="633274"/>
                    </a:cubicBezTo>
                    <a:cubicBezTo>
                      <a:pt x="0" y="475099"/>
                      <a:pt x="96169" y="339386"/>
                      <a:pt x="233228" y="281415"/>
                    </a:cubicBezTo>
                    <a:lnTo>
                      <a:pt x="277150" y="267781"/>
                    </a:lnTo>
                    <a:lnTo>
                      <a:pt x="287876" y="233228"/>
                    </a:lnTo>
                    <a:cubicBezTo>
                      <a:pt x="345847" y="96169"/>
                      <a:pt x="481560" y="0"/>
                      <a:pt x="639735" y="0"/>
                    </a:cubicBezTo>
                    <a:close/>
                  </a:path>
                </a:pathLst>
              </a:custGeom>
              <a:gradFill>
                <a:gsLst>
                  <a:gs pos="95000">
                    <a:srgbClr val="781F1C"/>
                  </a:gs>
                  <a:gs pos="22000">
                    <a:srgbClr val="781F1C"/>
                  </a:gs>
                </a:gsLst>
                <a:lin ang="54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99" name="任意多边形: 形状 1198"/>
              <p:cNvSpPr/>
              <p:nvPr/>
            </p:nvSpPr>
            <p:spPr>
              <a:xfrm>
                <a:off x="479425" y="1054436"/>
                <a:ext cx="604344" cy="570113"/>
              </a:xfrm>
              <a:custGeom>
                <a:avLst/>
                <a:gdLst>
                  <a:gd name="connsiteX0" fmla="*/ 639735 w 1275291"/>
                  <a:gd name="connsiteY0" fmla="*/ 0 h 1203053"/>
                  <a:gd name="connsiteX1" fmla="*/ 991594 w 1275291"/>
                  <a:gd name="connsiteY1" fmla="*/ 233228 h 1203053"/>
                  <a:gd name="connsiteX2" fmla="*/ 1002766 w 1275291"/>
                  <a:gd name="connsiteY2" fmla="*/ 269216 h 1203053"/>
                  <a:gd name="connsiteX3" fmla="*/ 1042063 w 1275291"/>
                  <a:gd name="connsiteY3" fmla="*/ 281415 h 1203053"/>
                  <a:gd name="connsiteX4" fmla="*/ 1275291 w 1275291"/>
                  <a:gd name="connsiteY4" fmla="*/ 633274 h 1203053"/>
                  <a:gd name="connsiteX5" fmla="*/ 1042063 w 1275291"/>
                  <a:gd name="connsiteY5" fmla="*/ 985133 h 1203053"/>
                  <a:gd name="connsiteX6" fmla="*/ 971375 w 1275291"/>
                  <a:gd name="connsiteY6" fmla="*/ 1007076 h 1203053"/>
                  <a:gd name="connsiteX7" fmla="*/ 956386 w 1275291"/>
                  <a:gd name="connsiteY7" fmla="*/ 1034691 h 1203053"/>
                  <a:gd name="connsiteX8" fmla="*/ 639735 w 1275291"/>
                  <a:gd name="connsiteY8" fmla="*/ 1203053 h 1203053"/>
                  <a:gd name="connsiteX9" fmla="*/ 323084 w 1275291"/>
                  <a:gd name="connsiteY9" fmla="*/ 1034691 h 1203053"/>
                  <a:gd name="connsiteX10" fmla="*/ 308456 w 1275291"/>
                  <a:gd name="connsiteY10" fmla="*/ 1007742 h 1203053"/>
                  <a:gd name="connsiteX11" fmla="*/ 304908 w 1275291"/>
                  <a:gd name="connsiteY11" fmla="*/ 1007384 h 1203053"/>
                  <a:gd name="connsiteX12" fmla="*/ 0 w 1275291"/>
                  <a:gd name="connsiteY12" fmla="*/ 633274 h 1203053"/>
                  <a:gd name="connsiteX13" fmla="*/ 233228 w 1275291"/>
                  <a:gd name="connsiteY13" fmla="*/ 281415 h 1203053"/>
                  <a:gd name="connsiteX14" fmla="*/ 277150 w 1275291"/>
                  <a:gd name="connsiteY14" fmla="*/ 267781 h 1203053"/>
                  <a:gd name="connsiteX15" fmla="*/ 287876 w 1275291"/>
                  <a:gd name="connsiteY15" fmla="*/ 233228 h 1203053"/>
                  <a:gd name="connsiteX16" fmla="*/ 639735 w 1275291"/>
                  <a:gd name="connsiteY16" fmla="*/ 0 h 120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291" h="1203053">
                    <a:moveTo>
                      <a:pt x="639735" y="0"/>
                    </a:moveTo>
                    <a:cubicBezTo>
                      <a:pt x="797910" y="0"/>
                      <a:pt x="933623" y="96169"/>
                      <a:pt x="991594" y="233228"/>
                    </a:cubicBezTo>
                    <a:lnTo>
                      <a:pt x="1002766" y="269216"/>
                    </a:lnTo>
                    <a:lnTo>
                      <a:pt x="1042063" y="281415"/>
                    </a:lnTo>
                    <a:cubicBezTo>
                      <a:pt x="1179122" y="339386"/>
                      <a:pt x="1275291" y="475099"/>
                      <a:pt x="1275291" y="633274"/>
                    </a:cubicBezTo>
                    <a:cubicBezTo>
                      <a:pt x="1275291" y="791449"/>
                      <a:pt x="1179122" y="927162"/>
                      <a:pt x="1042063" y="985133"/>
                    </a:cubicBezTo>
                    <a:lnTo>
                      <a:pt x="971375" y="1007076"/>
                    </a:lnTo>
                    <a:lnTo>
                      <a:pt x="956386" y="1034691"/>
                    </a:lnTo>
                    <a:cubicBezTo>
                      <a:pt x="887762" y="1136269"/>
                      <a:pt x="771548" y="1203053"/>
                      <a:pt x="639735" y="1203053"/>
                    </a:cubicBezTo>
                    <a:cubicBezTo>
                      <a:pt x="507922" y="1203053"/>
                      <a:pt x="391708" y="1136269"/>
                      <a:pt x="323084" y="1034691"/>
                    </a:cubicBezTo>
                    <a:lnTo>
                      <a:pt x="308456" y="1007742"/>
                    </a:lnTo>
                    <a:lnTo>
                      <a:pt x="304908" y="1007384"/>
                    </a:lnTo>
                    <a:cubicBezTo>
                      <a:pt x="130897" y="971776"/>
                      <a:pt x="0" y="817812"/>
                      <a:pt x="0" y="633274"/>
                    </a:cubicBezTo>
                    <a:cubicBezTo>
                      <a:pt x="0" y="475099"/>
                      <a:pt x="96169" y="339386"/>
                      <a:pt x="233228" y="281415"/>
                    </a:cubicBezTo>
                    <a:lnTo>
                      <a:pt x="277150" y="267781"/>
                    </a:lnTo>
                    <a:lnTo>
                      <a:pt x="287876" y="233228"/>
                    </a:lnTo>
                    <a:cubicBezTo>
                      <a:pt x="345847" y="96169"/>
                      <a:pt x="481560" y="0"/>
                      <a:pt x="639735" y="0"/>
                    </a:cubicBezTo>
                    <a:close/>
                  </a:path>
                </a:pathLst>
              </a:custGeom>
              <a:noFill/>
              <a:ln w="12700" cap="flat" cmpd="sng" algn="ctr">
                <a:gradFill flip="none" rotWithShape="1">
                  <a:gsLst>
                    <a:gs pos="0">
                      <a:srgbClr val="781F1C">
                        <a:alpha val="57000"/>
                      </a:srgbClr>
                    </a:gs>
                    <a:gs pos="87000">
                      <a:srgbClr val="781F1C">
                        <a:alpha val="0"/>
                      </a:srgbClr>
                    </a:gs>
                  </a:gsLst>
                  <a:lin ang="162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E3453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pic>
          <p:nvPicPr>
            <p:cNvPr id="1205" name="图形 1204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233858" y="1864506"/>
              <a:ext cx="163092" cy="163092"/>
            </a:xfrm>
            <a:prstGeom prst="rect">
              <a:avLst/>
            </a:prstGeom>
          </p:spPr>
        </p:pic>
      </p:grpSp>
      <p:grpSp>
        <p:nvGrpSpPr>
          <p:cNvPr id="1160" name="组合 1159"/>
          <p:cNvGrpSpPr/>
          <p:nvPr/>
        </p:nvGrpSpPr>
        <p:grpSpPr>
          <a:xfrm>
            <a:off x="1233281" y="3767790"/>
            <a:ext cx="9723301" cy="118982"/>
            <a:chOff x="842742" y="3224003"/>
            <a:chExt cx="10424670" cy="325437"/>
          </a:xfrm>
        </p:grpSpPr>
        <p:grpSp>
          <p:nvGrpSpPr>
            <p:cNvPr id="1161" name="组合 1160"/>
            <p:cNvGrpSpPr/>
            <p:nvPr/>
          </p:nvGrpSpPr>
          <p:grpSpPr>
            <a:xfrm>
              <a:off x="842742" y="3224003"/>
              <a:ext cx="977362" cy="325437"/>
              <a:chOff x="842742" y="3652229"/>
              <a:chExt cx="977362" cy="325437"/>
            </a:xfrm>
          </p:grpSpPr>
          <p:cxnSp>
            <p:nvCxnSpPr>
              <p:cNvPr id="161" name="直接连接符 160"/>
              <p:cNvCxnSpPr/>
              <p:nvPr/>
            </p:nvCxnSpPr>
            <p:spPr>
              <a:xfrm>
                <a:off x="842742" y="3652229"/>
                <a:ext cx="0" cy="325437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直接连接符 161"/>
              <p:cNvCxnSpPr/>
              <p:nvPr/>
            </p:nvCxnSpPr>
            <p:spPr>
              <a:xfrm>
                <a:off x="931593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直接连接符 162"/>
              <p:cNvCxnSpPr/>
              <p:nvPr/>
            </p:nvCxnSpPr>
            <p:spPr>
              <a:xfrm>
                <a:off x="1020444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直接连接符 163"/>
              <p:cNvCxnSpPr/>
              <p:nvPr/>
            </p:nvCxnSpPr>
            <p:spPr>
              <a:xfrm>
                <a:off x="1109295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直接连接符 164"/>
              <p:cNvCxnSpPr/>
              <p:nvPr/>
            </p:nvCxnSpPr>
            <p:spPr>
              <a:xfrm>
                <a:off x="1198146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直接连接符 165"/>
              <p:cNvCxnSpPr/>
              <p:nvPr/>
            </p:nvCxnSpPr>
            <p:spPr>
              <a:xfrm>
                <a:off x="1286997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直接连接符 166"/>
              <p:cNvCxnSpPr/>
              <p:nvPr/>
            </p:nvCxnSpPr>
            <p:spPr>
              <a:xfrm>
                <a:off x="1375848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直接连接符 167"/>
              <p:cNvCxnSpPr/>
              <p:nvPr/>
            </p:nvCxnSpPr>
            <p:spPr>
              <a:xfrm>
                <a:off x="1464699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直接连接符 168"/>
              <p:cNvCxnSpPr/>
              <p:nvPr/>
            </p:nvCxnSpPr>
            <p:spPr>
              <a:xfrm>
                <a:off x="1553550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直接连接符 169"/>
              <p:cNvCxnSpPr/>
              <p:nvPr/>
            </p:nvCxnSpPr>
            <p:spPr>
              <a:xfrm>
                <a:off x="1642401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直接连接符 170"/>
              <p:cNvCxnSpPr/>
              <p:nvPr/>
            </p:nvCxnSpPr>
            <p:spPr>
              <a:xfrm>
                <a:off x="1731252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直接连接符 171"/>
              <p:cNvCxnSpPr/>
              <p:nvPr/>
            </p:nvCxnSpPr>
            <p:spPr>
              <a:xfrm>
                <a:off x="1820104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62" name="组合 1161"/>
            <p:cNvGrpSpPr/>
            <p:nvPr/>
          </p:nvGrpSpPr>
          <p:grpSpPr>
            <a:xfrm>
              <a:off x="1892443" y="3224003"/>
              <a:ext cx="977362" cy="325437"/>
              <a:chOff x="842742" y="3652229"/>
              <a:chExt cx="977362" cy="325437"/>
            </a:xfrm>
          </p:grpSpPr>
          <p:cxnSp>
            <p:nvCxnSpPr>
              <p:cNvPr id="1269" name="直接连接符 1268"/>
              <p:cNvCxnSpPr/>
              <p:nvPr/>
            </p:nvCxnSpPr>
            <p:spPr>
              <a:xfrm>
                <a:off x="842742" y="3652229"/>
                <a:ext cx="0" cy="325437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0" name="直接连接符 1269"/>
              <p:cNvCxnSpPr/>
              <p:nvPr/>
            </p:nvCxnSpPr>
            <p:spPr>
              <a:xfrm>
                <a:off x="931593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1" name="直接连接符 1270"/>
              <p:cNvCxnSpPr/>
              <p:nvPr/>
            </p:nvCxnSpPr>
            <p:spPr>
              <a:xfrm>
                <a:off x="1020444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2" name="直接连接符 1271"/>
              <p:cNvCxnSpPr/>
              <p:nvPr/>
            </p:nvCxnSpPr>
            <p:spPr>
              <a:xfrm>
                <a:off x="1109295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3" name="直接连接符 1272"/>
              <p:cNvCxnSpPr/>
              <p:nvPr/>
            </p:nvCxnSpPr>
            <p:spPr>
              <a:xfrm>
                <a:off x="1198146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4" name="直接连接符 1273"/>
              <p:cNvCxnSpPr/>
              <p:nvPr/>
            </p:nvCxnSpPr>
            <p:spPr>
              <a:xfrm>
                <a:off x="1286997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5" name="直接连接符 1274"/>
              <p:cNvCxnSpPr/>
              <p:nvPr/>
            </p:nvCxnSpPr>
            <p:spPr>
              <a:xfrm>
                <a:off x="1375848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6" name="直接连接符 1275"/>
              <p:cNvCxnSpPr/>
              <p:nvPr/>
            </p:nvCxnSpPr>
            <p:spPr>
              <a:xfrm>
                <a:off x="1464699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7" name="直接连接符 1276"/>
              <p:cNvCxnSpPr/>
              <p:nvPr/>
            </p:nvCxnSpPr>
            <p:spPr>
              <a:xfrm>
                <a:off x="1553550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8" name="直接连接符 1277"/>
              <p:cNvCxnSpPr/>
              <p:nvPr/>
            </p:nvCxnSpPr>
            <p:spPr>
              <a:xfrm>
                <a:off x="1642401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9" name="直接连接符 1278"/>
              <p:cNvCxnSpPr/>
              <p:nvPr/>
            </p:nvCxnSpPr>
            <p:spPr>
              <a:xfrm>
                <a:off x="1731252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直接连接符 159"/>
              <p:cNvCxnSpPr/>
              <p:nvPr/>
            </p:nvCxnSpPr>
            <p:spPr>
              <a:xfrm>
                <a:off x="1820104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63" name="组合 1162"/>
            <p:cNvGrpSpPr/>
            <p:nvPr/>
          </p:nvGrpSpPr>
          <p:grpSpPr>
            <a:xfrm>
              <a:off x="2942144" y="3224003"/>
              <a:ext cx="977362" cy="325437"/>
              <a:chOff x="842742" y="3652229"/>
              <a:chExt cx="977362" cy="325437"/>
            </a:xfrm>
          </p:grpSpPr>
          <p:cxnSp>
            <p:nvCxnSpPr>
              <p:cNvPr id="1253" name="直接连接符 1252"/>
              <p:cNvCxnSpPr/>
              <p:nvPr/>
            </p:nvCxnSpPr>
            <p:spPr>
              <a:xfrm>
                <a:off x="842742" y="3652229"/>
                <a:ext cx="0" cy="325437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4" name="直接连接符 1253"/>
              <p:cNvCxnSpPr/>
              <p:nvPr/>
            </p:nvCxnSpPr>
            <p:spPr>
              <a:xfrm>
                <a:off x="931593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5" name="直接连接符 1254"/>
              <p:cNvCxnSpPr/>
              <p:nvPr/>
            </p:nvCxnSpPr>
            <p:spPr>
              <a:xfrm>
                <a:off x="1020444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6" name="直接连接符 1255"/>
              <p:cNvCxnSpPr/>
              <p:nvPr/>
            </p:nvCxnSpPr>
            <p:spPr>
              <a:xfrm>
                <a:off x="1109295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7" name="直接连接符 1256"/>
              <p:cNvCxnSpPr/>
              <p:nvPr/>
            </p:nvCxnSpPr>
            <p:spPr>
              <a:xfrm>
                <a:off x="1198146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2" name="直接连接符 1261"/>
              <p:cNvCxnSpPr/>
              <p:nvPr/>
            </p:nvCxnSpPr>
            <p:spPr>
              <a:xfrm>
                <a:off x="1286997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3" name="直接连接符 1262"/>
              <p:cNvCxnSpPr/>
              <p:nvPr/>
            </p:nvCxnSpPr>
            <p:spPr>
              <a:xfrm>
                <a:off x="1375848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4" name="直接连接符 1263"/>
              <p:cNvCxnSpPr/>
              <p:nvPr/>
            </p:nvCxnSpPr>
            <p:spPr>
              <a:xfrm>
                <a:off x="1464699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5" name="直接连接符 1264"/>
              <p:cNvCxnSpPr/>
              <p:nvPr/>
            </p:nvCxnSpPr>
            <p:spPr>
              <a:xfrm>
                <a:off x="1553550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6" name="直接连接符 1265"/>
              <p:cNvCxnSpPr/>
              <p:nvPr/>
            </p:nvCxnSpPr>
            <p:spPr>
              <a:xfrm>
                <a:off x="1642401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7" name="直接连接符 1266"/>
              <p:cNvCxnSpPr/>
              <p:nvPr/>
            </p:nvCxnSpPr>
            <p:spPr>
              <a:xfrm>
                <a:off x="1731252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8" name="直接连接符 1267"/>
              <p:cNvCxnSpPr/>
              <p:nvPr/>
            </p:nvCxnSpPr>
            <p:spPr>
              <a:xfrm>
                <a:off x="1820104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64" name="组合 1163"/>
            <p:cNvGrpSpPr/>
            <p:nvPr/>
          </p:nvGrpSpPr>
          <p:grpSpPr>
            <a:xfrm>
              <a:off x="3991845" y="3224003"/>
              <a:ext cx="977362" cy="325437"/>
              <a:chOff x="842742" y="3652229"/>
              <a:chExt cx="977362" cy="325437"/>
            </a:xfrm>
          </p:grpSpPr>
          <p:cxnSp>
            <p:nvCxnSpPr>
              <p:cNvPr id="153" name="直接连接符 152"/>
              <p:cNvCxnSpPr/>
              <p:nvPr/>
            </p:nvCxnSpPr>
            <p:spPr>
              <a:xfrm>
                <a:off x="842742" y="3652229"/>
                <a:ext cx="0" cy="325437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直接连接符 153"/>
              <p:cNvCxnSpPr/>
              <p:nvPr/>
            </p:nvCxnSpPr>
            <p:spPr>
              <a:xfrm>
                <a:off x="931593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直接连接符 154"/>
              <p:cNvCxnSpPr/>
              <p:nvPr/>
            </p:nvCxnSpPr>
            <p:spPr>
              <a:xfrm>
                <a:off x="1020444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直接连接符 155"/>
              <p:cNvCxnSpPr/>
              <p:nvPr/>
            </p:nvCxnSpPr>
            <p:spPr>
              <a:xfrm>
                <a:off x="1109295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直接连接符 156"/>
              <p:cNvCxnSpPr/>
              <p:nvPr/>
            </p:nvCxnSpPr>
            <p:spPr>
              <a:xfrm>
                <a:off x="1198146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直接连接符 157"/>
              <p:cNvCxnSpPr/>
              <p:nvPr/>
            </p:nvCxnSpPr>
            <p:spPr>
              <a:xfrm>
                <a:off x="1286997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直接连接符 158"/>
              <p:cNvCxnSpPr/>
              <p:nvPr/>
            </p:nvCxnSpPr>
            <p:spPr>
              <a:xfrm>
                <a:off x="1375848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8" name="直接连接符 1247"/>
              <p:cNvCxnSpPr/>
              <p:nvPr/>
            </p:nvCxnSpPr>
            <p:spPr>
              <a:xfrm>
                <a:off x="1464699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9" name="直接连接符 1248"/>
              <p:cNvCxnSpPr/>
              <p:nvPr/>
            </p:nvCxnSpPr>
            <p:spPr>
              <a:xfrm>
                <a:off x="1553550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0" name="直接连接符 1249"/>
              <p:cNvCxnSpPr/>
              <p:nvPr/>
            </p:nvCxnSpPr>
            <p:spPr>
              <a:xfrm>
                <a:off x="1642401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1" name="直接连接符 1250"/>
              <p:cNvCxnSpPr/>
              <p:nvPr/>
            </p:nvCxnSpPr>
            <p:spPr>
              <a:xfrm>
                <a:off x="1731252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2" name="直接连接符 1251"/>
              <p:cNvCxnSpPr/>
              <p:nvPr/>
            </p:nvCxnSpPr>
            <p:spPr>
              <a:xfrm>
                <a:off x="1820104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65" name="组合 1164"/>
            <p:cNvGrpSpPr/>
            <p:nvPr/>
          </p:nvGrpSpPr>
          <p:grpSpPr>
            <a:xfrm>
              <a:off x="5041546" y="3224003"/>
              <a:ext cx="977362" cy="325437"/>
              <a:chOff x="842742" y="3652229"/>
              <a:chExt cx="977362" cy="325437"/>
            </a:xfrm>
          </p:grpSpPr>
          <p:cxnSp>
            <p:nvCxnSpPr>
              <p:cNvPr id="136" name="直接连接符 135"/>
              <p:cNvCxnSpPr/>
              <p:nvPr/>
            </p:nvCxnSpPr>
            <p:spPr>
              <a:xfrm>
                <a:off x="842742" y="3652229"/>
                <a:ext cx="0" cy="325437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直接连接符 136"/>
              <p:cNvCxnSpPr/>
              <p:nvPr/>
            </p:nvCxnSpPr>
            <p:spPr>
              <a:xfrm>
                <a:off x="931593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直接连接符 137"/>
              <p:cNvCxnSpPr/>
              <p:nvPr/>
            </p:nvCxnSpPr>
            <p:spPr>
              <a:xfrm>
                <a:off x="1020444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直接连接符 138"/>
              <p:cNvCxnSpPr/>
              <p:nvPr/>
            </p:nvCxnSpPr>
            <p:spPr>
              <a:xfrm>
                <a:off x="1109295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直接连接符 139"/>
              <p:cNvCxnSpPr/>
              <p:nvPr/>
            </p:nvCxnSpPr>
            <p:spPr>
              <a:xfrm>
                <a:off x="1198146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直接连接符 140"/>
              <p:cNvCxnSpPr/>
              <p:nvPr/>
            </p:nvCxnSpPr>
            <p:spPr>
              <a:xfrm>
                <a:off x="1286997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直接连接符 146"/>
              <p:cNvCxnSpPr/>
              <p:nvPr/>
            </p:nvCxnSpPr>
            <p:spPr>
              <a:xfrm>
                <a:off x="1375848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直接连接符 147"/>
              <p:cNvCxnSpPr/>
              <p:nvPr/>
            </p:nvCxnSpPr>
            <p:spPr>
              <a:xfrm>
                <a:off x="1464699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直接连接符 148"/>
              <p:cNvCxnSpPr/>
              <p:nvPr/>
            </p:nvCxnSpPr>
            <p:spPr>
              <a:xfrm>
                <a:off x="1553550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直接连接符 149"/>
              <p:cNvCxnSpPr/>
              <p:nvPr/>
            </p:nvCxnSpPr>
            <p:spPr>
              <a:xfrm>
                <a:off x="1642401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直接连接符 150"/>
              <p:cNvCxnSpPr/>
              <p:nvPr/>
            </p:nvCxnSpPr>
            <p:spPr>
              <a:xfrm>
                <a:off x="1731252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直接连接符 151"/>
              <p:cNvCxnSpPr/>
              <p:nvPr/>
            </p:nvCxnSpPr>
            <p:spPr>
              <a:xfrm>
                <a:off x="1820104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66" name="组合 1165"/>
            <p:cNvGrpSpPr/>
            <p:nvPr/>
          </p:nvGrpSpPr>
          <p:grpSpPr>
            <a:xfrm>
              <a:off x="6091247" y="3224003"/>
              <a:ext cx="977362" cy="325437"/>
              <a:chOff x="842742" y="3652229"/>
              <a:chExt cx="977362" cy="325437"/>
            </a:xfrm>
          </p:grpSpPr>
          <p:cxnSp>
            <p:nvCxnSpPr>
              <p:cNvPr id="1244" name="直接连接符 1243"/>
              <p:cNvCxnSpPr/>
              <p:nvPr/>
            </p:nvCxnSpPr>
            <p:spPr>
              <a:xfrm>
                <a:off x="842742" y="3652229"/>
                <a:ext cx="0" cy="325437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5" name="直接连接符 1244"/>
              <p:cNvCxnSpPr/>
              <p:nvPr/>
            </p:nvCxnSpPr>
            <p:spPr>
              <a:xfrm>
                <a:off x="931593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6" name="直接连接符 1245"/>
              <p:cNvCxnSpPr/>
              <p:nvPr/>
            </p:nvCxnSpPr>
            <p:spPr>
              <a:xfrm>
                <a:off x="1020444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7" name="直接连接符 1246"/>
              <p:cNvCxnSpPr/>
              <p:nvPr/>
            </p:nvCxnSpPr>
            <p:spPr>
              <a:xfrm>
                <a:off x="1109295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直接连接符 127"/>
              <p:cNvCxnSpPr/>
              <p:nvPr/>
            </p:nvCxnSpPr>
            <p:spPr>
              <a:xfrm>
                <a:off x="1198146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直接连接符 128"/>
              <p:cNvCxnSpPr/>
              <p:nvPr/>
            </p:nvCxnSpPr>
            <p:spPr>
              <a:xfrm>
                <a:off x="1286997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直接连接符 129"/>
              <p:cNvCxnSpPr/>
              <p:nvPr/>
            </p:nvCxnSpPr>
            <p:spPr>
              <a:xfrm>
                <a:off x="1375848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直接连接符 130"/>
              <p:cNvCxnSpPr/>
              <p:nvPr/>
            </p:nvCxnSpPr>
            <p:spPr>
              <a:xfrm>
                <a:off x="1464699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直接连接符 131"/>
              <p:cNvCxnSpPr/>
              <p:nvPr/>
            </p:nvCxnSpPr>
            <p:spPr>
              <a:xfrm>
                <a:off x="1553550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直接连接符 132"/>
              <p:cNvCxnSpPr/>
              <p:nvPr/>
            </p:nvCxnSpPr>
            <p:spPr>
              <a:xfrm>
                <a:off x="1642401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直接连接符 133"/>
              <p:cNvCxnSpPr/>
              <p:nvPr/>
            </p:nvCxnSpPr>
            <p:spPr>
              <a:xfrm>
                <a:off x="1731252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直接连接符 134"/>
              <p:cNvCxnSpPr/>
              <p:nvPr/>
            </p:nvCxnSpPr>
            <p:spPr>
              <a:xfrm>
                <a:off x="1820104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67" name="组合 1166"/>
            <p:cNvGrpSpPr/>
            <p:nvPr/>
          </p:nvGrpSpPr>
          <p:grpSpPr>
            <a:xfrm>
              <a:off x="7140948" y="3224003"/>
              <a:ext cx="977362" cy="325437"/>
              <a:chOff x="842742" y="3652229"/>
              <a:chExt cx="977362" cy="325437"/>
            </a:xfrm>
          </p:grpSpPr>
          <p:cxnSp>
            <p:nvCxnSpPr>
              <p:cNvPr id="1232" name="直接连接符 1231"/>
              <p:cNvCxnSpPr/>
              <p:nvPr/>
            </p:nvCxnSpPr>
            <p:spPr>
              <a:xfrm>
                <a:off x="842742" y="3652229"/>
                <a:ext cx="0" cy="325437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3" name="直接连接符 1232"/>
              <p:cNvCxnSpPr/>
              <p:nvPr/>
            </p:nvCxnSpPr>
            <p:spPr>
              <a:xfrm>
                <a:off x="931593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4" name="直接连接符 1233"/>
              <p:cNvCxnSpPr/>
              <p:nvPr/>
            </p:nvCxnSpPr>
            <p:spPr>
              <a:xfrm>
                <a:off x="1020444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5" name="直接连接符 1234"/>
              <p:cNvCxnSpPr/>
              <p:nvPr/>
            </p:nvCxnSpPr>
            <p:spPr>
              <a:xfrm>
                <a:off x="1109295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6" name="直接连接符 1235"/>
              <p:cNvCxnSpPr/>
              <p:nvPr/>
            </p:nvCxnSpPr>
            <p:spPr>
              <a:xfrm>
                <a:off x="1198146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7" name="直接连接符 1236"/>
              <p:cNvCxnSpPr/>
              <p:nvPr/>
            </p:nvCxnSpPr>
            <p:spPr>
              <a:xfrm>
                <a:off x="1286997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8" name="直接连接符 1237"/>
              <p:cNvCxnSpPr/>
              <p:nvPr/>
            </p:nvCxnSpPr>
            <p:spPr>
              <a:xfrm>
                <a:off x="1375848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9" name="直接连接符 1238"/>
              <p:cNvCxnSpPr/>
              <p:nvPr/>
            </p:nvCxnSpPr>
            <p:spPr>
              <a:xfrm>
                <a:off x="1464699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0" name="直接连接符 1239"/>
              <p:cNvCxnSpPr/>
              <p:nvPr/>
            </p:nvCxnSpPr>
            <p:spPr>
              <a:xfrm>
                <a:off x="1553550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1" name="直接连接符 1240"/>
              <p:cNvCxnSpPr/>
              <p:nvPr/>
            </p:nvCxnSpPr>
            <p:spPr>
              <a:xfrm>
                <a:off x="1642401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2" name="直接连接符 1241"/>
              <p:cNvCxnSpPr/>
              <p:nvPr/>
            </p:nvCxnSpPr>
            <p:spPr>
              <a:xfrm>
                <a:off x="1731252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3" name="直接连接符 1242"/>
              <p:cNvCxnSpPr/>
              <p:nvPr/>
            </p:nvCxnSpPr>
            <p:spPr>
              <a:xfrm>
                <a:off x="1820104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68" name="组合 1167"/>
            <p:cNvGrpSpPr/>
            <p:nvPr/>
          </p:nvGrpSpPr>
          <p:grpSpPr>
            <a:xfrm>
              <a:off x="8190649" y="3224003"/>
              <a:ext cx="977362" cy="325437"/>
              <a:chOff x="842742" y="3652229"/>
              <a:chExt cx="977362" cy="325437"/>
            </a:xfrm>
          </p:grpSpPr>
          <p:cxnSp>
            <p:nvCxnSpPr>
              <p:cNvPr id="1188" name="直接连接符 1187"/>
              <p:cNvCxnSpPr/>
              <p:nvPr/>
            </p:nvCxnSpPr>
            <p:spPr>
              <a:xfrm>
                <a:off x="842742" y="3652229"/>
                <a:ext cx="0" cy="325437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9" name="直接连接符 1188"/>
              <p:cNvCxnSpPr/>
              <p:nvPr/>
            </p:nvCxnSpPr>
            <p:spPr>
              <a:xfrm>
                <a:off x="931593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0" name="直接连接符 1189"/>
              <p:cNvCxnSpPr/>
              <p:nvPr/>
            </p:nvCxnSpPr>
            <p:spPr>
              <a:xfrm>
                <a:off x="1020444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1" name="直接连接符 1190"/>
              <p:cNvCxnSpPr/>
              <p:nvPr/>
            </p:nvCxnSpPr>
            <p:spPr>
              <a:xfrm>
                <a:off x="1109295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2" name="直接连接符 1191"/>
              <p:cNvCxnSpPr/>
              <p:nvPr/>
            </p:nvCxnSpPr>
            <p:spPr>
              <a:xfrm>
                <a:off x="1198146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2" name="直接连接符 1221"/>
              <p:cNvCxnSpPr/>
              <p:nvPr/>
            </p:nvCxnSpPr>
            <p:spPr>
              <a:xfrm>
                <a:off x="1286997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5" name="直接连接符 1224"/>
              <p:cNvCxnSpPr/>
              <p:nvPr/>
            </p:nvCxnSpPr>
            <p:spPr>
              <a:xfrm>
                <a:off x="1375848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7" name="直接连接符 1226"/>
              <p:cNvCxnSpPr/>
              <p:nvPr/>
            </p:nvCxnSpPr>
            <p:spPr>
              <a:xfrm>
                <a:off x="1464699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8" name="直接连接符 1227"/>
              <p:cNvCxnSpPr/>
              <p:nvPr/>
            </p:nvCxnSpPr>
            <p:spPr>
              <a:xfrm>
                <a:off x="1553550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9" name="直接连接符 1228"/>
              <p:cNvCxnSpPr/>
              <p:nvPr/>
            </p:nvCxnSpPr>
            <p:spPr>
              <a:xfrm>
                <a:off x="1642401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0" name="直接连接符 1229"/>
              <p:cNvCxnSpPr/>
              <p:nvPr/>
            </p:nvCxnSpPr>
            <p:spPr>
              <a:xfrm>
                <a:off x="1731252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1" name="直接连接符 1230"/>
              <p:cNvCxnSpPr/>
              <p:nvPr/>
            </p:nvCxnSpPr>
            <p:spPr>
              <a:xfrm>
                <a:off x="1820104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69" name="组合 1168"/>
            <p:cNvGrpSpPr/>
            <p:nvPr/>
          </p:nvGrpSpPr>
          <p:grpSpPr>
            <a:xfrm>
              <a:off x="9240350" y="3224003"/>
              <a:ext cx="977362" cy="325437"/>
              <a:chOff x="842742" y="3652229"/>
              <a:chExt cx="977362" cy="325437"/>
            </a:xfrm>
          </p:grpSpPr>
          <p:cxnSp>
            <p:nvCxnSpPr>
              <p:cNvPr id="1183" name="直接连接符 1182"/>
              <p:cNvCxnSpPr/>
              <p:nvPr/>
            </p:nvCxnSpPr>
            <p:spPr>
              <a:xfrm>
                <a:off x="842742" y="3652229"/>
                <a:ext cx="0" cy="325437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931593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1020444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1109295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1198146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1286997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>
                <a:off x="1375848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>
                <a:off x="1464699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>
                <a:off x="1553550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5" name="直接连接符 1184"/>
              <p:cNvCxnSpPr/>
              <p:nvPr/>
            </p:nvCxnSpPr>
            <p:spPr>
              <a:xfrm>
                <a:off x="1642401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6" name="直接连接符 1185"/>
              <p:cNvCxnSpPr/>
              <p:nvPr/>
            </p:nvCxnSpPr>
            <p:spPr>
              <a:xfrm>
                <a:off x="1731252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7" name="直接连接符 1186"/>
              <p:cNvCxnSpPr/>
              <p:nvPr/>
            </p:nvCxnSpPr>
            <p:spPr>
              <a:xfrm>
                <a:off x="1820104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70" name="组合 1169"/>
            <p:cNvGrpSpPr/>
            <p:nvPr/>
          </p:nvGrpSpPr>
          <p:grpSpPr>
            <a:xfrm>
              <a:off x="10290050" y="3224003"/>
              <a:ext cx="977362" cy="325437"/>
              <a:chOff x="842742" y="3652229"/>
              <a:chExt cx="977362" cy="325437"/>
            </a:xfrm>
          </p:grpSpPr>
          <p:cxnSp>
            <p:nvCxnSpPr>
              <p:cNvPr id="1171" name="直接连接符 1170"/>
              <p:cNvCxnSpPr/>
              <p:nvPr/>
            </p:nvCxnSpPr>
            <p:spPr>
              <a:xfrm>
                <a:off x="842742" y="3652229"/>
                <a:ext cx="0" cy="325437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2" name="直接连接符 1171"/>
              <p:cNvCxnSpPr/>
              <p:nvPr/>
            </p:nvCxnSpPr>
            <p:spPr>
              <a:xfrm>
                <a:off x="931593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3" name="直接连接符 1172"/>
              <p:cNvCxnSpPr/>
              <p:nvPr/>
            </p:nvCxnSpPr>
            <p:spPr>
              <a:xfrm>
                <a:off x="1020444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4" name="直接连接符 1173"/>
              <p:cNvCxnSpPr/>
              <p:nvPr/>
            </p:nvCxnSpPr>
            <p:spPr>
              <a:xfrm>
                <a:off x="1109295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5" name="直接连接符 1174"/>
              <p:cNvCxnSpPr/>
              <p:nvPr/>
            </p:nvCxnSpPr>
            <p:spPr>
              <a:xfrm>
                <a:off x="1198146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6" name="直接连接符 1175"/>
              <p:cNvCxnSpPr/>
              <p:nvPr/>
            </p:nvCxnSpPr>
            <p:spPr>
              <a:xfrm>
                <a:off x="1286997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7" name="直接连接符 1176"/>
              <p:cNvCxnSpPr/>
              <p:nvPr/>
            </p:nvCxnSpPr>
            <p:spPr>
              <a:xfrm>
                <a:off x="1375848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8" name="直接连接符 1177"/>
              <p:cNvCxnSpPr/>
              <p:nvPr/>
            </p:nvCxnSpPr>
            <p:spPr>
              <a:xfrm>
                <a:off x="1464699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9" name="直接连接符 1178"/>
              <p:cNvCxnSpPr/>
              <p:nvPr/>
            </p:nvCxnSpPr>
            <p:spPr>
              <a:xfrm>
                <a:off x="1553550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0" name="直接连接符 1179"/>
              <p:cNvCxnSpPr/>
              <p:nvPr/>
            </p:nvCxnSpPr>
            <p:spPr>
              <a:xfrm>
                <a:off x="1642401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1" name="直接连接符 1180"/>
              <p:cNvCxnSpPr/>
              <p:nvPr/>
            </p:nvCxnSpPr>
            <p:spPr>
              <a:xfrm>
                <a:off x="1731252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2" name="直接连接符 1181"/>
              <p:cNvCxnSpPr/>
              <p:nvPr/>
            </p:nvCxnSpPr>
            <p:spPr>
              <a:xfrm>
                <a:off x="1820104" y="3811772"/>
                <a:ext cx="0" cy="165894"/>
              </a:xfrm>
              <a:prstGeom prst="line">
                <a:avLst/>
              </a:prstGeom>
              <a:ln w="9525" cap="rnd">
                <a:solidFill>
                  <a:srgbClr val="C4A278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文本框 5"/>
          <p:cNvSpPr txBox="1"/>
          <p:nvPr/>
        </p:nvSpPr>
        <p:spPr>
          <a:xfrm>
            <a:off x="8675521" y="1808061"/>
            <a:ext cx="1913388" cy="41838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R="0" lv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kern="0">
                <a:ln w="1270">
                  <a:noFill/>
                </a:ln>
                <a:solidFill>
                  <a:srgbClr val="781F1C"/>
                </a:solidFill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2022</a:t>
            </a:r>
            <a:r>
              <a:rPr lang="zh-CN" altLang="en-US" sz="1600" kern="0">
                <a:ln w="1270">
                  <a:noFill/>
                </a:ln>
                <a:solidFill>
                  <a:srgbClr val="781F1C"/>
                </a:solidFill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年</a:t>
            </a:r>
            <a:r>
              <a:rPr lang="en-US" altLang="zh-CN" sz="1600" kern="0">
                <a:ln w="1270">
                  <a:noFill/>
                </a:ln>
                <a:solidFill>
                  <a:srgbClr val="781F1C"/>
                </a:solidFill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3</a:t>
            </a:r>
            <a:r>
              <a:rPr lang="zh-CN" altLang="en-US" sz="1600" kern="0">
                <a:ln w="1270">
                  <a:noFill/>
                </a:ln>
                <a:solidFill>
                  <a:srgbClr val="781F1C"/>
                </a:solidFill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月</a:t>
            </a:r>
            <a:r>
              <a:rPr lang="en-US" altLang="zh-CN" sz="1600" kern="0">
                <a:ln w="1270">
                  <a:noFill/>
                </a:ln>
                <a:solidFill>
                  <a:srgbClr val="781F1C"/>
                </a:solidFill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21</a:t>
            </a:r>
            <a:r>
              <a:rPr lang="zh-CN" altLang="en-US" sz="1600" kern="0">
                <a:ln w="1270">
                  <a:noFill/>
                </a:ln>
                <a:solidFill>
                  <a:srgbClr val="781F1C"/>
                </a:solidFill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日</a:t>
            </a:r>
            <a:endParaRPr lang="zh-CN" altLang="en-US" sz="1400">
              <a:solidFill>
                <a:srgbClr val="000000">
                  <a:lumMod val="75000"/>
                  <a:lumOff val="25000"/>
                </a:srgbClr>
              </a:solidFill>
              <a:latin typeface="梦源黑体 CN W15" panose="020B0200000000000000" pitchFamily="34" charset="-122"/>
              <a:ea typeface="梦源黑体 CN W15" panose="020B02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669720" y="2149206"/>
            <a:ext cx="2759104" cy="2729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050" b="0" i="0" u="none" strike="noStrike" cap="none" spc="0" normalizeH="0" baseline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</a:defRPr>
            </a:lvl1pPr>
          </a:lstStyle>
          <a:p>
            <a:r>
              <a:rPr lang="zh-CN" altLang="en-US" sz="1000"/>
              <a:t>医院城南院区正式投入使用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83908" y="1808061"/>
            <a:ext cx="1913388" cy="41838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R="0" lv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kern="0">
                <a:ln w="1270">
                  <a:noFill/>
                </a:ln>
                <a:solidFill>
                  <a:srgbClr val="781F1C"/>
                </a:solidFill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1959</a:t>
            </a:r>
            <a:r>
              <a:rPr lang="zh-CN" altLang="en-US" sz="1600" kern="0">
                <a:ln w="1270">
                  <a:noFill/>
                </a:ln>
                <a:solidFill>
                  <a:srgbClr val="781F1C"/>
                </a:solidFill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年</a:t>
            </a:r>
            <a:r>
              <a:rPr lang="en-US" altLang="zh-CN" sz="1600" kern="0">
                <a:ln w="1270">
                  <a:noFill/>
                </a:ln>
                <a:solidFill>
                  <a:srgbClr val="781F1C"/>
                </a:solidFill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1</a:t>
            </a:r>
            <a:r>
              <a:rPr lang="zh-CN" altLang="en-US" sz="1600" kern="0">
                <a:ln w="1270">
                  <a:noFill/>
                </a:ln>
                <a:solidFill>
                  <a:srgbClr val="781F1C"/>
                </a:solidFill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月</a:t>
            </a:r>
            <a:endParaRPr lang="zh-CN" altLang="en-US" sz="1400">
              <a:solidFill>
                <a:srgbClr val="000000">
                  <a:lumMod val="75000"/>
                  <a:lumOff val="25000"/>
                </a:srgbClr>
              </a:solidFill>
              <a:latin typeface="梦源黑体 CN W15" panose="020B0200000000000000" pitchFamily="34" charset="-122"/>
              <a:ea typeface="梦源黑体 CN W15" panose="020B0200000000000000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78107" y="2149206"/>
            <a:ext cx="2681571" cy="473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00">
                <a:solidFill>
                  <a:srgbClr val="000000">
                    <a:lumMod val="75000"/>
                    <a:lumOff val="25000"/>
                  </a:srgbClr>
                </a:solidFill>
                <a:latin typeface="梦源黑体 CN W15" panose="020B0200000000000000" pitchFamily="34" charset="-122"/>
                <a:ea typeface="梦源黑体 CN W15" panose="020B0200000000000000" pitchFamily="34" charset="-122"/>
              </a:rPr>
              <a:t>泸州市中医医院成立，是四川省最早的四家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1000">
                <a:solidFill>
                  <a:srgbClr val="000000">
                    <a:lumMod val="75000"/>
                    <a:lumOff val="25000"/>
                  </a:srgbClr>
                </a:solidFill>
                <a:latin typeface="梦源黑体 CN W15" panose="020B0200000000000000" pitchFamily="34" charset="-122"/>
                <a:ea typeface="梦源黑体 CN W15" panose="020B0200000000000000" pitchFamily="34" charset="-122"/>
              </a:rPr>
              <a:t>全民所有制医院之一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138575" y="3808884"/>
            <a:ext cx="1913388" cy="41838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R="0" lv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kern="0">
                <a:ln w="1270">
                  <a:noFill/>
                </a:ln>
                <a:solidFill>
                  <a:srgbClr val="781F1C"/>
                </a:solidFill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1989</a:t>
            </a:r>
            <a:r>
              <a:rPr lang="zh-CN" altLang="en-US" sz="1600" kern="0">
                <a:ln w="1270">
                  <a:noFill/>
                </a:ln>
                <a:solidFill>
                  <a:srgbClr val="781F1C"/>
                </a:solidFill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年</a:t>
            </a:r>
            <a:endParaRPr lang="zh-CN" altLang="en-US" sz="1400">
              <a:solidFill>
                <a:srgbClr val="000000">
                  <a:lumMod val="75000"/>
                  <a:lumOff val="25000"/>
                </a:srgbClr>
              </a:solidFill>
              <a:latin typeface="梦源黑体 CN W15" panose="020B0200000000000000" pitchFamily="34" charset="-122"/>
              <a:ea typeface="梦源黑体 CN W15" panose="020B0200000000000000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132774" y="4150029"/>
            <a:ext cx="2759104" cy="2729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050" b="0" i="0" u="none" strike="noStrike" cap="none" spc="0" normalizeH="0" baseline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</a:defRPr>
            </a:lvl1pPr>
          </a:lstStyle>
          <a:p>
            <a:r>
              <a:rPr lang="zh-CN" altLang="en-US" sz="1000"/>
              <a:t>医院开始向大山坪院区发展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001189" y="1808061"/>
            <a:ext cx="1913388" cy="41838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R="0" lv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kern="0">
                <a:ln w="1270">
                  <a:noFill/>
                </a:ln>
                <a:solidFill>
                  <a:srgbClr val="781F1C"/>
                </a:solidFill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2003</a:t>
            </a:r>
            <a:r>
              <a:rPr lang="zh-CN" altLang="en-US" sz="1600" kern="0">
                <a:ln w="1270">
                  <a:noFill/>
                </a:ln>
                <a:solidFill>
                  <a:srgbClr val="781F1C"/>
                </a:solidFill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年</a:t>
            </a:r>
            <a:endParaRPr lang="zh-CN" altLang="en-US" sz="1400">
              <a:solidFill>
                <a:srgbClr val="000000">
                  <a:lumMod val="75000"/>
                  <a:lumOff val="25000"/>
                </a:srgbClr>
              </a:solidFill>
              <a:latin typeface="梦源黑体 CN W15" panose="020B0200000000000000" pitchFamily="34" charset="-122"/>
              <a:ea typeface="梦源黑体 CN W15" panose="020B0200000000000000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995388" y="2149206"/>
            <a:ext cx="2759104" cy="27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00">
                <a:solidFill>
                  <a:srgbClr val="000000">
                    <a:lumMod val="75000"/>
                    <a:lumOff val="25000"/>
                  </a:srgbClr>
                </a:solidFill>
                <a:latin typeface="梦源黑体 CN W15" panose="020B0200000000000000" pitchFamily="34" charset="-122"/>
                <a:ea typeface="梦源黑体 CN W15" panose="020B0200000000000000" pitchFamily="34" charset="-122"/>
              </a:rPr>
              <a:t>大山坪院区住院楼正式投入使用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868094" y="3809803"/>
            <a:ext cx="1913388" cy="41838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R="0" lv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kern="0">
                <a:ln w="1270">
                  <a:noFill/>
                </a:ln>
                <a:solidFill>
                  <a:srgbClr val="781F1C"/>
                </a:solidFill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2012</a:t>
            </a:r>
            <a:r>
              <a:rPr lang="zh-CN" altLang="en-US" sz="1600" kern="0">
                <a:ln w="1270">
                  <a:noFill/>
                </a:ln>
                <a:solidFill>
                  <a:srgbClr val="781F1C"/>
                </a:solidFill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年</a:t>
            </a:r>
            <a:r>
              <a:rPr lang="en-US" altLang="zh-CN" sz="1600" kern="0">
                <a:ln w="1270">
                  <a:noFill/>
                </a:ln>
                <a:solidFill>
                  <a:srgbClr val="781F1C"/>
                </a:solidFill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7</a:t>
            </a:r>
            <a:r>
              <a:rPr lang="zh-CN" altLang="en-US" sz="1600" kern="0">
                <a:ln w="1270">
                  <a:noFill/>
                </a:ln>
                <a:solidFill>
                  <a:srgbClr val="781F1C"/>
                </a:solidFill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月</a:t>
            </a:r>
            <a:endParaRPr lang="zh-CN" altLang="en-US" sz="1400">
              <a:solidFill>
                <a:srgbClr val="000000">
                  <a:lumMod val="75000"/>
                  <a:lumOff val="25000"/>
                </a:srgbClr>
              </a:solidFill>
              <a:latin typeface="梦源黑体 CN W15" panose="020B0200000000000000" pitchFamily="34" charset="-122"/>
              <a:ea typeface="梦源黑体 CN W15" panose="020B0200000000000000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862293" y="4150948"/>
            <a:ext cx="2572835" cy="4730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050" b="0" i="0" u="none" strike="noStrike" cap="none" spc="0" normalizeH="0" baseline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</a:defRPr>
            </a:lvl1pPr>
          </a:lstStyle>
          <a:p>
            <a:r>
              <a:rPr lang="zh-CN" altLang="en-US" sz="1000"/>
              <a:t>医院接受国家三级甲等中医医院评审工作，并于</a:t>
            </a:r>
            <a:r>
              <a:rPr lang="en-US" altLang="zh-CN" sz="1000"/>
              <a:t>2013</a:t>
            </a:r>
            <a:r>
              <a:rPr lang="zh-CN" altLang="en-US" sz="1000"/>
              <a:t>年</a:t>
            </a:r>
            <a:r>
              <a:rPr lang="en-US" altLang="zh-CN" sz="1000"/>
              <a:t>1</a:t>
            </a:r>
            <a:r>
              <a:rPr lang="zh-CN" altLang="en-US" sz="1000"/>
              <a:t>月正式授牌通过</a:t>
            </a:r>
          </a:p>
        </p:txBody>
      </p:sp>
      <p:pic>
        <p:nvPicPr>
          <p:cNvPr id="1218" name="图片 1217"/>
          <p:cNvPicPr/>
          <p:nvPr/>
        </p:nvPicPr>
        <p:blipFill>
          <a:blip r:embed="rId8" cstate="email"/>
          <a:srcRect/>
          <a:stretch>
            <a:fillRect/>
          </a:stretch>
        </p:blipFill>
        <p:spPr>
          <a:xfrm>
            <a:off x="1369566" y="2569596"/>
            <a:ext cx="1613157" cy="1052916"/>
          </a:xfrm>
          <a:prstGeom prst="plaque">
            <a:avLst>
              <a:gd name="adj" fmla="val 7300"/>
            </a:avLst>
          </a:prstGeom>
          <a:ln w="6350">
            <a:solidFill>
              <a:srgbClr val="EACA8D">
                <a:alpha val="54000"/>
              </a:srgbClr>
            </a:solidFill>
          </a:ln>
          <a:effectLst>
            <a:outerShdw blurRad="63500" algn="ctr" rotWithShape="0">
              <a:srgbClr val="BA9363">
                <a:alpha val="40000"/>
              </a:srgbClr>
            </a:outerShdw>
          </a:effectLst>
        </p:spPr>
      </p:pic>
      <p:pic>
        <p:nvPicPr>
          <p:cNvPr id="1219" name="图片 1218"/>
          <p:cNvPicPr>
            <a:picLocks noChangeAspect="1"/>
          </p:cNvPicPr>
          <p:nvPr/>
        </p:nvPicPr>
        <p:blipFill>
          <a:blip r:embed="rId9" cstate="email"/>
          <a:srcRect/>
          <a:stretch>
            <a:fillRect/>
          </a:stretch>
        </p:blipFill>
        <p:spPr>
          <a:xfrm>
            <a:off x="5098364" y="2569596"/>
            <a:ext cx="1613157" cy="1052916"/>
          </a:xfrm>
          <a:prstGeom prst="plaque">
            <a:avLst>
              <a:gd name="adj" fmla="val 7300"/>
            </a:avLst>
          </a:prstGeom>
          <a:ln w="6350">
            <a:solidFill>
              <a:srgbClr val="EACA8D">
                <a:alpha val="54000"/>
              </a:srgbClr>
            </a:solidFill>
          </a:ln>
          <a:effectLst>
            <a:outerShdw blurRad="63500" algn="ctr" rotWithShape="0">
              <a:srgbClr val="BA9363">
                <a:alpha val="40000"/>
              </a:srgbClr>
            </a:outerShdw>
          </a:effectLst>
        </p:spPr>
      </p:pic>
      <p:pic>
        <p:nvPicPr>
          <p:cNvPr id="1220" name="图片 1219"/>
          <p:cNvPicPr>
            <a:picLocks noChangeAspect="1"/>
          </p:cNvPicPr>
          <p:nvPr/>
        </p:nvPicPr>
        <p:blipFill>
          <a:blip r:embed="rId10" cstate="email"/>
          <a:srcRect/>
          <a:stretch>
            <a:fillRect/>
          </a:stretch>
        </p:blipFill>
        <p:spPr>
          <a:xfrm>
            <a:off x="8770383" y="2569596"/>
            <a:ext cx="1613157" cy="1052916"/>
          </a:xfrm>
          <a:prstGeom prst="plaque">
            <a:avLst>
              <a:gd name="adj" fmla="val 7300"/>
            </a:avLst>
          </a:prstGeom>
          <a:ln w="6350">
            <a:solidFill>
              <a:srgbClr val="EACA8D">
                <a:alpha val="54000"/>
              </a:srgbClr>
            </a:solidFill>
          </a:ln>
          <a:effectLst>
            <a:outerShdw blurRad="63500" algn="ctr" rotWithShape="0">
              <a:srgbClr val="BA9363">
                <a:alpha val="40000"/>
              </a:srgbClr>
            </a:outerShdw>
          </a:effectLst>
        </p:spPr>
      </p:pic>
      <p:pic>
        <p:nvPicPr>
          <p:cNvPr id="1223" name="图片 1222"/>
          <p:cNvPicPr/>
          <p:nvPr/>
        </p:nvPicPr>
        <p:blipFill>
          <a:blip r:embed="rId11" cstate="email"/>
          <a:srcRect/>
          <a:stretch>
            <a:fillRect/>
          </a:stretch>
        </p:blipFill>
        <p:spPr>
          <a:xfrm>
            <a:off x="3239098" y="4598073"/>
            <a:ext cx="1613157" cy="1052916"/>
          </a:xfrm>
          <a:prstGeom prst="plaque">
            <a:avLst>
              <a:gd name="adj" fmla="val 7300"/>
            </a:avLst>
          </a:prstGeom>
          <a:ln w="6350">
            <a:solidFill>
              <a:srgbClr val="EACA8D">
                <a:alpha val="54000"/>
              </a:srgbClr>
            </a:solidFill>
          </a:ln>
          <a:effectLst>
            <a:outerShdw blurRad="63500" algn="ctr" rotWithShape="0">
              <a:srgbClr val="BA9363">
                <a:alpha val="40000"/>
              </a:srgbClr>
            </a:outerShdw>
          </a:effectLst>
        </p:spPr>
      </p:pic>
      <p:cxnSp>
        <p:nvCxnSpPr>
          <p:cNvPr id="5" name="直接连接符 4"/>
          <p:cNvCxnSpPr/>
          <p:nvPr/>
        </p:nvCxnSpPr>
        <p:spPr>
          <a:xfrm flipV="1">
            <a:off x="1233281" y="3875720"/>
            <a:ext cx="9860597" cy="27821"/>
          </a:xfrm>
          <a:prstGeom prst="line">
            <a:avLst/>
          </a:prstGeom>
          <a:noFill/>
          <a:ln w="19050" cap="flat" cmpd="sng" algn="ctr">
            <a:solidFill>
              <a:srgbClr val="781F1C"/>
            </a:solidFill>
            <a:prstDash val="solid"/>
            <a:miter lim="800000"/>
            <a:tailEnd type="stealth"/>
          </a:ln>
          <a:effectLst/>
        </p:spPr>
      </p:cxnSp>
      <p:grpSp>
        <p:nvGrpSpPr>
          <p:cNvPr id="54" name="组合 53"/>
          <p:cNvGrpSpPr/>
          <p:nvPr/>
        </p:nvGrpSpPr>
        <p:grpSpPr>
          <a:xfrm>
            <a:off x="1155920" y="1994482"/>
            <a:ext cx="158996" cy="1975245"/>
            <a:chOff x="1145130" y="1421357"/>
            <a:chExt cx="158996" cy="1975245"/>
          </a:xfrm>
        </p:grpSpPr>
        <p:cxnSp>
          <p:nvCxnSpPr>
            <p:cNvPr id="55" name="直接连接符 54"/>
            <p:cNvCxnSpPr/>
            <p:nvPr/>
          </p:nvCxnSpPr>
          <p:spPr>
            <a:xfrm flipV="1">
              <a:off x="1224628" y="1421357"/>
              <a:ext cx="2611" cy="1929774"/>
            </a:xfrm>
            <a:prstGeom prst="line">
              <a:avLst/>
            </a:prstGeom>
            <a:noFill/>
            <a:ln w="9525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0"/>
                    </a:srgbClr>
                  </a:gs>
                </a:gsLst>
                <a:lin ang="5400000" scaled="1"/>
                <a:tileRect/>
              </a:gradFill>
              <a:prstDash val="solid"/>
              <a:miter lim="800000"/>
            </a:ln>
            <a:effectLst/>
          </p:spPr>
        </p:cxnSp>
        <p:grpSp>
          <p:nvGrpSpPr>
            <p:cNvPr id="56" name="组合 55"/>
            <p:cNvGrpSpPr/>
            <p:nvPr/>
          </p:nvGrpSpPr>
          <p:grpSpPr>
            <a:xfrm>
              <a:off x="1145130" y="3241026"/>
              <a:ext cx="158996" cy="155576"/>
              <a:chOff x="3640646" y="3084438"/>
              <a:chExt cx="1017603" cy="1017603"/>
            </a:xfrm>
          </p:grpSpPr>
          <p:sp>
            <p:nvSpPr>
              <p:cNvPr id="57" name="椭圆 56"/>
              <p:cNvSpPr/>
              <p:nvPr/>
            </p:nvSpPr>
            <p:spPr>
              <a:xfrm>
                <a:off x="3640646" y="3084438"/>
                <a:ext cx="1017603" cy="1017603"/>
              </a:xfrm>
              <a:prstGeom prst="ellipse">
                <a:avLst/>
              </a:prstGeom>
              <a:solidFill>
                <a:srgbClr val="BE2828">
                  <a:alpha val="7000"/>
                </a:srgbClr>
              </a:solidFill>
              <a:ln w="9525" cap="flat" cmpd="sng" algn="ctr">
                <a:solidFill>
                  <a:srgbClr val="781F1C">
                    <a:alpha val="25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3766328" y="3210120"/>
                <a:ext cx="766239" cy="766239"/>
              </a:xfrm>
              <a:prstGeom prst="ellipse">
                <a:avLst/>
              </a:prstGeom>
              <a:solidFill>
                <a:srgbClr val="781F1C"/>
              </a:solidFill>
              <a:ln w="34925">
                <a:noFill/>
              </a:ln>
              <a:effectLst>
                <a:outerShdw blurRad="101600" sx="106000" sy="106000" algn="t" rotWithShape="0">
                  <a:srgbClr val="B00000">
                    <a:alpha val="33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4860776" y="1994482"/>
            <a:ext cx="158996" cy="1956484"/>
            <a:chOff x="1145130" y="1440118"/>
            <a:chExt cx="158996" cy="1956484"/>
          </a:xfrm>
        </p:grpSpPr>
        <p:cxnSp>
          <p:nvCxnSpPr>
            <p:cNvPr id="63" name="直接连接符 62"/>
            <p:cNvCxnSpPr/>
            <p:nvPr/>
          </p:nvCxnSpPr>
          <p:spPr>
            <a:xfrm flipV="1">
              <a:off x="1224628" y="1440118"/>
              <a:ext cx="11649" cy="1949115"/>
            </a:xfrm>
            <a:prstGeom prst="line">
              <a:avLst/>
            </a:prstGeom>
            <a:noFill/>
            <a:ln w="9525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0"/>
                    </a:srgbClr>
                  </a:gs>
                </a:gsLst>
                <a:lin ang="5400000" scaled="1"/>
                <a:tileRect/>
              </a:gradFill>
              <a:prstDash val="solid"/>
              <a:miter lim="800000"/>
            </a:ln>
            <a:effectLst/>
          </p:spPr>
        </p:cxnSp>
        <p:grpSp>
          <p:nvGrpSpPr>
            <p:cNvPr id="1184" name="组合 1183"/>
            <p:cNvGrpSpPr/>
            <p:nvPr/>
          </p:nvGrpSpPr>
          <p:grpSpPr>
            <a:xfrm>
              <a:off x="1145130" y="3241026"/>
              <a:ext cx="158996" cy="155576"/>
              <a:chOff x="3640646" y="3084438"/>
              <a:chExt cx="1017603" cy="1017603"/>
            </a:xfrm>
          </p:grpSpPr>
          <p:sp>
            <p:nvSpPr>
              <p:cNvPr id="1193" name="椭圆 1192"/>
              <p:cNvSpPr/>
              <p:nvPr/>
            </p:nvSpPr>
            <p:spPr>
              <a:xfrm>
                <a:off x="3640646" y="3084438"/>
                <a:ext cx="1017603" cy="1017603"/>
              </a:xfrm>
              <a:prstGeom prst="ellipse">
                <a:avLst/>
              </a:prstGeom>
              <a:solidFill>
                <a:srgbClr val="BE2828">
                  <a:alpha val="7000"/>
                </a:srgbClr>
              </a:solidFill>
              <a:ln w="9525" cap="flat" cmpd="sng" algn="ctr">
                <a:solidFill>
                  <a:srgbClr val="781F1C">
                    <a:alpha val="25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94" name="椭圆 1193"/>
              <p:cNvSpPr/>
              <p:nvPr/>
            </p:nvSpPr>
            <p:spPr>
              <a:xfrm>
                <a:off x="3766328" y="3210120"/>
                <a:ext cx="766239" cy="766239"/>
              </a:xfrm>
              <a:prstGeom prst="ellipse">
                <a:avLst/>
              </a:prstGeom>
              <a:solidFill>
                <a:srgbClr val="781F1C"/>
              </a:solidFill>
              <a:ln w="34925">
                <a:noFill/>
              </a:ln>
              <a:effectLst>
                <a:outerShdw blurRad="101600" sx="106000" sy="106000" algn="t" rotWithShape="0">
                  <a:srgbClr val="B00000">
                    <a:alpha val="33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1195" name="组合 1194"/>
          <p:cNvGrpSpPr/>
          <p:nvPr/>
        </p:nvGrpSpPr>
        <p:grpSpPr>
          <a:xfrm flipV="1">
            <a:off x="6713204" y="3816507"/>
            <a:ext cx="158996" cy="1984820"/>
            <a:chOff x="1145130" y="1411782"/>
            <a:chExt cx="158996" cy="1984820"/>
          </a:xfrm>
        </p:grpSpPr>
        <p:cxnSp>
          <p:nvCxnSpPr>
            <p:cNvPr id="1200" name="直接连接符 1199"/>
            <p:cNvCxnSpPr/>
            <p:nvPr/>
          </p:nvCxnSpPr>
          <p:spPr>
            <a:xfrm flipV="1">
              <a:off x="1224628" y="1411782"/>
              <a:ext cx="9731" cy="1977451"/>
            </a:xfrm>
            <a:prstGeom prst="line">
              <a:avLst/>
            </a:prstGeom>
            <a:noFill/>
            <a:ln w="9525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0"/>
                    </a:srgbClr>
                  </a:gs>
                </a:gsLst>
                <a:lin ang="5400000" scaled="1"/>
                <a:tileRect/>
              </a:gradFill>
              <a:prstDash val="solid"/>
              <a:miter lim="800000"/>
            </a:ln>
            <a:effectLst/>
          </p:spPr>
        </p:cxnSp>
        <p:grpSp>
          <p:nvGrpSpPr>
            <p:cNvPr id="1201" name="组合 1200"/>
            <p:cNvGrpSpPr/>
            <p:nvPr/>
          </p:nvGrpSpPr>
          <p:grpSpPr>
            <a:xfrm>
              <a:off x="1145130" y="3241026"/>
              <a:ext cx="158996" cy="155576"/>
              <a:chOff x="3640646" y="3084438"/>
              <a:chExt cx="1017603" cy="1017603"/>
            </a:xfrm>
          </p:grpSpPr>
          <p:sp>
            <p:nvSpPr>
              <p:cNvPr id="1203" name="椭圆 1202"/>
              <p:cNvSpPr/>
              <p:nvPr/>
            </p:nvSpPr>
            <p:spPr>
              <a:xfrm>
                <a:off x="3640646" y="3084438"/>
                <a:ext cx="1017603" cy="1017603"/>
              </a:xfrm>
              <a:prstGeom prst="ellipse">
                <a:avLst/>
              </a:prstGeom>
              <a:solidFill>
                <a:srgbClr val="BE2828">
                  <a:alpha val="7000"/>
                </a:srgbClr>
              </a:solidFill>
              <a:ln w="9525" cap="flat" cmpd="sng" algn="ctr">
                <a:solidFill>
                  <a:srgbClr val="781F1C">
                    <a:alpha val="25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04" name="椭圆 1203"/>
              <p:cNvSpPr/>
              <p:nvPr/>
            </p:nvSpPr>
            <p:spPr>
              <a:xfrm>
                <a:off x="3766328" y="3210120"/>
                <a:ext cx="766239" cy="766239"/>
              </a:xfrm>
              <a:prstGeom prst="ellipse">
                <a:avLst/>
              </a:prstGeom>
              <a:solidFill>
                <a:srgbClr val="781F1C"/>
              </a:solidFill>
              <a:ln w="34925">
                <a:noFill/>
              </a:ln>
              <a:effectLst>
                <a:outerShdw blurRad="101600" sx="106000" sy="106000" algn="t" rotWithShape="0">
                  <a:srgbClr val="B00000">
                    <a:alpha val="33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1208" name="组合 1207"/>
          <p:cNvGrpSpPr/>
          <p:nvPr/>
        </p:nvGrpSpPr>
        <p:grpSpPr>
          <a:xfrm>
            <a:off x="8565632" y="1994482"/>
            <a:ext cx="158996" cy="1956484"/>
            <a:chOff x="1145130" y="1440118"/>
            <a:chExt cx="158996" cy="1956484"/>
          </a:xfrm>
        </p:grpSpPr>
        <p:cxnSp>
          <p:nvCxnSpPr>
            <p:cNvPr id="1209" name="直接连接符 1208"/>
            <p:cNvCxnSpPr/>
            <p:nvPr/>
          </p:nvCxnSpPr>
          <p:spPr>
            <a:xfrm flipH="1" flipV="1">
              <a:off x="1220912" y="1440118"/>
              <a:ext cx="3716" cy="1949115"/>
            </a:xfrm>
            <a:prstGeom prst="line">
              <a:avLst/>
            </a:prstGeom>
            <a:noFill/>
            <a:ln w="9525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0"/>
                    </a:srgbClr>
                  </a:gs>
                </a:gsLst>
                <a:lin ang="5400000" scaled="1"/>
                <a:tileRect/>
              </a:gradFill>
              <a:prstDash val="solid"/>
              <a:miter lim="800000"/>
            </a:ln>
            <a:effectLst/>
          </p:spPr>
        </p:cxnSp>
        <p:grpSp>
          <p:nvGrpSpPr>
            <p:cNvPr id="1210" name="组合 1209"/>
            <p:cNvGrpSpPr/>
            <p:nvPr/>
          </p:nvGrpSpPr>
          <p:grpSpPr>
            <a:xfrm>
              <a:off x="1145130" y="3241026"/>
              <a:ext cx="158996" cy="155576"/>
              <a:chOff x="3640646" y="3084438"/>
              <a:chExt cx="1017603" cy="1017603"/>
            </a:xfrm>
          </p:grpSpPr>
          <p:sp>
            <p:nvSpPr>
              <p:cNvPr id="1211" name="椭圆 1210"/>
              <p:cNvSpPr/>
              <p:nvPr/>
            </p:nvSpPr>
            <p:spPr>
              <a:xfrm>
                <a:off x="3640646" y="3084438"/>
                <a:ext cx="1017603" cy="1017603"/>
              </a:xfrm>
              <a:prstGeom prst="ellipse">
                <a:avLst/>
              </a:prstGeom>
              <a:solidFill>
                <a:srgbClr val="BE2828">
                  <a:alpha val="7000"/>
                </a:srgbClr>
              </a:solidFill>
              <a:ln w="9525" cap="flat" cmpd="sng" algn="ctr">
                <a:solidFill>
                  <a:srgbClr val="781F1C">
                    <a:alpha val="25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12" name="椭圆 1211"/>
              <p:cNvSpPr/>
              <p:nvPr/>
            </p:nvSpPr>
            <p:spPr>
              <a:xfrm>
                <a:off x="3766328" y="3210120"/>
                <a:ext cx="766239" cy="766239"/>
              </a:xfrm>
              <a:prstGeom prst="ellipse">
                <a:avLst/>
              </a:prstGeom>
              <a:solidFill>
                <a:srgbClr val="781F1C"/>
              </a:solidFill>
              <a:ln w="34925">
                <a:noFill/>
              </a:ln>
              <a:effectLst>
                <a:outerShdw blurRad="101600" sx="106000" sy="106000" algn="t" rotWithShape="0">
                  <a:srgbClr val="B00000">
                    <a:alpha val="33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1213" name="组合 1212"/>
          <p:cNvGrpSpPr/>
          <p:nvPr/>
        </p:nvGrpSpPr>
        <p:grpSpPr>
          <a:xfrm flipV="1">
            <a:off x="3008348" y="3816507"/>
            <a:ext cx="158996" cy="1912914"/>
            <a:chOff x="1145130" y="1483688"/>
            <a:chExt cx="158996" cy="1912914"/>
          </a:xfrm>
        </p:grpSpPr>
        <p:cxnSp>
          <p:nvCxnSpPr>
            <p:cNvPr id="1214" name="直接连接符 1213"/>
            <p:cNvCxnSpPr/>
            <p:nvPr/>
          </p:nvCxnSpPr>
          <p:spPr>
            <a:xfrm flipV="1">
              <a:off x="1224628" y="1483688"/>
              <a:ext cx="0" cy="1857918"/>
            </a:xfrm>
            <a:prstGeom prst="line">
              <a:avLst/>
            </a:prstGeom>
            <a:noFill/>
            <a:ln w="9525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0"/>
                    </a:srgbClr>
                  </a:gs>
                </a:gsLst>
                <a:lin ang="5400000" scaled="1"/>
                <a:tileRect/>
              </a:gradFill>
              <a:prstDash val="solid"/>
              <a:miter lim="800000"/>
            </a:ln>
            <a:effectLst/>
          </p:spPr>
        </p:cxnSp>
        <p:grpSp>
          <p:nvGrpSpPr>
            <p:cNvPr id="1215" name="组合 1214"/>
            <p:cNvGrpSpPr/>
            <p:nvPr/>
          </p:nvGrpSpPr>
          <p:grpSpPr>
            <a:xfrm>
              <a:off x="1145130" y="3241026"/>
              <a:ext cx="158996" cy="155576"/>
              <a:chOff x="3640646" y="3084438"/>
              <a:chExt cx="1017603" cy="1017603"/>
            </a:xfrm>
          </p:grpSpPr>
          <p:sp>
            <p:nvSpPr>
              <p:cNvPr id="1216" name="椭圆 1215"/>
              <p:cNvSpPr/>
              <p:nvPr/>
            </p:nvSpPr>
            <p:spPr>
              <a:xfrm>
                <a:off x="3640646" y="3084438"/>
                <a:ext cx="1017603" cy="1017603"/>
              </a:xfrm>
              <a:prstGeom prst="ellipse">
                <a:avLst/>
              </a:prstGeom>
              <a:solidFill>
                <a:srgbClr val="BE2828">
                  <a:alpha val="7000"/>
                </a:srgbClr>
              </a:solidFill>
              <a:ln w="9525" cap="flat" cmpd="sng" algn="ctr">
                <a:solidFill>
                  <a:srgbClr val="781F1C">
                    <a:alpha val="25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17" name="椭圆 1216"/>
              <p:cNvSpPr/>
              <p:nvPr/>
            </p:nvSpPr>
            <p:spPr>
              <a:xfrm>
                <a:off x="3766328" y="3210120"/>
                <a:ext cx="766239" cy="766239"/>
              </a:xfrm>
              <a:prstGeom prst="ellipse">
                <a:avLst/>
              </a:prstGeom>
              <a:solidFill>
                <a:srgbClr val="781F1C"/>
              </a:solidFill>
              <a:ln w="34925">
                <a:noFill/>
              </a:ln>
              <a:effectLst>
                <a:outerShdw blurRad="101600" sx="106000" sy="106000" algn="t" rotWithShape="0">
                  <a:srgbClr val="B00000">
                    <a:alpha val="33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pic>
        <p:nvPicPr>
          <p:cNvPr id="2" name="图片 1"/>
          <p:cNvPicPr/>
          <p:nvPr/>
        </p:nvPicPr>
        <p:blipFill>
          <a:blip r:embed="rId12" cstate="email"/>
          <a:srcRect/>
          <a:stretch>
            <a:fillRect/>
          </a:stretch>
        </p:blipFill>
        <p:spPr>
          <a:xfrm>
            <a:off x="6952512" y="4598073"/>
            <a:ext cx="1613157" cy="1052916"/>
          </a:xfrm>
          <a:prstGeom prst="plaque">
            <a:avLst>
              <a:gd name="adj" fmla="val 7300"/>
            </a:avLst>
          </a:prstGeom>
          <a:ln w="6350">
            <a:solidFill>
              <a:srgbClr val="EACA8D">
                <a:alpha val="54000"/>
              </a:srgbClr>
            </a:solidFill>
          </a:ln>
          <a:effectLst>
            <a:outerShdw blurRad="63500" algn="ctr" rotWithShape="0">
              <a:srgbClr val="BA9363">
                <a:alpha val="40000"/>
              </a:srgbClr>
            </a:outerShdw>
          </a:effectLst>
        </p:spPr>
      </p:pic>
      <p:grpSp>
        <p:nvGrpSpPr>
          <p:cNvPr id="23" name="组合 22"/>
          <p:cNvGrpSpPr/>
          <p:nvPr/>
        </p:nvGrpSpPr>
        <p:grpSpPr>
          <a:xfrm>
            <a:off x="946480" y="5813415"/>
            <a:ext cx="10299041" cy="582943"/>
            <a:chOff x="946480" y="3690590"/>
            <a:chExt cx="10299041" cy="582943"/>
          </a:xfrm>
        </p:grpSpPr>
        <p:grpSp>
          <p:nvGrpSpPr>
            <p:cNvPr id="24" name="组合 23"/>
            <p:cNvGrpSpPr/>
            <p:nvPr/>
          </p:nvGrpSpPr>
          <p:grpSpPr>
            <a:xfrm>
              <a:off x="4596130" y="3690590"/>
              <a:ext cx="2999740" cy="582943"/>
              <a:chOff x="4596130" y="3690590"/>
              <a:chExt cx="2999740" cy="582943"/>
            </a:xfrm>
          </p:grpSpPr>
          <p:sp>
            <p:nvSpPr>
              <p:cNvPr id="1221" name="文本框 1220"/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rgbClr val="781F1C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</a:p>
            </p:txBody>
          </p:sp>
          <p:grpSp>
            <p:nvGrpSpPr>
              <p:cNvPr id="1224" name="图形 2"/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146" name="任意多边形: 形状 145"/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73" name="任意多边形: 形状 172"/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74" name="任意多边形: 形状 173"/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75" name="任意多边形: 形状 174"/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76" name="任意多边形: 形状 175"/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86" name="任意多边形: 形状 185"/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88" name="任意多边形: 形状 187"/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89" name="任意多边形: 形状 188"/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90" name="任意多边形: 形状 189"/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91" name="任意多边形: 形状 190"/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26" name="组合 25"/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158" name="菱形 1157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159" name="直接连接符 1158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55" name="组合 1154"/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156" name="菱形 1155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157" name="直接连接符 1156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cxnSp>
        <p:nvCxnSpPr>
          <p:cNvPr id="1280" name="直接连接符 1279"/>
          <p:cNvCxnSpPr/>
          <p:nvPr/>
        </p:nvCxnSpPr>
        <p:spPr>
          <a:xfrm flipH="1">
            <a:off x="587377" y="953128"/>
            <a:ext cx="10624987" cy="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781F1C">
                    <a:alpha val="0"/>
                  </a:srgbClr>
                </a:gs>
                <a:gs pos="99000">
                  <a:srgbClr val="781F1C">
                    <a:alpha val="20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3" name="组合 1252"/>
          <p:cNvGrpSpPr/>
          <p:nvPr/>
        </p:nvGrpSpPr>
        <p:grpSpPr>
          <a:xfrm flipV="1">
            <a:off x="575975" y="1305680"/>
            <a:ext cx="3486435" cy="4638098"/>
            <a:chOff x="606227" y="2935502"/>
            <a:chExt cx="5510793" cy="1611060"/>
          </a:xfrm>
        </p:grpSpPr>
        <p:sp>
          <p:nvSpPr>
            <p:cNvPr id="1254" name="缺角矩形 1253"/>
            <p:cNvSpPr/>
            <p:nvPr/>
          </p:nvSpPr>
          <p:spPr>
            <a:xfrm rot="5400000" flipH="1">
              <a:off x="2556094" y="985635"/>
              <a:ext cx="1611060" cy="5510793"/>
            </a:xfrm>
            <a:prstGeom prst="plaque">
              <a:avLst>
                <a:gd name="adj" fmla="val 3795"/>
              </a:avLst>
            </a:prstGeom>
            <a:gradFill flip="none" rotWithShape="1">
              <a:gsLst>
                <a:gs pos="33000">
                  <a:sysClr val="window" lastClr="FFFFFF">
                    <a:alpha val="0"/>
                  </a:sysClr>
                </a:gs>
                <a:gs pos="100000">
                  <a:sysClr val="window" lastClr="FFFFFF">
                    <a:alpha val="78000"/>
                  </a:sysClr>
                </a:gs>
              </a:gsLst>
              <a:lin ang="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0"/>
                    </a:srgbClr>
                  </a:gs>
                </a:gsLst>
                <a:lin ang="1080000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55" name="缺角矩形 1254"/>
            <p:cNvSpPr/>
            <p:nvPr/>
          </p:nvSpPr>
          <p:spPr>
            <a:xfrm rot="5400000" flipH="1">
              <a:off x="2591629" y="1172543"/>
              <a:ext cx="1531929" cy="5136975"/>
            </a:xfrm>
            <a:prstGeom prst="plaque">
              <a:avLst>
                <a:gd name="adj" fmla="val 3795"/>
              </a:avLst>
            </a:prstGeom>
            <a:noFill/>
            <a:ln w="6350" cap="flat" cmpd="sng" algn="ctr">
              <a:gradFill flip="none" rotWithShape="1">
                <a:gsLst>
                  <a:gs pos="0">
                    <a:srgbClr val="EACA8D">
                      <a:alpha val="0"/>
                    </a:srgbClr>
                  </a:gs>
                  <a:gs pos="100000">
                    <a:srgbClr val="EACA8D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153" name="组合 1152"/>
          <p:cNvGrpSpPr/>
          <p:nvPr/>
        </p:nvGrpSpPr>
        <p:grpSpPr>
          <a:xfrm flipV="1">
            <a:off x="4369149" y="1305680"/>
            <a:ext cx="3486435" cy="4638098"/>
            <a:chOff x="606227" y="2935502"/>
            <a:chExt cx="5510793" cy="1611060"/>
          </a:xfrm>
        </p:grpSpPr>
        <p:sp>
          <p:nvSpPr>
            <p:cNvPr id="1154" name="缺角矩形 1153"/>
            <p:cNvSpPr/>
            <p:nvPr/>
          </p:nvSpPr>
          <p:spPr>
            <a:xfrm rot="5400000" flipH="1">
              <a:off x="2556094" y="985635"/>
              <a:ext cx="1611060" cy="5510793"/>
            </a:xfrm>
            <a:prstGeom prst="plaque">
              <a:avLst>
                <a:gd name="adj" fmla="val 3795"/>
              </a:avLst>
            </a:prstGeom>
            <a:gradFill flip="none" rotWithShape="1">
              <a:gsLst>
                <a:gs pos="33000">
                  <a:sysClr val="window" lastClr="FFFFFF">
                    <a:alpha val="0"/>
                  </a:sysClr>
                </a:gs>
                <a:gs pos="100000">
                  <a:sysClr val="window" lastClr="FFFFFF">
                    <a:alpha val="78000"/>
                  </a:sysClr>
                </a:gs>
              </a:gsLst>
              <a:lin ang="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0"/>
                    </a:srgbClr>
                  </a:gs>
                </a:gsLst>
                <a:lin ang="1080000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55" name="缺角矩形 1154"/>
            <p:cNvSpPr/>
            <p:nvPr/>
          </p:nvSpPr>
          <p:spPr>
            <a:xfrm rot="5400000" flipH="1">
              <a:off x="2591629" y="1172543"/>
              <a:ext cx="1531929" cy="5136975"/>
            </a:xfrm>
            <a:prstGeom prst="plaque">
              <a:avLst>
                <a:gd name="adj" fmla="val 3795"/>
              </a:avLst>
            </a:prstGeom>
            <a:noFill/>
            <a:ln w="6350" cap="flat" cmpd="sng" algn="ctr">
              <a:gradFill flip="none" rotWithShape="1">
                <a:gsLst>
                  <a:gs pos="0">
                    <a:srgbClr val="EACA8D">
                      <a:alpha val="0"/>
                    </a:srgbClr>
                  </a:gs>
                  <a:gs pos="100000">
                    <a:srgbClr val="EACA8D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156" name="组合 1155"/>
          <p:cNvGrpSpPr/>
          <p:nvPr/>
        </p:nvGrpSpPr>
        <p:grpSpPr>
          <a:xfrm flipV="1">
            <a:off x="8162324" y="1305680"/>
            <a:ext cx="3486435" cy="4638098"/>
            <a:chOff x="606227" y="2935502"/>
            <a:chExt cx="5510793" cy="1611060"/>
          </a:xfrm>
        </p:grpSpPr>
        <p:sp>
          <p:nvSpPr>
            <p:cNvPr id="1157" name="缺角矩形 1156"/>
            <p:cNvSpPr/>
            <p:nvPr/>
          </p:nvSpPr>
          <p:spPr>
            <a:xfrm rot="5400000" flipH="1">
              <a:off x="2556094" y="985635"/>
              <a:ext cx="1611060" cy="5510793"/>
            </a:xfrm>
            <a:prstGeom prst="plaque">
              <a:avLst>
                <a:gd name="adj" fmla="val 3795"/>
              </a:avLst>
            </a:prstGeom>
            <a:gradFill flip="none" rotWithShape="1">
              <a:gsLst>
                <a:gs pos="33000">
                  <a:sysClr val="window" lastClr="FFFFFF">
                    <a:alpha val="0"/>
                  </a:sysClr>
                </a:gs>
                <a:gs pos="100000">
                  <a:sysClr val="window" lastClr="FFFFFF">
                    <a:alpha val="78000"/>
                  </a:sysClr>
                </a:gs>
              </a:gsLst>
              <a:lin ang="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0"/>
                    </a:srgbClr>
                  </a:gs>
                </a:gsLst>
                <a:lin ang="1080000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58" name="缺角矩形 1157"/>
            <p:cNvSpPr/>
            <p:nvPr/>
          </p:nvSpPr>
          <p:spPr>
            <a:xfrm rot="5400000" flipH="1">
              <a:off x="2591629" y="1172543"/>
              <a:ext cx="1531929" cy="5136975"/>
            </a:xfrm>
            <a:prstGeom prst="plaque">
              <a:avLst>
                <a:gd name="adj" fmla="val 3795"/>
              </a:avLst>
            </a:prstGeom>
            <a:noFill/>
            <a:ln w="6350" cap="flat" cmpd="sng" algn="ctr">
              <a:gradFill flip="none" rotWithShape="1">
                <a:gsLst>
                  <a:gs pos="0">
                    <a:srgbClr val="EACA8D">
                      <a:alpha val="0"/>
                    </a:srgbClr>
                  </a:gs>
                  <a:gs pos="100000">
                    <a:srgbClr val="EACA8D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4602971" y="2373708"/>
            <a:ext cx="2986058" cy="3091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30000"/>
              </a:lnSpc>
              <a:defRPr sz="1600">
                <a:solidFill>
                  <a:srgbClr val="000000">
                    <a:lumMod val="75000"/>
                    <a:lumOff val="25000"/>
                  </a:srgbClr>
                </a:solidFill>
                <a:latin typeface="梦源黑体 CN W15" panose="020B0200000000000000" pitchFamily="34" charset="-122"/>
                <a:ea typeface="梦源黑体 CN W15" panose="020B0200000000000000" pitchFamily="34" charset="-122"/>
              </a:defRPr>
            </a:lvl1pPr>
          </a:lstStyle>
          <a:p>
            <a:r>
              <a:rPr lang="zh-CN" altLang="en-US" sz="1200"/>
              <a:t>国家专业住院医师规范化培训协同基地</a:t>
            </a:r>
          </a:p>
        </p:txBody>
      </p:sp>
      <p:grpSp>
        <p:nvGrpSpPr>
          <p:cNvPr id="1286" name="组合 1285"/>
          <p:cNvGrpSpPr/>
          <p:nvPr/>
        </p:nvGrpSpPr>
        <p:grpSpPr>
          <a:xfrm>
            <a:off x="4604312" y="2804706"/>
            <a:ext cx="1400134" cy="311910"/>
            <a:chOff x="1177992" y="5514379"/>
            <a:chExt cx="1106054" cy="287041"/>
          </a:xfrm>
        </p:grpSpPr>
        <p:sp>
          <p:nvSpPr>
            <p:cNvPr id="1287" name="缺角矩形 1286"/>
            <p:cNvSpPr/>
            <p:nvPr/>
          </p:nvSpPr>
          <p:spPr>
            <a:xfrm rot="5400000" flipH="1">
              <a:off x="1587498" y="5104873"/>
              <a:ext cx="287041" cy="1106054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/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88" name="缺角矩形 1287"/>
            <p:cNvSpPr/>
            <p:nvPr/>
          </p:nvSpPr>
          <p:spPr>
            <a:xfrm rot="5400000" flipH="1">
              <a:off x="1605935" y="5133931"/>
              <a:ext cx="243215" cy="1047939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solidFill>
                <a:srgbClr val="94590E">
                  <a:alpha val="25000"/>
                </a:srgbClr>
              </a:soli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11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9" name="文本框 1288"/>
            <p:cNvSpPr txBox="1"/>
            <p:nvPr/>
          </p:nvSpPr>
          <p:spPr>
            <a:xfrm>
              <a:off x="1366472" y="5522708"/>
              <a:ext cx="729093" cy="242164"/>
            </a:xfrm>
            <a:prstGeom prst="rect">
              <a:avLst/>
            </a:prstGeom>
            <a:noFill/>
          </p:spPr>
          <p:txBody>
            <a:bodyPr wrap="square" tIns="3600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梦源黑体 CN W15" panose="020B0200000000000000" pitchFamily="34" charset="-122"/>
                  <a:ea typeface="梦源黑体 CN W15" panose="020B0200000000000000" pitchFamily="34" charset="-122"/>
                  <a:cs typeface="+mn-cs"/>
                </a:rPr>
                <a:t>麻醉</a:t>
              </a:r>
            </a:p>
          </p:txBody>
        </p:sp>
      </p:grpSp>
      <p:grpSp>
        <p:nvGrpSpPr>
          <p:cNvPr id="1290" name="组合 1289"/>
          <p:cNvGrpSpPr/>
          <p:nvPr/>
        </p:nvGrpSpPr>
        <p:grpSpPr>
          <a:xfrm>
            <a:off x="6187555" y="2804706"/>
            <a:ext cx="1400134" cy="311910"/>
            <a:chOff x="1177992" y="5514379"/>
            <a:chExt cx="1106054" cy="287041"/>
          </a:xfrm>
        </p:grpSpPr>
        <p:sp>
          <p:nvSpPr>
            <p:cNvPr id="1291" name="缺角矩形 1290"/>
            <p:cNvSpPr/>
            <p:nvPr/>
          </p:nvSpPr>
          <p:spPr>
            <a:xfrm rot="5400000" flipH="1">
              <a:off x="1587498" y="5104873"/>
              <a:ext cx="287041" cy="1106054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/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92" name="缺角矩形 1291"/>
            <p:cNvSpPr/>
            <p:nvPr/>
          </p:nvSpPr>
          <p:spPr>
            <a:xfrm rot="5400000" flipH="1">
              <a:off x="1605935" y="5133931"/>
              <a:ext cx="243215" cy="1047939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solidFill>
                <a:srgbClr val="94590E">
                  <a:alpha val="25000"/>
                </a:srgbClr>
              </a:soli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11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93" name="文本框 1292"/>
            <p:cNvSpPr txBox="1"/>
            <p:nvPr/>
          </p:nvSpPr>
          <p:spPr>
            <a:xfrm>
              <a:off x="1366472" y="5522708"/>
              <a:ext cx="729093" cy="212050"/>
            </a:xfrm>
            <a:prstGeom prst="rect">
              <a:avLst/>
            </a:prstGeom>
            <a:noFill/>
          </p:spPr>
          <p:txBody>
            <a:bodyPr wrap="square" tIns="3600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梦源黑体 CN W15" panose="020B0200000000000000" pitchFamily="34" charset="-122"/>
                  <a:ea typeface="梦源黑体 CN W15" panose="020B0200000000000000" pitchFamily="34" charset="-122"/>
                  <a:cs typeface="+mn-cs"/>
                </a:rPr>
                <a:t>急诊</a:t>
              </a:r>
            </a:p>
          </p:txBody>
        </p:sp>
      </p:grpSp>
      <p:grpSp>
        <p:nvGrpSpPr>
          <p:cNvPr id="1294" name="组合 1293"/>
          <p:cNvGrpSpPr/>
          <p:nvPr/>
        </p:nvGrpSpPr>
        <p:grpSpPr>
          <a:xfrm>
            <a:off x="4604312" y="3198776"/>
            <a:ext cx="1400134" cy="311910"/>
            <a:chOff x="1177992" y="5514379"/>
            <a:chExt cx="1106054" cy="287041"/>
          </a:xfrm>
        </p:grpSpPr>
        <p:sp>
          <p:nvSpPr>
            <p:cNvPr id="1295" name="缺角矩形 1294"/>
            <p:cNvSpPr/>
            <p:nvPr/>
          </p:nvSpPr>
          <p:spPr>
            <a:xfrm rot="5400000" flipH="1">
              <a:off x="1587498" y="5104873"/>
              <a:ext cx="287041" cy="1106054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/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96" name="缺角矩形 1295"/>
            <p:cNvSpPr/>
            <p:nvPr/>
          </p:nvSpPr>
          <p:spPr>
            <a:xfrm rot="5400000" flipH="1">
              <a:off x="1605935" y="5133931"/>
              <a:ext cx="243215" cy="1047939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solidFill>
                <a:srgbClr val="94590E">
                  <a:alpha val="25000"/>
                </a:srgbClr>
              </a:soli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11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97" name="文本框 1296"/>
            <p:cNvSpPr txBox="1"/>
            <p:nvPr/>
          </p:nvSpPr>
          <p:spPr>
            <a:xfrm>
              <a:off x="1366472" y="5522708"/>
              <a:ext cx="729093" cy="212050"/>
            </a:xfrm>
            <a:prstGeom prst="rect">
              <a:avLst/>
            </a:prstGeom>
            <a:noFill/>
          </p:spPr>
          <p:txBody>
            <a:bodyPr wrap="square" tIns="3600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梦源黑体 CN W15" panose="020B0200000000000000" pitchFamily="34" charset="-122"/>
                  <a:ea typeface="梦源黑体 CN W15" panose="020B0200000000000000" pitchFamily="34" charset="-122"/>
                  <a:cs typeface="+mn-cs"/>
                </a:rPr>
                <a:t>康复</a:t>
              </a:r>
            </a:p>
          </p:txBody>
        </p:sp>
      </p:grpSp>
      <p:grpSp>
        <p:nvGrpSpPr>
          <p:cNvPr id="1298" name="组合 1297"/>
          <p:cNvGrpSpPr/>
          <p:nvPr/>
        </p:nvGrpSpPr>
        <p:grpSpPr>
          <a:xfrm>
            <a:off x="6187555" y="3198776"/>
            <a:ext cx="1400134" cy="311910"/>
            <a:chOff x="1177992" y="5514379"/>
            <a:chExt cx="1106054" cy="287041"/>
          </a:xfrm>
        </p:grpSpPr>
        <p:sp>
          <p:nvSpPr>
            <p:cNvPr id="1299" name="缺角矩形 1298"/>
            <p:cNvSpPr/>
            <p:nvPr/>
          </p:nvSpPr>
          <p:spPr>
            <a:xfrm rot="5400000" flipH="1">
              <a:off x="1587498" y="5104873"/>
              <a:ext cx="287041" cy="1106054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/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00" name="缺角矩形 1299"/>
            <p:cNvSpPr/>
            <p:nvPr/>
          </p:nvSpPr>
          <p:spPr>
            <a:xfrm rot="5400000" flipH="1">
              <a:off x="1605935" y="5133931"/>
              <a:ext cx="243215" cy="1047939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solidFill>
                <a:srgbClr val="94590E">
                  <a:alpha val="25000"/>
                </a:srgbClr>
              </a:soli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11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01" name="文本框 1300"/>
            <p:cNvSpPr txBox="1"/>
            <p:nvPr/>
          </p:nvSpPr>
          <p:spPr>
            <a:xfrm>
              <a:off x="1366472" y="5522708"/>
              <a:ext cx="729093" cy="242164"/>
            </a:xfrm>
            <a:prstGeom prst="rect">
              <a:avLst/>
            </a:prstGeom>
            <a:noFill/>
          </p:spPr>
          <p:txBody>
            <a:bodyPr wrap="square" tIns="3600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梦源黑体 CN W15" panose="020B0200000000000000" pitchFamily="34" charset="-122"/>
                  <a:ea typeface="梦源黑体 CN W15" panose="020B0200000000000000" pitchFamily="34" charset="-122"/>
                  <a:cs typeface="+mn-cs"/>
                </a:rPr>
                <a:t>妇产</a:t>
              </a:r>
            </a:p>
          </p:txBody>
        </p:sp>
      </p:grpSp>
      <p:grpSp>
        <p:nvGrpSpPr>
          <p:cNvPr id="1303" name="组合 1302"/>
          <p:cNvGrpSpPr/>
          <p:nvPr/>
        </p:nvGrpSpPr>
        <p:grpSpPr>
          <a:xfrm>
            <a:off x="1676595" y="1284948"/>
            <a:ext cx="1285194" cy="1212392"/>
            <a:chOff x="1740298" y="1885951"/>
            <a:chExt cx="1285194" cy="1212392"/>
          </a:xfrm>
        </p:grpSpPr>
        <p:sp>
          <p:nvSpPr>
            <p:cNvPr id="1304" name="任意多边形: 形状 1303"/>
            <p:cNvSpPr/>
            <p:nvPr/>
          </p:nvSpPr>
          <p:spPr>
            <a:xfrm>
              <a:off x="1740298" y="1885951"/>
              <a:ext cx="1285194" cy="121239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12700" cap="flat" cmpd="sng" algn="ctr">
              <a:gradFill>
                <a:gsLst>
                  <a:gs pos="0">
                    <a:srgbClr val="781F1C">
                      <a:alpha val="60000"/>
                    </a:srgbClr>
                  </a:gs>
                  <a:gs pos="6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 defTabSz="457200"/>
              <a:endParaRPr lang="zh-CN" altLang="en-US" sz="2000" kern="0" dirty="0">
                <a:solidFill>
                  <a:srgbClr val="E3453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06" name="组合 1305"/>
            <p:cNvGrpSpPr/>
            <p:nvPr/>
          </p:nvGrpSpPr>
          <p:grpSpPr>
            <a:xfrm>
              <a:off x="1971288" y="2098392"/>
              <a:ext cx="834798" cy="787510"/>
              <a:chOff x="1292683" y="1130182"/>
              <a:chExt cx="1877691" cy="1771332"/>
            </a:xfrm>
          </p:grpSpPr>
          <p:sp>
            <p:nvSpPr>
              <p:cNvPr id="1308" name="任意多边形: 形状 1307"/>
              <p:cNvSpPr/>
              <p:nvPr/>
            </p:nvSpPr>
            <p:spPr>
              <a:xfrm>
                <a:off x="1430955" y="1260623"/>
                <a:ext cx="1601145" cy="1510451"/>
              </a:xfrm>
              <a:custGeom>
                <a:avLst/>
                <a:gdLst>
                  <a:gd name="connsiteX0" fmla="*/ 639735 w 1275291"/>
                  <a:gd name="connsiteY0" fmla="*/ 0 h 1203053"/>
                  <a:gd name="connsiteX1" fmla="*/ 991594 w 1275291"/>
                  <a:gd name="connsiteY1" fmla="*/ 233228 h 1203053"/>
                  <a:gd name="connsiteX2" fmla="*/ 1002766 w 1275291"/>
                  <a:gd name="connsiteY2" fmla="*/ 269216 h 1203053"/>
                  <a:gd name="connsiteX3" fmla="*/ 1042063 w 1275291"/>
                  <a:gd name="connsiteY3" fmla="*/ 281415 h 1203053"/>
                  <a:gd name="connsiteX4" fmla="*/ 1275291 w 1275291"/>
                  <a:gd name="connsiteY4" fmla="*/ 633274 h 1203053"/>
                  <a:gd name="connsiteX5" fmla="*/ 1042063 w 1275291"/>
                  <a:gd name="connsiteY5" fmla="*/ 985133 h 1203053"/>
                  <a:gd name="connsiteX6" fmla="*/ 971375 w 1275291"/>
                  <a:gd name="connsiteY6" fmla="*/ 1007076 h 1203053"/>
                  <a:gd name="connsiteX7" fmla="*/ 956386 w 1275291"/>
                  <a:gd name="connsiteY7" fmla="*/ 1034691 h 1203053"/>
                  <a:gd name="connsiteX8" fmla="*/ 639735 w 1275291"/>
                  <a:gd name="connsiteY8" fmla="*/ 1203053 h 1203053"/>
                  <a:gd name="connsiteX9" fmla="*/ 323084 w 1275291"/>
                  <a:gd name="connsiteY9" fmla="*/ 1034691 h 1203053"/>
                  <a:gd name="connsiteX10" fmla="*/ 308456 w 1275291"/>
                  <a:gd name="connsiteY10" fmla="*/ 1007742 h 1203053"/>
                  <a:gd name="connsiteX11" fmla="*/ 304908 w 1275291"/>
                  <a:gd name="connsiteY11" fmla="*/ 1007384 h 1203053"/>
                  <a:gd name="connsiteX12" fmla="*/ 0 w 1275291"/>
                  <a:gd name="connsiteY12" fmla="*/ 633274 h 1203053"/>
                  <a:gd name="connsiteX13" fmla="*/ 233228 w 1275291"/>
                  <a:gd name="connsiteY13" fmla="*/ 281415 h 1203053"/>
                  <a:gd name="connsiteX14" fmla="*/ 277150 w 1275291"/>
                  <a:gd name="connsiteY14" fmla="*/ 267781 h 1203053"/>
                  <a:gd name="connsiteX15" fmla="*/ 287876 w 1275291"/>
                  <a:gd name="connsiteY15" fmla="*/ 233228 h 1203053"/>
                  <a:gd name="connsiteX16" fmla="*/ 639735 w 1275291"/>
                  <a:gd name="connsiteY16" fmla="*/ 0 h 120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291" h="1203053">
                    <a:moveTo>
                      <a:pt x="639735" y="0"/>
                    </a:moveTo>
                    <a:cubicBezTo>
                      <a:pt x="797910" y="0"/>
                      <a:pt x="933623" y="96169"/>
                      <a:pt x="991594" y="233228"/>
                    </a:cubicBezTo>
                    <a:lnTo>
                      <a:pt x="1002766" y="269216"/>
                    </a:lnTo>
                    <a:lnTo>
                      <a:pt x="1042063" y="281415"/>
                    </a:lnTo>
                    <a:cubicBezTo>
                      <a:pt x="1179122" y="339386"/>
                      <a:pt x="1275291" y="475099"/>
                      <a:pt x="1275291" y="633274"/>
                    </a:cubicBezTo>
                    <a:cubicBezTo>
                      <a:pt x="1275291" y="791449"/>
                      <a:pt x="1179122" y="927162"/>
                      <a:pt x="1042063" y="985133"/>
                    </a:cubicBezTo>
                    <a:lnTo>
                      <a:pt x="971375" y="1007076"/>
                    </a:lnTo>
                    <a:lnTo>
                      <a:pt x="956386" y="1034691"/>
                    </a:lnTo>
                    <a:cubicBezTo>
                      <a:pt x="887762" y="1136269"/>
                      <a:pt x="771548" y="1203053"/>
                      <a:pt x="639735" y="1203053"/>
                    </a:cubicBezTo>
                    <a:cubicBezTo>
                      <a:pt x="507922" y="1203053"/>
                      <a:pt x="391708" y="1136269"/>
                      <a:pt x="323084" y="1034691"/>
                    </a:cubicBezTo>
                    <a:lnTo>
                      <a:pt x="308456" y="1007742"/>
                    </a:lnTo>
                    <a:lnTo>
                      <a:pt x="304908" y="1007384"/>
                    </a:lnTo>
                    <a:cubicBezTo>
                      <a:pt x="130897" y="971776"/>
                      <a:pt x="0" y="817812"/>
                      <a:pt x="0" y="633274"/>
                    </a:cubicBezTo>
                    <a:cubicBezTo>
                      <a:pt x="0" y="475099"/>
                      <a:pt x="96169" y="339386"/>
                      <a:pt x="233228" y="281415"/>
                    </a:cubicBezTo>
                    <a:lnTo>
                      <a:pt x="277150" y="267781"/>
                    </a:lnTo>
                    <a:lnTo>
                      <a:pt x="287876" y="233228"/>
                    </a:lnTo>
                    <a:cubicBezTo>
                      <a:pt x="345847" y="96169"/>
                      <a:pt x="481560" y="0"/>
                      <a:pt x="639735" y="0"/>
                    </a:cubicBezTo>
                    <a:close/>
                  </a:path>
                </a:pathLst>
              </a:custGeom>
              <a:gradFill>
                <a:gsLst>
                  <a:gs pos="95000">
                    <a:srgbClr val="781F1C"/>
                  </a:gs>
                  <a:gs pos="22000">
                    <a:srgbClr val="781F1C"/>
                  </a:gs>
                </a:gsLst>
                <a:lin ang="54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r>
                  <a:rPr lang="en-US" altLang="zh-CN" sz="2000" b="1" ker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0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09" name="任意多边形: 形状 1308"/>
              <p:cNvSpPr/>
              <p:nvPr/>
            </p:nvSpPr>
            <p:spPr>
              <a:xfrm>
                <a:off x="1361623" y="1195218"/>
                <a:ext cx="1739810" cy="1641261"/>
              </a:xfrm>
              <a:custGeom>
                <a:avLst/>
                <a:gdLst>
                  <a:gd name="connsiteX0" fmla="*/ 639735 w 1275291"/>
                  <a:gd name="connsiteY0" fmla="*/ 0 h 1203053"/>
                  <a:gd name="connsiteX1" fmla="*/ 991594 w 1275291"/>
                  <a:gd name="connsiteY1" fmla="*/ 233228 h 1203053"/>
                  <a:gd name="connsiteX2" fmla="*/ 1002766 w 1275291"/>
                  <a:gd name="connsiteY2" fmla="*/ 269216 h 1203053"/>
                  <a:gd name="connsiteX3" fmla="*/ 1042063 w 1275291"/>
                  <a:gd name="connsiteY3" fmla="*/ 281415 h 1203053"/>
                  <a:gd name="connsiteX4" fmla="*/ 1275291 w 1275291"/>
                  <a:gd name="connsiteY4" fmla="*/ 633274 h 1203053"/>
                  <a:gd name="connsiteX5" fmla="*/ 1042063 w 1275291"/>
                  <a:gd name="connsiteY5" fmla="*/ 985133 h 1203053"/>
                  <a:gd name="connsiteX6" fmla="*/ 971375 w 1275291"/>
                  <a:gd name="connsiteY6" fmla="*/ 1007076 h 1203053"/>
                  <a:gd name="connsiteX7" fmla="*/ 956386 w 1275291"/>
                  <a:gd name="connsiteY7" fmla="*/ 1034691 h 1203053"/>
                  <a:gd name="connsiteX8" fmla="*/ 639735 w 1275291"/>
                  <a:gd name="connsiteY8" fmla="*/ 1203053 h 1203053"/>
                  <a:gd name="connsiteX9" fmla="*/ 323084 w 1275291"/>
                  <a:gd name="connsiteY9" fmla="*/ 1034691 h 1203053"/>
                  <a:gd name="connsiteX10" fmla="*/ 308456 w 1275291"/>
                  <a:gd name="connsiteY10" fmla="*/ 1007742 h 1203053"/>
                  <a:gd name="connsiteX11" fmla="*/ 304908 w 1275291"/>
                  <a:gd name="connsiteY11" fmla="*/ 1007384 h 1203053"/>
                  <a:gd name="connsiteX12" fmla="*/ 0 w 1275291"/>
                  <a:gd name="connsiteY12" fmla="*/ 633274 h 1203053"/>
                  <a:gd name="connsiteX13" fmla="*/ 233228 w 1275291"/>
                  <a:gd name="connsiteY13" fmla="*/ 281415 h 1203053"/>
                  <a:gd name="connsiteX14" fmla="*/ 277150 w 1275291"/>
                  <a:gd name="connsiteY14" fmla="*/ 267781 h 1203053"/>
                  <a:gd name="connsiteX15" fmla="*/ 287876 w 1275291"/>
                  <a:gd name="connsiteY15" fmla="*/ 233228 h 1203053"/>
                  <a:gd name="connsiteX16" fmla="*/ 639735 w 1275291"/>
                  <a:gd name="connsiteY16" fmla="*/ 0 h 120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291" h="1203053">
                    <a:moveTo>
                      <a:pt x="639735" y="0"/>
                    </a:moveTo>
                    <a:cubicBezTo>
                      <a:pt x="797910" y="0"/>
                      <a:pt x="933623" y="96169"/>
                      <a:pt x="991594" y="233228"/>
                    </a:cubicBezTo>
                    <a:lnTo>
                      <a:pt x="1002766" y="269216"/>
                    </a:lnTo>
                    <a:lnTo>
                      <a:pt x="1042063" y="281415"/>
                    </a:lnTo>
                    <a:cubicBezTo>
                      <a:pt x="1179122" y="339386"/>
                      <a:pt x="1275291" y="475099"/>
                      <a:pt x="1275291" y="633274"/>
                    </a:cubicBezTo>
                    <a:cubicBezTo>
                      <a:pt x="1275291" y="791449"/>
                      <a:pt x="1179122" y="927162"/>
                      <a:pt x="1042063" y="985133"/>
                    </a:cubicBezTo>
                    <a:lnTo>
                      <a:pt x="971375" y="1007076"/>
                    </a:lnTo>
                    <a:lnTo>
                      <a:pt x="956386" y="1034691"/>
                    </a:lnTo>
                    <a:cubicBezTo>
                      <a:pt x="887762" y="1136269"/>
                      <a:pt x="771548" y="1203053"/>
                      <a:pt x="639735" y="1203053"/>
                    </a:cubicBezTo>
                    <a:cubicBezTo>
                      <a:pt x="507922" y="1203053"/>
                      <a:pt x="391708" y="1136269"/>
                      <a:pt x="323084" y="1034691"/>
                    </a:cubicBezTo>
                    <a:lnTo>
                      <a:pt x="308456" y="1007742"/>
                    </a:lnTo>
                    <a:lnTo>
                      <a:pt x="304908" y="1007384"/>
                    </a:lnTo>
                    <a:cubicBezTo>
                      <a:pt x="130897" y="971776"/>
                      <a:pt x="0" y="817812"/>
                      <a:pt x="0" y="633274"/>
                    </a:cubicBezTo>
                    <a:cubicBezTo>
                      <a:pt x="0" y="475099"/>
                      <a:pt x="96169" y="339386"/>
                      <a:pt x="233228" y="281415"/>
                    </a:cubicBezTo>
                    <a:lnTo>
                      <a:pt x="277150" y="267781"/>
                    </a:lnTo>
                    <a:lnTo>
                      <a:pt x="287876" y="233228"/>
                    </a:lnTo>
                    <a:cubicBezTo>
                      <a:pt x="345847" y="96169"/>
                      <a:pt x="481560" y="0"/>
                      <a:pt x="639735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rgbClr val="781F1C">
                    <a:alpha val="75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00"/>
                <a:endParaRPr lang="zh-CN" altLang="en-US" sz="2000" kern="0" dirty="0">
                  <a:solidFill>
                    <a:srgbClr val="E345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10" name="任意多边形: 形状 1309"/>
              <p:cNvSpPr/>
              <p:nvPr/>
            </p:nvSpPr>
            <p:spPr>
              <a:xfrm>
                <a:off x="1292683" y="1130182"/>
                <a:ext cx="1877691" cy="1771332"/>
              </a:xfrm>
              <a:custGeom>
                <a:avLst/>
                <a:gdLst>
                  <a:gd name="connsiteX0" fmla="*/ 639735 w 1275291"/>
                  <a:gd name="connsiteY0" fmla="*/ 0 h 1203053"/>
                  <a:gd name="connsiteX1" fmla="*/ 991594 w 1275291"/>
                  <a:gd name="connsiteY1" fmla="*/ 233228 h 1203053"/>
                  <a:gd name="connsiteX2" fmla="*/ 1002766 w 1275291"/>
                  <a:gd name="connsiteY2" fmla="*/ 269216 h 1203053"/>
                  <a:gd name="connsiteX3" fmla="*/ 1042063 w 1275291"/>
                  <a:gd name="connsiteY3" fmla="*/ 281415 h 1203053"/>
                  <a:gd name="connsiteX4" fmla="*/ 1275291 w 1275291"/>
                  <a:gd name="connsiteY4" fmla="*/ 633274 h 1203053"/>
                  <a:gd name="connsiteX5" fmla="*/ 1042063 w 1275291"/>
                  <a:gd name="connsiteY5" fmla="*/ 985133 h 1203053"/>
                  <a:gd name="connsiteX6" fmla="*/ 971375 w 1275291"/>
                  <a:gd name="connsiteY6" fmla="*/ 1007076 h 1203053"/>
                  <a:gd name="connsiteX7" fmla="*/ 956386 w 1275291"/>
                  <a:gd name="connsiteY7" fmla="*/ 1034691 h 1203053"/>
                  <a:gd name="connsiteX8" fmla="*/ 639735 w 1275291"/>
                  <a:gd name="connsiteY8" fmla="*/ 1203053 h 1203053"/>
                  <a:gd name="connsiteX9" fmla="*/ 323084 w 1275291"/>
                  <a:gd name="connsiteY9" fmla="*/ 1034691 h 1203053"/>
                  <a:gd name="connsiteX10" fmla="*/ 308456 w 1275291"/>
                  <a:gd name="connsiteY10" fmla="*/ 1007742 h 1203053"/>
                  <a:gd name="connsiteX11" fmla="*/ 304908 w 1275291"/>
                  <a:gd name="connsiteY11" fmla="*/ 1007384 h 1203053"/>
                  <a:gd name="connsiteX12" fmla="*/ 0 w 1275291"/>
                  <a:gd name="connsiteY12" fmla="*/ 633274 h 1203053"/>
                  <a:gd name="connsiteX13" fmla="*/ 233228 w 1275291"/>
                  <a:gd name="connsiteY13" fmla="*/ 281415 h 1203053"/>
                  <a:gd name="connsiteX14" fmla="*/ 277150 w 1275291"/>
                  <a:gd name="connsiteY14" fmla="*/ 267781 h 1203053"/>
                  <a:gd name="connsiteX15" fmla="*/ 287876 w 1275291"/>
                  <a:gd name="connsiteY15" fmla="*/ 233228 h 1203053"/>
                  <a:gd name="connsiteX16" fmla="*/ 639735 w 1275291"/>
                  <a:gd name="connsiteY16" fmla="*/ 0 h 120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291" h="1203053">
                    <a:moveTo>
                      <a:pt x="639735" y="0"/>
                    </a:moveTo>
                    <a:cubicBezTo>
                      <a:pt x="797910" y="0"/>
                      <a:pt x="933623" y="96169"/>
                      <a:pt x="991594" y="233228"/>
                    </a:cubicBezTo>
                    <a:lnTo>
                      <a:pt x="1002766" y="269216"/>
                    </a:lnTo>
                    <a:lnTo>
                      <a:pt x="1042063" y="281415"/>
                    </a:lnTo>
                    <a:cubicBezTo>
                      <a:pt x="1179122" y="339386"/>
                      <a:pt x="1275291" y="475099"/>
                      <a:pt x="1275291" y="633274"/>
                    </a:cubicBezTo>
                    <a:cubicBezTo>
                      <a:pt x="1275291" y="791449"/>
                      <a:pt x="1179122" y="927162"/>
                      <a:pt x="1042063" y="985133"/>
                    </a:cubicBezTo>
                    <a:lnTo>
                      <a:pt x="971375" y="1007076"/>
                    </a:lnTo>
                    <a:lnTo>
                      <a:pt x="956386" y="1034691"/>
                    </a:lnTo>
                    <a:cubicBezTo>
                      <a:pt x="887762" y="1136269"/>
                      <a:pt x="771548" y="1203053"/>
                      <a:pt x="639735" y="1203053"/>
                    </a:cubicBezTo>
                    <a:cubicBezTo>
                      <a:pt x="507922" y="1203053"/>
                      <a:pt x="391708" y="1136269"/>
                      <a:pt x="323084" y="1034691"/>
                    </a:cubicBezTo>
                    <a:lnTo>
                      <a:pt x="308456" y="1007742"/>
                    </a:lnTo>
                    <a:lnTo>
                      <a:pt x="304908" y="1007384"/>
                    </a:lnTo>
                    <a:cubicBezTo>
                      <a:pt x="130897" y="971776"/>
                      <a:pt x="0" y="817812"/>
                      <a:pt x="0" y="633274"/>
                    </a:cubicBezTo>
                    <a:cubicBezTo>
                      <a:pt x="0" y="475099"/>
                      <a:pt x="96169" y="339386"/>
                      <a:pt x="233228" y="281415"/>
                    </a:cubicBezTo>
                    <a:lnTo>
                      <a:pt x="277150" y="267781"/>
                    </a:lnTo>
                    <a:lnTo>
                      <a:pt x="287876" y="233228"/>
                    </a:lnTo>
                    <a:cubicBezTo>
                      <a:pt x="345847" y="96169"/>
                      <a:pt x="481560" y="0"/>
                      <a:pt x="639735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rgbClr val="781F1C">
                    <a:alpha val="20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00"/>
                <a:endParaRPr lang="zh-CN" altLang="en-US" sz="2000" kern="0" dirty="0">
                  <a:solidFill>
                    <a:srgbClr val="E345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16" name="组合 1315"/>
          <p:cNvGrpSpPr/>
          <p:nvPr/>
        </p:nvGrpSpPr>
        <p:grpSpPr>
          <a:xfrm>
            <a:off x="5453403" y="1284948"/>
            <a:ext cx="1285194" cy="1212392"/>
            <a:chOff x="1740298" y="1885951"/>
            <a:chExt cx="1285194" cy="1212392"/>
          </a:xfrm>
        </p:grpSpPr>
        <p:sp>
          <p:nvSpPr>
            <p:cNvPr id="1317" name="任意多边形: 形状 1316"/>
            <p:cNvSpPr/>
            <p:nvPr/>
          </p:nvSpPr>
          <p:spPr>
            <a:xfrm>
              <a:off x="1740298" y="1885951"/>
              <a:ext cx="1285194" cy="121239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12700" cap="flat" cmpd="sng" algn="ctr">
              <a:gradFill>
                <a:gsLst>
                  <a:gs pos="0">
                    <a:srgbClr val="781F1C">
                      <a:alpha val="60000"/>
                    </a:srgbClr>
                  </a:gs>
                  <a:gs pos="6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 defTabSz="457200"/>
              <a:endParaRPr lang="zh-CN" altLang="en-US" sz="2000" kern="0" dirty="0">
                <a:solidFill>
                  <a:srgbClr val="E3453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18" name="组合 1317"/>
            <p:cNvGrpSpPr/>
            <p:nvPr/>
          </p:nvGrpSpPr>
          <p:grpSpPr>
            <a:xfrm>
              <a:off x="1971288" y="2098392"/>
              <a:ext cx="834798" cy="787510"/>
              <a:chOff x="1292683" y="1130182"/>
              <a:chExt cx="1877691" cy="1771332"/>
            </a:xfrm>
          </p:grpSpPr>
          <p:sp>
            <p:nvSpPr>
              <p:cNvPr id="1319" name="任意多边形: 形状 1318"/>
              <p:cNvSpPr/>
              <p:nvPr/>
            </p:nvSpPr>
            <p:spPr>
              <a:xfrm>
                <a:off x="1430956" y="1260623"/>
                <a:ext cx="1601145" cy="1510451"/>
              </a:xfrm>
              <a:custGeom>
                <a:avLst/>
                <a:gdLst>
                  <a:gd name="connsiteX0" fmla="*/ 639735 w 1275291"/>
                  <a:gd name="connsiteY0" fmla="*/ 0 h 1203053"/>
                  <a:gd name="connsiteX1" fmla="*/ 991594 w 1275291"/>
                  <a:gd name="connsiteY1" fmla="*/ 233228 h 1203053"/>
                  <a:gd name="connsiteX2" fmla="*/ 1002766 w 1275291"/>
                  <a:gd name="connsiteY2" fmla="*/ 269216 h 1203053"/>
                  <a:gd name="connsiteX3" fmla="*/ 1042063 w 1275291"/>
                  <a:gd name="connsiteY3" fmla="*/ 281415 h 1203053"/>
                  <a:gd name="connsiteX4" fmla="*/ 1275291 w 1275291"/>
                  <a:gd name="connsiteY4" fmla="*/ 633274 h 1203053"/>
                  <a:gd name="connsiteX5" fmla="*/ 1042063 w 1275291"/>
                  <a:gd name="connsiteY5" fmla="*/ 985133 h 1203053"/>
                  <a:gd name="connsiteX6" fmla="*/ 971375 w 1275291"/>
                  <a:gd name="connsiteY6" fmla="*/ 1007076 h 1203053"/>
                  <a:gd name="connsiteX7" fmla="*/ 956386 w 1275291"/>
                  <a:gd name="connsiteY7" fmla="*/ 1034691 h 1203053"/>
                  <a:gd name="connsiteX8" fmla="*/ 639735 w 1275291"/>
                  <a:gd name="connsiteY8" fmla="*/ 1203053 h 1203053"/>
                  <a:gd name="connsiteX9" fmla="*/ 323084 w 1275291"/>
                  <a:gd name="connsiteY9" fmla="*/ 1034691 h 1203053"/>
                  <a:gd name="connsiteX10" fmla="*/ 308456 w 1275291"/>
                  <a:gd name="connsiteY10" fmla="*/ 1007742 h 1203053"/>
                  <a:gd name="connsiteX11" fmla="*/ 304908 w 1275291"/>
                  <a:gd name="connsiteY11" fmla="*/ 1007384 h 1203053"/>
                  <a:gd name="connsiteX12" fmla="*/ 0 w 1275291"/>
                  <a:gd name="connsiteY12" fmla="*/ 633274 h 1203053"/>
                  <a:gd name="connsiteX13" fmla="*/ 233228 w 1275291"/>
                  <a:gd name="connsiteY13" fmla="*/ 281415 h 1203053"/>
                  <a:gd name="connsiteX14" fmla="*/ 277150 w 1275291"/>
                  <a:gd name="connsiteY14" fmla="*/ 267781 h 1203053"/>
                  <a:gd name="connsiteX15" fmla="*/ 287876 w 1275291"/>
                  <a:gd name="connsiteY15" fmla="*/ 233228 h 1203053"/>
                  <a:gd name="connsiteX16" fmla="*/ 639735 w 1275291"/>
                  <a:gd name="connsiteY16" fmla="*/ 0 h 120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291" h="1203053">
                    <a:moveTo>
                      <a:pt x="639735" y="0"/>
                    </a:moveTo>
                    <a:cubicBezTo>
                      <a:pt x="797910" y="0"/>
                      <a:pt x="933623" y="96169"/>
                      <a:pt x="991594" y="233228"/>
                    </a:cubicBezTo>
                    <a:lnTo>
                      <a:pt x="1002766" y="269216"/>
                    </a:lnTo>
                    <a:lnTo>
                      <a:pt x="1042063" y="281415"/>
                    </a:lnTo>
                    <a:cubicBezTo>
                      <a:pt x="1179122" y="339386"/>
                      <a:pt x="1275291" y="475099"/>
                      <a:pt x="1275291" y="633274"/>
                    </a:cubicBezTo>
                    <a:cubicBezTo>
                      <a:pt x="1275291" y="791449"/>
                      <a:pt x="1179122" y="927162"/>
                      <a:pt x="1042063" y="985133"/>
                    </a:cubicBezTo>
                    <a:lnTo>
                      <a:pt x="971375" y="1007076"/>
                    </a:lnTo>
                    <a:lnTo>
                      <a:pt x="956386" y="1034691"/>
                    </a:lnTo>
                    <a:cubicBezTo>
                      <a:pt x="887762" y="1136269"/>
                      <a:pt x="771548" y="1203053"/>
                      <a:pt x="639735" y="1203053"/>
                    </a:cubicBezTo>
                    <a:cubicBezTo>
                      <a:pt x="507922" y="1203053"/>
                      <a:pt x="391708" y="1136269"/>
                      <a:pt x="323084" y="1034691"/>
                    </a:cubicBezTo>
                    <a:lnTo>
                      <a:pt x="308456" y="1007742"/>
                    </a:lnTo>
                    <a:lnTo>
                      <a:pt x="304908" y="1007384"/>
                    </a:lnTo>
                    <a:cubicBezTo>
                      <a:pt x="130897" y="971776"/>
                      <a:pt x="0" y="817812"/>
                      <a:pt x="0" y="633274"/>
                    </a:cubicBezTo>
                    <a:cubicBezTo>
                      <a:pt x="0" y="475099"/>
                      <a:pt x="96169" y="339386"/>
                      <a:pt x="233228" y="281415"/>
                    </a:cubicBezTo>
                    <a:lnTo>
                      <a:pt x="277150" y="267781"/>
                    </a:lnTo>
                    <a:lnTo>
                      <a:pt x="287876" y="233228"/>
                    </a:lnTo>
                    <a:cubicBezTo>
                      <a:pt x="345847" y="96169"/>
                      <a:pt x="481560" y="0"/>
                      <a:pt x="639735" y="0"/>
                    </a:cubicBezTo>
                    <a:close/>
                  </a:path>
                </a:pathLst>
              </a:custGeom>
              <a:gradFill>
                <a:gsLst>
                  <a:gs pos="95000">
                    <a:srgbClr val="781F1C"/>
                  </a:gs>
                  <a:gs pos="22000">
                    <a:srgbClr val="781F1C"/>
                  </a:gs>
                </a:gsLst>
                <a:lin ang="54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r>
                  <a:rPr lang="en-US" altLang="zh-CN" sz="2000" b="1" ker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0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20" name="任意多边形: 形状 1319"/>
              <p:cNvSpPr/>
              <p:nvPr/>
            </p:nvSpPr>
            <p:spPr>
              <a:xfrm>
                <a:off x="1361623" y="1195218"/>
                <a:ext cx="1739810" cy="1641261"/>
              </a:xfrm>
              <a:custGeom>
                <a:avLst/>
                <a:gdLst>
                  <a:gd name="connsiteX0" fmla="*/ 639735 w 1275291"/>
                  <a:gd name="connsiteY0" fmla="*/ 0 h 1203053"/>
                  <a:gd name="connsiteX1" fmla="*/ 991594 w 1275291"/>
                  <a:gd name="connsiteY1" fmla="*/ 233228 h 1203053"/>
                  <a:gd name="connsiteX2" fmla="*/ 1002766 w 1275291"/>
                  <a:gd name="connsiteY2" fmla="*/ 269216 h 1203053"/>
                  <a:gd name="connsiteX3" fmla="*/ 1042063 w 1275291"/>
                  <a:gd name="connsiteY3" fmla="*/ 281415 h 1203053"/>
                  <a:gd name="connsiteX4" fmla="*/ 1275291 w 1275291"/>
                  <a:gd name="connsiteY4" fmla="*/ 633274 h 1203053"/>
                  <a:gd name="connsiteX5" fmla="*/ 1042063 w 1275291"/>
                  <a:gd name="connsiteY5" fmla="*/ 985133 h 1203053"/>
                  <a:gd name="connsiteX6" fmla="*/ 971375 w 1275291"/>
                  <a:gd name="connsiteY6" fmla="*/ 1007076 h 1203053"/>
                  <a:gd name="connsiteX7" fmla="*/ 956386 w 1275291"/>
                  <a:gd name="connsiteY7" fmla="*/ 1034691 h 1203053"/>
                  <a:gd name="connsiteX8" fmla="*/ 639735 w 1275291"/>
                  <a:gd name="connsiteY8" fmla="*/ 1203053 h 1203053"/>
                  <a:gd name="connsiteX9" fmla="*/ 323084 w 1275291"/>
                  <a:gd name="connsiteY9" fmla="*/ 1034691 h 1203053"/>
                  <a:gd name="connsiteX10" fmla="*/ 308456 w 1275291"/>
                  <a:gd name="connsiteY10" fmla="*/ 1007742 h 1203053"/>
                  <a:gd name="connsiteX11" fmla="*/ 304908 w 1275291"/>
                  <a:gd name="connsiteY11" fmla="*/ 1007384 h 1203053"/>
                  <a:gd name="connsiteX12" fmla="*/ 0 w 1275291"/>
                  <a:gd name="connsiteY12" fmla="*/ 633274 h 1203053"/>
                  <a:gd name="connsiteX13" fmla="*/ 233228 w 1275291"/>
                  <a:gd name="connsiteY13" fmla="*/ 281415 h 1203053"/>
                  <a:gd name="connsiteX14" fmla="*/ 277150 w 1275291"/>
                  <a:gd name="connsiteY14" fmla="*/ 267781 h 1203053"/>
                  <a:gd name="connsiteX15" fmla="*/ 287876 w 1275291"/>
                  <a:gd name="connsiteY15" fmla="*/ 233228 h 1203053"/>
                  <a:gd name="connsiteX16" fmla="*/ 639735 w 1275291"/>
                  <a:gd name="connsiteY16" fmla="*/ 0 h 120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291" h="1203053">
                    <a:moveTo>
                      <a:pt x="639735" y="0"/>
                    </a:moveTo>
                    <a:cubicBezTo>
                      <a:pt x="797910" y="0"/>
                      <a:pt x="933623" y="96169"/>
                      <a:pt x="991594" y="233228"/>
                    </a:cubicBezTo>
                    <a:lnTo>
                      <a:pt x="1002766" y="269216"/>
                    </a:lnTo>
                    <a:lnTo>
                      <a:pt x="1042063" y="281415"/>
                    </a:lnTo>
                    <a:cubicBezTo>
                      <a:pt x="1179122" y="339386"/>
                      <a:pt x="1275291" y="475099"/>
                      <a:pt x="1275291" y="633274"/>
                    </a:cubicBezTo>
                    <a:cubicBezTo>
                      <a:pt x="1275291" y="791449"/>
                      <a:pt x="1179122" y="927162"/>
                      <a:pt x="1042063" y="985133"/>
                    </a:cubicBezTo>
                    <a:lnTo>
                      <a:pt x="971375" y="1007076"/>
                    </a:lnTo>
                    <a:lnTo>
                      <a:pt x="956386" y="1034691"/>
                    </a:lnTo>
                    <a:cubicBezTo>
                      <a:pt x="887762" y="1136269"/>
                      <a:pt x="771548" y="1203053"/>
                      <a:pt x="639735" y="1203053"/>
                    </a:cubicBezTo>
                    <a:cubicBezTo>
                      <a:pt x="507922" y="1203053"/>
                      <a:pt x="391708" y="1136269"/>
                      <a:pt x="323084" y="1034691"/>
                    </a:cubicBezTo>
                    <a:lnTo>
                      <a:pt x="308456" y="1007742"/>
                    </a:lnTo>
                    <a:lnTo>
                      <a:pt x="304908" y="1007384"/>
                    </a:lnTo>
                    <a:cubicBezTo>
                      <a:pt x="130897" y="971776"/>
                      <a:pt x="0" y="817812"/>
                      <a:pt x="0" y="633274"/>
                    </a:cubicBezTo>
                    <a:cubicBezTo>
                      <a:pt x="0" y="475099"/>
                      <a:pt x="96169" y="339386"/>
                      <a:pt x="233228" y="281415"/>
                    </a:cubicBezTo>
                    <a:lnTo>
                      <a:pt x="277150" y="267781"/>
                    </a:lnTo>
                    <a:lnTo>
                      <a:pt x="287876" y="233228"/>
                    </a:lnTo>
                    <a:cubicBezTo>
                      <a:pt x="345847" y="96169"/>
                      <a:pt x="481560" y="0"/>
                      <a:pt x="639735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rgbClr val="781F1C">
                    <a:alpha val="75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00"/>
                <a:endParaRPr lang="zh-CN" altLang="en-US" sz="2000" kern="0" dirty="0">
                  <a:solidFill>
                    <a:srgbClr val="E345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21" name="任意多边形: 形状 1320"/>
              <p:cNvSpPr/>
              <p:nvPr/>
            </p:nvSpPr>
            <p:spPr>
              <a:xfrm>
                <a:off x="1292683" y="1130182"/>
                <a:ext cx="1877691" cy="1771332"/>
              </a:xfrm>
              <a:custGeom>
                <a:avLst/>
                <a:gdLst>
                  <a:gd name="connsiteX0" fmla="*/ 639735 w 1275291"/>
                  <a:gd name="connsiteY0" fmla="*/ 0 h 1203053"/>
                  <a:gd name="connsiteX1" fmla="*/ 991594 w 1275291"/>
                  <a:gd name="connsiteY1" fmla="*/ 233228 h 1203053"/>
                  <a:gd name="connsiteX2" fmla="*/ 1002766 w 1275291"/>
                  <a:gd name="connsiteY2" fmla="*/ 269216 h 1203053"/>
                  <a:gd name="connsiteX3" fmla="*/ 1042063 w 1275291"/>
                  <a:gd name="connsiteY3" fmla="*/ 281415 h 1203053"/>
                  <a:gd name="connsiteX4" fmla="*/ 1275291 w 1275291"/>
                  <a:gd name="connsiteY4" fmla="*/ 633274 h 1203053"/>
                  <a:gd name="connsiteX5" fmla="*/ 1042063 w 1275291"/>
                  <a:gd name="connsiteY5" fmla="*/ 985133 h 1203053"/>
                  <a:gd name="connsiteX6" fmla="*/ 971375 w 1275291"/>
                  <a:gd name="connsiteY6" fmla="*/ 1007076 h 1203053"/>
                  <a:gd name="connsiteX7" fmla="*/ 956386 w 1275291"/>
                  <a:gd name="connsiteY7" fmla="*/ 1034691 h 1203053"/>
                  <a:gd name="connsiteX8" fmla="*/ 639735 w 1275291"/>
                  <a:gd name="connsiteY8" fmla="*/ 1203053 h 1203053"/>
                  <a:gd name="connsiteX9" fmla="*/ 323084 w 1275291"/>
                  <a:gd name="connsiteY9" fmla="*/ 1034691 h 1203053"/>
                  <a:gd name="connsiteX10" fmla="*/ 308456 w 1275291"/>
                  <a:gd name="connsiteY10" fmla="*/ 1007742 h 1203053"/>
                  <a:gd name="connsiteX11" fmla="*/ 304908 w 1275291"/>
                  <a:gd name="connsiteY11" fmla="*/ 1007384 h 1203053"/>
                  <a:gd name="connsiteX12" fmla="*/ 0 w 1275291"/>
                  <a:gd name="connsiteY12" fmla="*/ 633274 h 1203053"/>
                  <a:gd name="connsiteX13" fmla="*/ 233228 w 1275291"/>
                  <a:gd name="connsiteY13" fmla="*/ 281415 h 1203053"/>
                  <a:gd name="connsiteX14" fmla="*/ 277150 w 1275291"/>
                  <a:gd name="connsiteY14" fmla="*/ 267781 h 1203053"/>
                  <a:gd name="connsiteX15" fmla="*/ 287876 w 1275291"/>
                  <a:gd name="connsiteY15" fmla="*/ 233228 h 1203053"/>
                  <a:gd name="connsiteX16" fmla="*/ 639735 w 1275291"/>
                  <a:gd name="connsiteY16" fmla="*/ 0 h 120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291" h="1203053">
                    <a:moveTo>
                      <a:pt x="639735" y="0"/>
                    </a:moveTo>
                    <a:cubicBezTo>
                      <a:pt x="797910" y="0"/>
                      <a:pt x="933623" y="96169"/>
                      <a:pt x="991594" y="233228"/>
                    </a:cubicBezTo>
                    <a:lnTo>
                      <a:pt x="1002766" y="269216"/>
                    </a:lnTo>
                    <a:lnTo>
                      <a:pt x="1042063" y="281415"/>
                    </a:lnTo>
                    <a:cubicBezTo>
                      <a:pt x="1179122" y="339386"/>
                      <a:pt x="1275291" y="475099"/>
                      <a:pt x="1275291" y="633274"/>
                    </a:cubicBezTo>
                    <a:cubicBezTo>
                      <a:pt x="1275291" y="791449"/>
                      <a:pt x="1179122" y="927162"/>
                      <a:pt x="1042063" y="985133"/>
                    </a:cubicBezTo>
                    <a:lnTo>
                      <a:pt x="971375" y="1007076"/>
                    </a:lnTo>
                    <a:lnTo>
                      <a:pt x="956386" y="1034691"/>
                    </a:lnTo>
                    <a:cubicBezTo>
                      <a:pt x="887762" y="1136269"/>
                      <a:pt x="771548" y="1203053"/>
                      <a:pt x="639735" y="1203053"/>
                    </a:cubicBezTo>
                    <a:cubicBezTo>
                      <a:pt x="507922" y="1203053"/>
                      <a:pt x="391708" y="1136269"/>
                      <a:pt x="323084" y="1034691"/>
                    </a:cubicBezTo>
                    <a:lnTo>
                      <a:pt x="308456" y="1007742"/>
                    </a:lnTo>
                    <a:lnTo>
                      <a:pt x="304908" y="1007384"/>
                    </a:lnTo>
                    <a:cubicBezTo>
                      <a:pt x="130897" y="971776"/>
                      <a:pt x="0" y="817812"/>
                      <a:pt x="0" y="633274"/>
                    </a:cubicBezTo>
                    <a:cubicBezTo>
                      <a:pt x="0" y="475099"/>
                      <a:pt x="96169" y="339386"/>
                      <a:pt x="233228" y="281415"/>
                    </a:cubicBezTo>
                    <a:lnTo>
                      <a:pt x="277150" y="267781"/>
                    </a:lnTo>
                    <a:lnTo>
                      <a:pt x="287876" y="233228"/>
                    </a:lnTo>
                    <a:cubicBezTo>
                      <a:pt x="345847" y="96169"/>
                      <a:pt x="481560" y="0"/>
                      <a:pt x="639735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rgbClr val="781F1C">
                    <a:alpha val="20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00"/>
                <a:endParaRPr lang="zh-CN" altLang="en-US" sz="2000" kern="0" dirty="0">
                  <a:solidFill>
                    <a:srgbClr val="E345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22" name="组合 1321"/>
          <p:cNvGrpSpPr/>
          <p:nvPr/>
        </p:nvGrpSpPr>
        <p:grpSpPr>
          <a:xfrm>
            <a:off x="9262944" y="1284948"/>
            <a:ext cx="1285194" cy="1212392"/>
            <a:chOff x="1740298" y="1885951"/>
            <a:chExt cx="1285194" cy="1212392"/>
          </a:xfrm>
        </p:grpSpPr>
        <p:sp>
          <p:nvSpPr>
            <p:cNvPr id="1323" name="任意多边形: 形状 1322"/>
            <p:cNvSpPr/>
            <p:nvPr/>
          </p:nvSpPr>
          <p:spPr>
            <a:xfrm>
              <a:off x="1740298" y="1885951"/>
              <a:ext cx="1285194" cy="121239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12700" cap="flat" cmpd="sng" algn="ctr">
              <a:gradFill>
                <a:gsLst>
                  <a:gs pos="0">
                    <a:srgbClr val="781F1C">
                      <a:alpha val="60000"/>
                    </a:srgbClr>
                  </a:gs>
                  <a:gs pos="6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 defTabSz="457200"/>
              <a:endParaRPr lang="zh-CN" altLang="en-US" sz="2000" kern="0" dirty="0">
                <a:solidFill>
                  <a:srgbClr val="E3453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24" name="组合 1323"/>
            <p:cNvGrpSpPr/>
            <p:nvPr/>
          </p:nvGrpSpPr>
          <p:grpSpPr>
            <a:xfrm>
              <a:off x="1971288" y="2098392"/>
              <a:ext cx="834798" cy="787510"/>
              <a:chOff x="1292683" y="1130182"/>
              <a:chExt cx="1877691" cy="1771332"/>
            </a:xfrm>
          </p:grpSpPr>
          <p:sp>
            <p:nvSpPr>
              <p:cNvPr id="1325" name="任意多边形: 形状 1324"/>
              <p:cNvSpPr/>
              <p:nvPr/>
            </p:nvSpPr>
            <p:spPr>
              <a:xfrm>
                <a:off x="1430956" y="1260623"/>
                <a:ext cx="1601145" cy="1510451"/>
              </a:xfrm>
              <a:custGeom>
                <a:avLst/>
                <a:gdLst>
                  <a:gd name="connsiteX0" fmla="*/ 639735 w 1275291"/>
                  <a:gd name="connsiteY0" fmla="*/ 0 h 1203053"/>
                  <a:gd name="connsiteX1" fmla="*/ 991594 w 1275291"/>
                  <a:gd name="connsiteY1" fmla="*/ 233228 h 1203053"/>
                  <a:gd name="connsiteX2" fmla="*/ 1002766 w 1275291"/>
                  <a:gd name="connsiteY2" fmla="*/ 269216 h 1203053"/>
                  <a:gd name="connsiteX3" fmla="*/ 1042063 w 1275291"/>
                  <a:gd name="connsiteY3" fmla="*/ 281415 h 1203053"/>
                  <a:gd name="connsiteX4" fmla="*/ 1275291 w 1275291"/>
                  <a:gd name="connsiteY4" fmla="*/ 633274 h 1203053"/>
                  <a:gd name="connsiteX5" fmla="*/ 1042063 w 1275291"/>
                  <a:gd name="connsiteY5" fmla="*/ 985133 h 1203053"/>
                  <a:gd name="connsiteX6" fmla="*/ 971375 w 1275291"/>
                  <a:gd name="connsiteY6" fmla="*/ 1007076 h 1203053"/>
                  <a:gd name="connsiteX7" fmla="*/ 956386 w 1275291"/>
                  <a:gd name="connsiteY7" fmla="*/ 1034691 h 1203053"/>
                  <a:gd name="connsiteX8" fmla="*/ 639735 w 1275291"/>
                  <a:gd name="connsiteY8" fmla="*/ 1203053 h 1203053"/>
                  <a:gd name="connsiteX9" fmla="*/ 323084 w 1275291"/>
                  <a:gd name="connsiteY9" fmla="*/ 1034691 h 1203053"/>
                  <a:gd name="connsiteX10" fmla="*/ 308456 w 1275291"/>
                  <a:gd name="connsiteY10" fmla="*/ 1007742 h 1203053"/>
                  <a:gd name="connsiteX11" fmla="*/ 304908 w 1275291"/>
                  <a:gd name="connsiteY11" fmla="*/ 1007384 h 1203053"/>
                  <a:gd name="connsiteX12" fmla="*/ 0 w 1275291"/>
                  <a:gd name="connsiteY12" fmla="*/ 633274 h 1203053"/>
                  <a:gd name="connsiteX13" fmla="*/ 233228 w 1275291"/>
                  <a:gd name="connsiteY13" fmla="*/ 281415 h 1203053"/>
                  <a:gd name="connsiteX14" fmla="*/ 277150 w 1275291"/>
                  <a:gd name="connsiteY14" fmla="*/ 267781 h 1203053"/>
                  <a:gd name="connsiteX15" fmla="*/ 287876 w 1275291"/>
                  <a:gd name="connsiteY15" fmla="*/ 233228 h 1203053"/>
                  <a:gd name="connsiteX16" fmla="*/ 639735 w 1275291"/>
                  <a:gd name="connsiteY16" fmla="*/ 0 h 120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291" h="1203053">
                    <a:moveTo>
                      <a:pt x="639735" y="0"/>
                    </a:moveTo>
                    <a:cubicBezTo>
                      <a:pt x="797910" y="0"/>
                      <a:pt x="933623" y="96169"/>
                      <a:pt x="991594" y="233228"/>
                    </a:cubicBezTo>
                    <a:lnTo>
                      <a:pt x="1002766" y="269216"/>
                    </a:lnTo>
                    <a:lnTo>
                      <a:pt x="1042063" y="281415"/>
                    </a:lnTo>
                    <a:cubicBezTo>
                      <a:pt x="1179122" y="339386"/>
                      <a:pt x="1275291" y="475099"/>
                      <a:pt x="1275291" y="633274"/>
                    </a:cubicBezTo>
                    <a:cubicBezTo>
                      <a:pt x="1275291" y="791449"/>
                      <a:pt x="1179122" y="927162"/>
                      <a:pt x="1042063" y="985133"/>
                    </a:cubicBezTo>
                    <a:lnTo>
                      <a:pt x="971375" y="1007076"/>
                    </a:lnTo>
                    <a:lnTo>
                      <a:pt x="956386" y="1034691"/>
                    </a:lnTo>
                    <a:cubicBezTo>
                      <a:pt x="887762" y="1136269"/>
                      <a:pt x="771548" y="1203053"/>
                      <a:pt x="639735" y="1203053"/>
                    </a:cubicBezTo>
                    <a:cubicBezTo>
                      <a:pt x="507922" y="1203053"/>
                      <a:pt x="391708" y="1136269"/>
                      <a:pt x="323084" y="1034691"/>
                    </a:cubicBezTo>
                    <a:lnTo>
                      <a:pt x="308456" y="1007742"/>
                    </a:lnTo>
                    <a:lnTo>
                      <a:pt x="304908" y="1007384"/>
                    </a:lnTo>
                    <a:cubicBezTo>
                      <a:pt x="130897" y="971776"/>
                      <a:pt x="0" y="817812"/>
                      <a:pt x="0" y="633274"/>
                    </a:cubicBezTo>
                    <a:cubicBezTo>
                      <a:pt x="0" y="475099"/>
                      <a:pt x="96169" y="339386"/>
                      <a:pt x="233228" y="281415"/>
                    </a:cubicBezTo>
                    <a:lnTo>
                      <a:pt x="277150" y="267781"/>
                    </a:lnTo>
                    <a:lnTo>
                      <a:pt x="287876" y="233228"/>
                    </a:lnTo>
                    <a:cubicBezTo>
                      <a:pt x="345847" y="96169"/>
                      <a:pt x="481560" y="0"/>
                      <a:pt x="639735" y="0"/>
                    </a:cubicBezTo>
                    <a:close/>
                  </a:path>
                </a:pathLst>
              </a:custGeom>
              <a:gradFill>
                <a:gsLst>
                  <a:gs pos="95000">
                    <a:srgbClr val="781F1C"/>
                  </a:gs>
                  <a:gs pos="22000">
                    <a:srgbClr val="781F1C"/>
                  </a:gs>
                </a:gsLst>
                <a:lin ang="54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r>
                  <a:rPr lang="en-US" altLang="zh-CN" sz="2000" b="1" ker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0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26" name="任意多边形: 形状 1325"/>
              <p:cNvSpPr/>
              <p:nvPr/>
            </p:nvSpPr>
            <p:spPr>
              <a:xfrm>
                <a:off x="1361623" y="1195218"/>
                <a:ext cx="1739810" cy="1641261"/>
              </a:xfrm>
              <a:custGeom>
                <a:avLst/>
                <a:gdLst>
                  <a:gd name="connsiteX0" fmla="*/ 639735 w 1275291"/>
                  <a:gd name="connsiteY0" fmla="*/ 0 h 1203053"/>
                  <a:gd name="connsiteX1" fmla="*/ 991594 w 1275291"/>
                  <a:gd name="connsiteY1" fmla="*/ 233228 h 1203053"/>
                  <a:gd name="connsiteX2" fmla="*/ 1002766 w 1275291"/>
                  <a:gd name="connsiteY2" fmla="*/ 269216 h 1203053"/>
                  <a:gd name="connsiteX3" fmla="*/ 1042063 w 1275291"/>
                  <a:gd name="connsiteY3" fmla="*/ 281415 h 1203053"/>
                  <a:gd name="connsiteX4" fmla="*/ 1275291 w 1275291"/>
                  <a:gd name="connsiteY4" fmla="*/ 633274 h 1203053"/>
                  <a:gd name="connsiteX5" fmla="*/ 1042063 w 1275291"/>
                  <a:gd name="connsiteY5" fmla="*/ 985133 h 1203053"/>
                  <a:gd name="connsiteX6" fmla="*/ 971375 w 1275291"/>
                  <a:gd name="connsiteY6" fmla="*/ 1007076 h 1203053"/>
                  <a:gd name="connsiteX7" fmla="*/ 956386 w 1275291"/>
                  <a:gd name="connsiteY7" fmla="*/ 1034691 h 1203053"/>
                  <a:gd name="connsiteX8" fmla="*/ 639735 w 1275291"/>
                  <a:gd name="connsiteY8" fmla="*/ 1203053 h 1203053"/>
                  <a:gd name="connsiteX9" fmla="*/ 323084 w 1275291"/>
                  <a:gd name="connsiteY9" fmla="*/ 1034691 h 1203053"/>
                  <a:gd name="connsiteX10" fmla="*/ 308456 w 1275291"/>
                  <a:gd name="connsiteY10" fmla="*/ 1007742 h 1203053"/>
                  <a:gd name="connsiteX11" fmla="*/ 304908 w 1275291"/>
                  <a:gd name="connsiteY11" fmla="*/ 1007384 h 1203053"/>
                  <a:gd name="connsiteX12" fmla="*/ 0 w 1275291"/>
                  <a:gd name="connsiteY12" fmla="*/ 633274 h 1203053"/>
                  <a:gd name="connsiteX13" fmla="*/ 233228 w 1275291"/>
                  <a:gd name="connsiteY13" fmla="*/ 281415 h 1203053"/>
                  <a:gd name="connsiteX14" fmla="*/ 277150 w 1275291"/>
                  <a:gd name="connsiteY14" fmla="*/ 267781 h 1203053"/>
                  <a:gd name="connsiteX15" fmla="*/ 287876 w 1275291"/>
                  <a:gd name="connsiteY15" fmla="*/ 233228 h 1203053"/>
                  <a:gd name="connsiteX16" fmla="*/ 639735 w 1275291"/>
                  <a:gd name="connsiteY16" fmla="*/ 0 h 120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291" h="1203053">
                    <a:moveTo>
                      <a:pt x="639735" y="0"/>
                    </a:moveTo>
                    <a:cubicBezTo>
                      <a:pt x="797910" y="0"/>
                      <a:pt x="933623" y="96169"/>
                      <a:pt x="991594" y="233228"/>
                    </a:cubicBezTo>
                    <a:lnTo>
                      <a:pt x="1002766" y="269216"/>
                    </a:lnTo>
                    <a:lnTo>
                      <a:pt x="1042063" y="281415"/>
                    </a:lnTo>
                    <a:cubicBezTo>
                      <a:pt x="1179122" y="339386"/>
                      <a:pt x="1275291" y="475099"/>
                      <a:pt x="1275291" y="633274"/>
                    </a:cubicBezTo>
                    <a:cubicBezTo>
                      <a:pt x="1275291" y="791449"/>
                      <a:pt x="1179122" y="927162"/>
                      <a:pt x="1042063" y="985133"/>
                    </a:cubicBezTo>
                    <a:lnTo>
                      <a:pt x="971375" y="1007076"/>
                    </a:lnTo>
                    <a:lnTo>
                      <a:pt x="956386" y="1034691"/>
                    </a:lnTo>
                    <a:cubicBezTo>
                      <a:pt x="887762" y="1136269"/>
                      <a:pt x="771548" y="1203053"/>
                      <a:pt x="639735" y="1203053"/>
                    </a:cubicBezTo>
                    <a:cubicBezTo>
                      <a:pt x="507922" y="1203053"/>
                      <a:pt x="391708" y="1136269"/>
                      <a:pt x="323084" y="1034691"/>
                    </a:cubicBezTo>
                    <a:lnTo>
                      <a:pt x="308456" y="1007742"/>
                    </a:lnTo>
                    <a:lnTo>
                      <a:pt x="304908" y="1007384"/>
                    </a:lnTo>
                    <a:cubicBezTo>
                      <a:pt x="130897" y="971776"/>
                      <a:pt x="0" y="817812"/>
                      <a:pt x="0" y="633274"/>
                    </a:cubicBezTo>
                    <a:cubicBezTo>
                      <a:pt x="0" y="475099"/>
                      <a:pt x="96169" y="339386"/>
                      <a:pt x="233228" y="281415"/>
                    </a:cubicBezTo>
                    <a:lnTo>
                      <a:pt x="277150" y="267781"/>
                    </a:lnTo>
                    <a:lnTo>
                      <a:pt x="287876" y="233228"/>
                    </a:lnTo>
                    <a:cubicBezTo>
                      <a:pt x="345847" y="96169"/>
                      <a:pt x="481560" y="0"/>
                      <a:pt x="639735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rgbClr val="781F1C">
                    <a:alpha val="75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00"/>
                <a:endParaRPr lang="zh-CN" altLang="en-US" sz="2000" kern="0" dirty="0">
                  <a:solidFill>
                    <a:srgbClr val="E345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27" name="任意多边形: 形状 1326"/>
              <p:cNvSpPr/>
              <p:nvPr/>
            </p:nvSpPr>
            <p:spPr>
              <a:xfrm>
                <a:off x="1292683" y="1130182"/>
                <a:ext cx="1877691" cy="1771332"/>
              </a:xfrm>
              <a:custGeom>
                <a:avLst/>
                <a:gdLst>
                  <a:gd name="connsiteX0" fmla="*/ 639735 w 1275291"/>
                  <a:gd name="connsiteY0" fmla="*/ 0 h 1203053"/>
                  <a:gd name="connsiteX1" fmla="*/ 991594 w 1275291"/>
                  <a:gd name="connsiteY1" fmla="*/ 233228 h 1203053"/>
                  <a:gd name="connsiteX2" fmla="*/ 1002766 w 1275291"/>
                  <a:gd name="connsiteY2" fmla="*/ 269216 h 1203053"/>
                  <a:gd name="connsiteX3" fmla="*/ 1042063 w 1275291"/>
                  <a:gd name="connsiteY3" fmla="*/ 281415 h 1203053"/>
                  <a:gd name="connsiteX4" fmla="*/ 1275291 w 1275291"/>
                  <a:gd name="connsiteY4" fmla="*/ 633274 h 1203053"/>
                  <a:gd name="connsiteX5" fmla="*/ 1042063 w 1275291"/>
                  <a:gd name="connsiteY5" fmla="*/ 985133 h 1203053"/>
                  <a:gd name="connsiteX6" fmla="*/ 971375 w 1275291"/>
                  <a:gd name="connsiteY6" fmla="*/ 1007076 h 1203053"/>
                  <a:gd name="connsiteX7" fmla="*/ 956386 w 1275291"/>
                  <a:gd name="connsiteY7" fmla="*/ 1034691 h 1203053"/>
                  <a:gd name="connsiteX8" fmla="*/ 639735 w 1275291"/>
                  <a:gd name="connsiteY8" fmla="*/ 1203053 h 1203053"/>
                  <a:gd name="connsiteX9" fmla="*/ 323084 w 1275291"/>
                  <a:gd name="connsiteY9" fmla="*/ 1034691 h 1203053"/>
                  <a:gd name="connsiteX10" fmla="*/ 308456 w 1275291"/>
                  <a:gd name="connsiteY10" fmla="*/ 1007742 h 1203053"/>
                  <a:gd name="connsiteX11" fmla="*/ 304908 w 1275291"/>
                  <a:gd name="connsiteY11" fmla="*/ 1007384 h 1203053"/>
                  <a:gd name="connsiteX12" fmla="*/ 0 w 1275291"/>
                  <a:gd name="connsiteY12" fmla="*/ 633274 h 1203053"/>
                  <a:gd name="connsiteX13" fmla="*/ 233228 w 1275291"/>
                  <a:gd name="connsiteY13" fmla="*/ 281415 h 1203053"/>
                  <a:gd name="connsiteX14" fmla="*/ 277150 w 1275291"/>
                  <a:gd name="connsiteY14" fmla="*/ 267781 h 1203053"/>
                  <a:gd name="connsiteX15" fmla="*/ 287876 w 1275291"/>
                  <a:gd name="connsiteY15" fmla="*/ 233228 h 1203053"/>
                  <a:gd name="connsiteX16" fmla="*/ 639735 w 1275291"/>
                  <a:gd name="connsiteY16" fmla="*/ 0 h 120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291" h="1203053">
                    <a:moveTo>
                      <a:pt x="639735" y="0"/>
                    </a:moveTo>
                    <a:cubicBezTo>
                      <a:pt x="797910" y="0"/>
                      <a:pt x="933623" y="96169"/>
                      <a:pt x="991594" y="233228"/>
                    </a:cubicBezTo>
                    <a:lnTo>
                      <a:pt x="1002766" y="269216"/>
                    </a:lnTo>
                    <a:lnTo>
                      <a:pt x="1042063" y="281415"/>
                    </a:lnTo>
                    <a:cubicBezTo>
                      <a:pt x="1179122" y="339386"/>
                      <a:pt x="1275291" y="475099"/>
                      <a:pt x="1275291" y="633274"/>
                    </a:cubicBezTo>
                    <a:cubicBezTo>
                      <a:pt x="1275291" y="791449"/>
                      <a:pt x="1179122" y="927162"/>
                      <a:pt x="1042063" y="985133"/>
                    </a:cubicBezTo>
                    <a:lnTo>
                      <a:pt x="971375" y="1007076"/>
                    </a:lnTo>
                    <a:lnTo>
                      <a:pt x="956386" y="1034691"/>
                    </a:lnTo>
                    <a:cubicBezTo>
                      <a:pt x="887762" y="1136269"/>
                      <a:pt x="771548" y="1203053"/>
                      <a:pt x="639735" y="1203053"/>
                    </a:cubicBezTo>
                    <a:cubicBezTo>
                      <a:pt x="507922" y="1203053"/>
                      <a:pt x="391708" y="1136269"/>
                      <a:pt x="323084" y="1034691"/>
                    </a:cubicBezTo>
                    <a:lnTo>
                      <a:pt x="308456" y="1007742"/>
                    </a:lnTo>
                    <a:lnTo>
                      <a:pt x="304908" y="1007384"/>
                    </a:lnTo>
                    <a:cubicBezTo>
                      <a:pt x="130897" y="971776"/>
                      <a:pt x="0" y="817812"/>
                      <a:pt x="0" y="633274"/>
                    </a:cubicBezTo>
                    <a:cubicBezTo>
                      <a:pt x="0" y="475099"/>
                      <a:pt x="96169" y="339386"/>
                      <a:pt x="233228" y="281415"/>
                    </a:cubicBezTo>
                    <a:lnTo>
                      <a:pt x="277150" y="267781"/>
                    </a:lnTo>
                    <a:lnTo>
                      <a:pt x="287876" y="233228"/>
                    </a:lnTo>
                    <a:cubicBezTo>
                      <a:pt x="345847" y="96169"/>
                      <a:pt x="481560" y="0"/>
                      <a:pt x="639735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rgbClr val="781F1C">
                    <a:alpha val="20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defTabSz="457200"/>
                <a:endParaRPr lang="zh-CN" altLang="en-US" sz="2000" kern="0" dirty="0">
                  <a:solidFill>
                    <a:srgbClr val="E345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87" name="组合 1386"/>
          <p:cNvGrpSpPr/>
          <p:nvPr/>
        </p:nvGrpSpPr>
        <p:grpSpPr>
          <a:xfrm>
            <a:off x="8431024" y="2410636"/>
            <a:ext cx="2949035" cy="311910"/>
            <a:chOff x="1177992" y="5514379"/>
            <a:chExt cx="1106054" cy="287041"/>
          </a:xfrm>
        </p:grpSpPr>
        <p:sp>
          <p:nvSpPr>
            <p:cNvPr id="1388" name="缺角矩形 1387"/>
            <p:cNvSpPr/>
            <p:nvPr/>
          </p:nvSpPr>
          <p:spPr>
            <a:xfrm rot="5400000" flipH="1">
              <a:off x="1587498" y="5104873"/>
              <a:ext cx="287041" cy="1106054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/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89" name="缺角矩形 1388"/>
            <p:cNvSpPr/>
            <p:nvPr/>
          </p:nvSpPr>
          <p:spPr>
            <a:xfrm rot="5400000" flipH="1">
              <a:off x="1609411" y="5118293"/>
              <a:ext cx="243215" cy="1079213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solidFill>
                <a:srgbClr val="94590E">
                  <a:alpha val="25000"/>
                </a:srgbClr>
              </a:soli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11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0" name="文本框 1389"/>
            <p:cNvSpPr txBox="1"/>
            <p:nvPr/>
          </p:nvSpPr>
          <p:spPr>
            <a:xfrm>
              <a:off x="1318514" y="5522708"/>
              <a:ext cx="825008" cy="242164"/>
            </a:xfrm>
            <a:prstGeom prst="rect">
              <a:avLst/>
            </a:prstGeom>
            <a:noFill/>
          </p:spPr>
          <p:txBody>
            <a:bodyPr wrap="square" tIns="3600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梦源黑体 CN W15" panose="020B0200000000000000" pitchFamily="34" charset="-122"/>
                  <a:ea typeface="梦源黑体 CN W15" panose="020B0200000000000000" pitchFamily="34" charset="-122"/>
                  <a:cs typeface="+mn-cs"/>
                </a:rPr>
                <a:t>西南医科大学附属泸州市中医医院</a:t>
              </a:r>
            </a:p>
          </p:txBody>
        </p:sp>
      </p:grpSp>
      <p:grpSp>
        <p:nvGrpSpPr>
          <p:cNvPr id="1391" name="组合 1390"/>
          <p:cNvGrpSpPr/>
          <p:nvPr/>
        </p:nvGrpSpPr>
        <p:grpSpPr>
          <a:xfrm>
            <a:off x="8323231" y="2804706"/>
            <a:ext cx="3164621" cy="311910"/>
            <a:chOff x="1137563" y="5514379"/>
            <a:chExt cx="1186911" cy="287041"/>
          </a:xfrm>
        </p:grpSpPr>
        <p:sp>
          <p:nvSpPr>
            <p:cNvPr id="1392" name="缺角矩形 1391"/>
            <p:cNvSpPr/>
            <p:nvPr/>
          </p:nvSpPr>
          <p:spPr>
            <a:xfrm rot="5400000" flipH="1">
              <a:off x="1587498" y="5104873"/>
              <a:ext cx="287041" cy="1106054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/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93" name="缺角矩形 1392"/>
            <p:cNvSpPr/>
            <p:nvPr/>
          </p:nvSpPr>
          <p:spPr>
            <a:xfrm rot="5400000" flipH="1">
              <a:off x="1609411" y="5118293"/>
              <a:ext cx="243215" cy="1079213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solidFill>
                <a:srgbClr val="94590E">
                  <a:alpha val="25000"/>
                </a:srgbClr>
              </a:soli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11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4" name="文本框 1393"/>
            <p:cNvSpPr txBox="1"/>
            <p:nvPr/>
          </p:nvSpPr>
          <p:spPr>
            <a:xfrm>
              <a:off x="1137563" y="5522708"/>
              <a:ext cx="1186911" cy="242164"/>
            </a:xfrm>
            <a:prstGeom prst="rect">
              <a:avLst/>
            </a:prstGeom>
            <a:noFill/>
          </p:spPr>
          <p:txBody>
            <a:bodyPr wrap="square" tIns="3600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梦源黑体 CN W15" panose="020B0200000000000000" pitchFamily="34" charset="-122"/>
                  <a:ea typeface="梦源黑体 CN W15" panose="020B0200000000000000" pitchFamily="34" charset="-122"/>
                  <a:cs typeface="+mn-cs"/>
                </a:rPr>
                <a:t>国家医疗健康信息互联互通标准化成熟度四级医院</a:t>
              </a:r>
            </a:p>
          </p:txBody>
        </p:sp>
      </p:grpSp>
      <p:grpSp>
        <p:nvGrpSpPr>
          <p:cNvPr id="1395" name="组合 1394"/>
          <p:cNvGrpSpPr/>
          <p:nvPr/>
        </p:nvGrpSpPr>
        <p:grpSpPr>
          <a:xfrm>
            <a:off x="8431024" y="3198776"/>
            <a:ext cx="2949035" cy="311910"/>
            <a:chOff x="1177992" y="5514379"/>
            <a:chExt cx="1106054" cy="287041"/>
          </a:xfrm>
        </p:grpSpPr>
        <p:sp>
          <p:nvSpPr>
            <p:cNvPr id="1396" name="缺角矩形 1395"/>
            <p:cNvSpPr/>
            <p:nvPr/>
          </p:nvSpPr>
          <p:spPr>
            <a:xfrm rot="5400000" flipH="1">
              <a:off x="1587498" y="5104873"/>
              <a:ext cx="287041" cy="1106054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/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97" name="缺角矩形 1396"/>
            <p:cNvSpPr/>
            <p:nvPr/>
          </p:nvSpPr>
          <p:spPr>
            <a:xfrm rot="5400000" flipH="1">
              <a:off x="1609411" y="5118293"/>
              <a:ext cx="243215" cy="1079213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solidFill>
                <a:srgbClr val="94590E">
                  <a:alpha val="25000"/>
                </a:srgbClr>
              </a:soli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11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8" name="文本框 1397"/>
            <p:cNvSpPr txBox="1"/>
            <p:nvPr/>
          </p:nvSpPr>
          <p:spPr>
            <a:xfrm>
              <a:off x="1318514" y="5522708"/>
              <a:ext cx="825008" cy="242164"/>
            </a:xfrm>
            <a:prstGeom prst="rect">
              <a:avLst/>
            </a:prstGeom>
            <a:noFill/>
          </p:spPr>
          <p:txBody>
            <a:bodyPr wrap="square" tIns="3600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梦源黑体 CN W15" panose="020B0200000000000000" pitchFamily="34" charset="-122"/>
                  <a:ea typeface="梦源黑体 CN W15" panose="020B0200000000000000" pitchFamily="34" charset="-122"/>
                  <a:cs typeface="+mn-cs"/>
                </a:rPr>
                <a:t>四川省智慧医院</a:t>
              </a:r>
            </a:p>
          </p:txBody>
        </p:sp>
      </p:grpSp>
      <p:grpSp>
        <p:nvGrpSpPr>
          <p:cNvPr id="1399" name="组合 1398"/>
          <p:cNvGrpSpPr/>
          <p:nvPr/>
        </p:nvGrpSpPr>
        <p:grpSpPr>
          <a:xfrm>
            <a:off x="8431024" y="3592846"/>
            <a:ext cx="2949035" cy="311910"/>
            <a:chOff x="1177992" y="5514379"/>
            <a:chExt cx="1106054" cy="287041"/>
          </a:xfrm>
        </p:grpSpPr>
        <p:sp>
          <p:nvSpPr>
            <p:cNvPr id="1400" name="缺角矩形 1399"/>
            <p:cNvSpPr/>
            <p:nvPr/>
          </p:nvSpPr>
          <p:spPr>
            <a:xfrm rot="5400000" flipH="1">
              <a:off x="1587498" y="5104873"/>
              <a:ext cx="287041" cy="1106054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/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01" name="缺角矩形 1400"/>
            <p:cNvSpPr/>
            <p:nvPr/>
          </p:nvSpPr>
          <p:spPr>
            <a:xfrm rot="5400000" flipH="1">
              <a:off x="1609411" y="5118293"/>
              <a:ext cx="243215" cy="1079213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solidFill>
                <a:srgbClr val="94590E">
                  <a:alpha val="25000"/>
                </a:srgbClr>
              </a:soli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11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2" name="文本框 1401"/>
            <p:cNvSpPr txBox="1"/>
            <p:nvPr/>
          </p:nvSpPr>
          <p:spPr>
            <a:xfrm>
              <a:off x="1222700" y="5522708"/>
              <a:ext cx="1016638" cy="242164"/>
            </a:xfrm>
            <a:prstGeom prst="rect">
              <a:avLst/>
            </a:prstGeom>
            <a:noFill/>
          </p:spPr>
          <p:txBody>
            <a:bodyPr wrap="square" tIns="3600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梦源黑体 CN W15" panose="020B0200000000000000" pitchFamily="34" charset="-122"/>
                  <a:ea typeface="梦源黑体 CN W15" panose="020B0200000000000000" pitchFamily="34" charset="-122"/>
                  <a:cs typeface="+mn-cs"/>
                </a:rPr>
                <a:t>四川省老年友善医疗机构</a:t>
              </a:r>
            </a:p>
          </p:txBody>
        </p:sp>
      </p:grpSp>
      <p:grpSp>
        <p:nvGrpSpPr>
          <p:cNvPr id="1403" name="组合 1402"/>
          <p:cNvGrpSpPr/>
          <p:nvPr/>
        </p:nvGrpSpPr>
        <p:grpSpPr>
          <a:xfrm>
            <a:off x="8431024" y="3986916"/>
            <a:ext cx="2949035" cy="311910"/>
            <a:chOff x="1177992" y="5514379"/>
            <a:chExt cx="1106054" cy="287041"/>
          </a:xfrm>
        </p:grpSpPr>
        <p:sp>
          <p:nvSpPr>
            <p:cNvPr id="1404" name="缺角矩形 1403"/>
            <p:cNvSpPr/>
            <p:nvPr/>
          </p:nvSpPr>
          <p:spPr>
            <a:xfrm rot="5400000" flipH="1">
              <a:off x="1587498" y="5104873"/>
              <a:ext cx="287041" cy="1106054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/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05" name="缺角矩形 1404"/>
            <p:cNvSpPr/>
            <p:nvPr/>
          </p:nvSpPr>
          <p:spPr>
            <a:xfrm rot="5400000" flipH="1">
              <a:off x="1609411" y="5118293"/>
              <a:ext cx="243215" cy="1079213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solidFill>
                <a:srgbClr val="94590E">
                  <a:alpha val="25000"/>
                </a:srgbClr>
              </a:soli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11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6" name="文本框 1405"/>
            <p:cNvSpPr txBox="1"/>
            <p:nvPr/>
          </p:nvSpPr>
          <p:spPr>
            <a:xfrm>
              <a:off x="1222700" y="5522708"/>
              <a:ext cx="1016638" cy="242164"/>
            </a:xfrm>
            <a:prstGeom prst="rect">
              <a:avLst/>
            </a:prstGeom>
            <a:noFill/>
          </p:spPr>
          <p:txBody>
            <a:bodyPr wrap="square" tIns="3600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梦源黑体 CN W15" panose="020B0200000000000000" pitchFamily="34" charset="-122"/>
                  <a:ea typeface="梦源黑体 CN W15" panose="020B0200000000000000" pitchFamily="34" charset="-122"/>
                  <a:cs typeface="+mn-cs"/>
                </a:rPr>
                <a:t>华西医院远程教学和会诊医院</a:t>
              </a:r>
            </a:p>
          </p:txBody>
        </p:sp>
      </p:grpSp>
      <p:grpSp>
        <p:nvGrpSpPr>
          <p:cNvPr id="1407" name="组合 1406"/>
          <p:cNvGrpSpPr/>
          <p:nvPr/>
        </p:nvGrpSpPr>
        <p:grpSpPr>
          <a:xfrm>
            <a:off x="8431024" y="4380987"/>
            <a:ext cx="2949035" cy="311910"/>
            <a:chOff x="1177992" y="5514379"/>
            <a:chExt cx="1106054" cy="287041"/>
          </a:xfrm>
        </p:grpSpPr>
        <p:sp>
          <p:nvSpPr>
            <p:cNvPr id="1408" name="缺角矩形 1407"/>
            <p:cNvSpPr/>
            <p:nvPr/>
          </p:nvSpPr>
          <p:spPr>
            <a:xfrm rot="5400000" flipH="1">
              <a:off x="1587498" y="5104873"/>
              <a:ext cx="287041" cy="1106054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/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09" name="缺角矩形 1408"/>
            <p:cNvSpPr/>
            <p:nvPr/>
          </p:nvSpPr>
          <p:spPr>
            <a:xfrm rot="5400000" flipH="1">
              <a:off x="1609411" y="5118293"/>
              <a:ext cx="243215" cy="1079213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solidFill>
                <a:srgbClr val="94590E">
                  <a:alpha val="25000"/>
                </a:srgbClr>
              </a:soli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11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10" name="文本框 1409"/>
            <p:cNvSpPr txBox="1"/>
            <p:nvPr/>
          </p:nvSpPr>
          <p:spPr>
            <a:xfrm>
              <a:off x="1222700" y="5522708"/>
              <a:ext cx="1016638" cy="242164"/>
            </a:xfrm>
            <a:prstGeom prst="rect">
              <a:avLst/>
            </a:prstGeom>
            <a:noFill/>
          </p:spPr>
          <p:txBody>
            <a:bodyPr wrap="square" tIns="3600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梦源黑体 CN W15" panose="020B0200000000000000" pitchFamily="34" charset="-122"/>
                  <a:ea typeface="梦源黑体 CN W15" panose="020B0200000000000000" pitchFamily="34" charset="-122"/>
                  <a:cs typeface="+mn-cs"/>
                </a:rPr>
                <a:t>成都中医药大学教学基地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44675" y="2410636"/>
            <a:ext cx="2949035" cy="2117604"/>
            <a:chOff x="844675" y="2410636"/>
            <a:chExt cx="2949035" cy="2117604"/>
          </a:xfrm>
        </p:grpSpPr>
        <p:grpSp>
          <p:nvGrpSpPr>
            <p:cNvPr id="1330" name="组合 1329"/>
            <p:cNvGrpSpPr/>
            <p:nvPr/>
          </p:nvGrpSpPr>
          <p:grpSpPr>
            <a:xfrm>
              <a:off x="844675" y="2410636"/>
              <a:ext cx="2949035" cy="311910"/>
              <a:chOff x="1177992" y="5514379"/>
              <a:chExt cx="1106054" cy="287041"/>
            </a:xfrm>
          </p:grpSpPr>
          <p:sp>
            <p:nvSpPr>
              <p:cNvPr id="1343" name="缺角矩形 1342"/>
              <p:cNvSpPr/>
              <p:nvPr/>
            </p:nvSpPr>
            <p:spPr>
              <a:xfrm rot="5400000" flipH="1">
                <a:off x="1587498" y="5104873"/>
                <a:ext cx="287041" cy="1106054"/>
              </a:xfrm>
              <a:prstGeom prst="plaque">
                <a:avLst>
                  <a:gd name="adj" fmla="val 7204"/>
                </a:avLst>
              </a:prstGeom>
              <a:gradFill flip="none" rotWithShape="1">
                <a:gsLst>
                  <a:gs pos="100000">
                    <a:sysClr val="window" lastClr="FFFFFF"/>
                  </a:gs>
                  <a:gs pos="90000">
                    <a:sysClr val="window" lastClr="FFFFFF"/>
                  </a:gs>
                </a:gsLst>
                <a:lin ang="5400000" scaled="1"/>
                <a:tileRect/>
              </a:gradFill>
              <a:ln w="6350" cap="flat" cmpd="sng" algn="ctr">
                <a:gradFill flip="none" rotWithShape="1">
                  <a:gsLst>
                    <a:gs pos="0">
                      <a:srgbClr val="781F1C"/>
                    </a:gs>
                    <a:gs pos="100000">
                      <a:srgbClr val="781F1C">
                        <a:alpha val="70000"/>
                      </a:srgbClr>
                    </a:gs>
                  </a:gsLst>
                  <a:lin ang="16200000" scaled="1"/>
                  <a:tileRect/>
                </a:gradFill>
                <a:prstDash val="solid"/>
                <a:miter lim="800000"/>
              </a:ln>
              <a:effectLst>
                <a:outerShdw blurRad="63500" dir="3600000" sx="101000" sy="101000" algn="tl" rotWithShape="0">
                  <a:srgbClr val="781F1C">
                    <a:alpha val="17000"/>
                  </a:srgbClr>
                </a:outerShdw>
              </a:effectLst>
            </p:spPr>
            <p:txBody>
              <a:bodyPr wrap="square"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srgbClr val="4472C4">
                          <a:lumMod val="82000"/>
                          <a:lumOff val="18000"/>
                        </a:srgbClr>
                      </a:gs>
                      <a:gs pos="100000">
                        <a:srgbClr val="4472C4"/>
                      </a:gs>
                    </a:gsLst>
                    <a:lin ang="2700000" scaled="1"/>
                    <a:tileRect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44" name="缺角矩形 1343"/>
              <p:cNvSpPr/>
              <p:nvPr/>
            </p:nvSpPr>
            <p:spPr>
              <a:xfrm rot="5400000" flipH="1">
                <a:off x="1609411" y="5118293"/>
                <a:ext cx="243215" cy="1079213"/>
              </a:xfrm>
              <a:prstGeom prst="plaque">
                <a:avLst>
                  <a:gd name="adj" fmla="val 3795"/>
                </a:avLst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100000">
                    <a:sysClr val="window" lastClr="FFFFFF"/>
                  </a:gs>
                </a:gsLst>
                <a:lin ang="16200000" scaled="1"/>
              </a:gradFill>
              <a:ln w="6350" cap="flat" cmpd="sng" algn="ctr">
                <a:solidFill>
                  <a:srgbClr val="94590E">
                    <a:alpha val="25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srgbClr val="4472C4">
                          <a:lumMod val="82000"/>
                          <a:lumOff val="18000"/>
                        </a:srgbClr>
                      </a:gs>
                      <a:gs pos="100000">
                        <a:srgbClr val="4472C4"/>
                      </a:gs>
                    </a:gsLst>
                    <a:lin ang="2700000" scaled="1"/>
                    <a:tileRect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45" name="文本框 1344"/>
              <p:cNvSpPr txBox="1"/>
              <p:nvPr/>
            </p:nvSpPr>
            <p:spPr>
              <a:xfrm>
                <a:off x="1318514" y="5522708"/>
                <a:ext cx="825008" cy="212050"/>
              </a:xfrm>
              <a:prstGeom prst="rect">
                <a:avLst/>
              </a:prstGeom>
              <a:noFill/>
            </p:spPr>
            <p:txBody>
              <a:bodyPr wrap="square" tIns="3600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梦源黑体 CN W15" panose="020B0200000000000000" pitchFamily="34" charset="-122"/>
                    <a:ea typeface="梦源黑体 CN W15" panose="020B0200000000000000" pitchFamily="34" charset="-122"/>
                    <a:cs typeface="+mn-cs"/>
                  </a:rPr>
                  <a:t>国家中医特色重点建设单位</a:t>
                </a:r>
              </a:p>
            </p:txBody>
          </p:sp>
        </p:grpSp>
        <p:grpSp>
          <p:nvGrpSpPr>
            <p:cNvPr id="1346" name="组合 1345"/>
            <p:cNvGrpSpPr/>
            <p:nvPr/>
          </p:nvGrpSpPr>
          <p:grpSpPr>
            <a:xfrm>
              <a:off x="844675" y="2804706"/>
              <a:ext cx="2949035" cy="311910"/>
              <a:chOff x="1177992" y="5514379"/>
              <a:chExt cx="1106054" cy="287041"/>
            </a:xfrm>
          </p:grpSpPr>
          <p:sp>
            <p:nvSpPr>
              <p:cNvPr id="1347" name="缺角矩形 1346"/>
              <p:cNvSpPr/>
              <p:nvPr/>
            </p:nvSpPr>
            <p:spPr>
              <a:xfrm rot="5400000" flipH="1">
                <a:off x="1587498" y="5104873"/>
                <a:ext cx="287041" cy="1106054"/>
              </a:xfrm>
              <a:prstGeom prst="plaque">
                <a:avLst>
                  <a:gd name="adj" fmla="val 7204"/>
                </a:avLst>
              </a:prstGeom>
              <a:gradFill flip="none" rotWithShape="1">
                <a:gsLst>
                  <a:gs pos="100000">
                    <a:sysClr val="window" lastClr="FFFFFF"/>
                  </a:gs>
                  <a:gs pos="90000">
                    <a:sysClr val="window" lastClr="FFFFFF"/>
                  </a:gs>
                </a:gsLst>
                <a:lin ang="5400000" scaled="1"/>
                <a:tileRect/>
              </a:gradFill>
              <a:ln w="6350" cap="flat" cmpd="sng" algn="ctr">
                <a:gradFill flip="none" rotWithShape="1">
                  <a:gsLst>
                    <a:gs pos="0">
                      <a:srgbClr val="781F1C"/>
                    </a:gs>
                    <a:gs pos="100000">
                      <a:srgbClr val="781F1C">
                        <a:alpha val="70000"/>
                      </a:srgbClr>
                    </a:gs>
                  </a:gsLst>
                  <a:lin ang="16200000" scaled="1"/>
                  <a:tileRect/>
                </a:gradFill>
                <a:prstDash val="solid"/>
                <a:miter lim="800000"/>
              </a:ln>
              <a:effectLst>
                <a:outerShdw blurRad="63500" dir="3600000" sx="101000" sy="101000" algn="tl" rotWithShape="0">
                  <a:srgbClr val="781F1C">
                    <a:alpha val="17000"/>
                  </a:srgbClr>
                </a:outerShdw>
              </a:effectLst>
            </p:spPr>
            <p:txBody>
              <a:bodyPr wrap="square"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srgbClr val="4472C4">
                          <a:lumMod val="82000"/>
                          <a:lumOff val="18000"/>
                        </a:srgbClr>
                      </a:gs>
                      <a:gs pos="100000">
                        <a:srgbClr val="4472C4"/>
                      </a:gs>
                    </a:gsLst>
                    <a:lin ang="2700000" scaled="1"/>
                    <a:tileRect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48" name="缺角矩形 1347"/>
              <p:cNvSpPr/>
              <p:nvPr/>
            </p:nvSpPr>
            <p:spPr>
              <a:xfrm rot="5400000" flipH="1">
                <a:off x="1609411" y="5118293"/>
                <a:ext cx="243215" cy="1079213"/>
              </a:xfrm>
              <a:prstGeom prst="plaque">
                <a:avLst>
                  <a:gd name="adj" fmla="val 3795"/>
                </a:avLst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100000">
                    <a:sysClr val="window" lastClr="FFFFFF"/>
                  </a:gs>
                </a:gsLst>
                <a:lin ang="16200000" scaled="1"/>
              </a:gradFill>
              <a:ln w="6350" cap="flat" cmpd="sng" algn="ctr">
                <a:solidFill>
                  <a:srgbClr val="94590E">
                    <a:alpha val="25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lIns="0" rIns="0" rtlCol="0" anchor="ctr">
                <a:noAutofit/>
              </a:bodyPr>
              <a:lstStyle/>
              <a:p>
                <a:pPr algn="ctr"/>
                <a:endParaRPr lang="zh-CN" altLang="en-US" sz="1100" kern="0" dirty="0">
                  <a:gradFill flip="none" rotWithShape="1">
                    <a:gsLst>
                      <a:gs pos="0">
                        <a:srgbClr val="4472C4">
                          <a:lumMod val="82000"/>
                          <a:lumOff val="18000"/>
                        </a:srgbClr>
                      </a:gs>
                      <a:gs pos="100000">
                        <a:srgbClr val="4472C4"/>
                      </a:gs>
                    </a:gsLst>
                    <a:lin ang="27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9" name="文本框 1348"/>
              <p:cNvSpPr txBox="1"/>
              <p:nvPr/>
            </p:nvSpPr>
            <p:spPr>
              <a:xfrm>
                <a:off x="1318514" y="5522708"/>
                <a:ext cx="825008" cy="212050"/>
              </a:xfrm>
              <a:prstGeom prst="rect">
                <a:avLst/>
              </a:prstGeom>
              <a:noFill/>
            </p:spPr>
            <p:txBody>
              <a:bodyPr wrap="square" tIns="3600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梦源黑体 CN W15" panose="020B0200000000000000" pitchFamily="34" charset="-122"/>
                    <a:ea typeface="梦源黑体 CN W15" panose="020B0200000000000000" pitchFamily="34" charset="-122"/>
                    <a:cs typeface="+mn-cs"/>
                  </a:rPr>
                  <a:t>国家级胸痛中心（基层版）</a:t>
                </a:r>
              </a:p>
            </p:txBody>
          </p:sp>
        </p:grpSp>
        <p:grpSp>
          <p:nvGrpSpPr>
            <p:cNvPr id="1350" name="组合 1349"/>
            <p:cNvGrpSpPr/>
            <p:nvPr/>
          </p:nvGrpSpPr>
          <p:grpSpPr>
            <a:xfrm>
              <a:off x="844675" y="3198776"/>
              <a:ext cx="2949035" cy="311910"/>
              <a:chOff x="1177992" y="5514379"/>
              <a:chExt cx="1106054" cy="287041"/>
            </a:xfrm>
          </p:grpSpPr>
          <p:sp>
            <p:nvSpPr>
              <p:cNvPr id="1351" name="缺角矩形 1350"/>
              <p:cNvSpPr/>
              <p:nvPr/>
            </p:nvSpPr>
            <p:spPr>
              <a:xfrm rot="5400000" flipH="1">
                <a:off x="1587498" y="5104873"/>
                <a:ext cx="287041" cy="1106054"/>
              </a:xfrm>
              <a:prstGeom prst="plaque">
                <a:avLst>
                  <a:gd name="adj" fmla="val 7204"/>
                </a:avLst>
              </a:prstGeom>
              <a:gradFill flip="none" rotWithShape="1">
                <a:gsLst>
                  <a:gs pos="100000">
                    <a:sysClr val="window" lastClr="FFFFFF"/>
                  </a:gs>
                  <a:gs pos="90000">
                    <a:sysClr val="window" lastClr="FFFFFF"/>
                  </a:gs>
                </a:gsLst>
                <a:lin ang="5400000" scaled="1"/>
                <a:tileRect/>
              </a:gradFill>
              <a:ln w="6350" cap="flat" cmpd="sng" algn="ctr">
                <a:gradFill flip="none" rotWithShape="1">
                  <a:gsLst>
                    <a:gs pos="0">
                      <a:srgbClr val="781F1C"/>
                    </a:gs>
                    <a:gs pos="100000">
                      <a:srgbClr val="781F1C">
                        <a:alpha val="70000"/>
                      </a:srgbClr>
                    </a:gs>
                  </a:gsLst>
                  <a:lin ang="16200000" scaled="1"/>
                  <a:tileRect/>
                </a:gradFill>
                <a:prstDash val="solid"/>
                <a:miter lim="800000"/>
              </a:ln>
              <a:effectLst>
                <a:outerShdw blurRad="63500" dir="3600000" sx="101000" sy="101000" algn="tl" rotWithShape="0">
                  <a:srgbClr val="781F1C">
                    <a:alpha val="17000"/>
                  </a:srgbClr>
                </a:outerShdw>
              </a:effectLst>
            </p:spPr>
            <p:txBody>
              <a:bodyPr wrap="square"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srgbClr val="4472C4">
                          <a:lumMod val="82000"/>
                          <a:lumOff val="18000"/>
                        </a:srgbClr>
                      </a:gs>
                      <a:gs pos="100000">
                        <a:srgbClr val="4472C4"/>
                      </a:gs>
                    </a:gsLst>
                    <a:lin ang="2700000" scaled="1"/>
                    <a:tileRect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52" name="缺角矩形 1351"/>
              <p:cNvSpPr/>
              <p:nvPr/>
            </p:nvSpPr>
            <p:spPr>
              <a:xfrm rot="5400000" flipH="1">
                <a:off x="1609411" y="5118293"/>
                <a:ext cx="243215" cy="1079213"/>
              </a:xfrm>
              <a:prstGeom prst="plaque">
                <a:avLst>
                  <a:gd name="adj" fmla="val 3795"/>
                </a:avLst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100000">
                    <a:sysClr val="window" lastClr="FFFFFF"/>
                  </a:gs>
                </a:gsLst>
                <a:lin ang="16200000" scaled="1"/>
              </a:gradFill>
              <a:ln w="6350" cap="flat" cmpd="sng" algn="ctr">
                <a:solidFill>
                  <a:srgbClr val="94590E">
                    <a:alpha val="25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lIns="0" rIns="0" rtlCol="0" anchor="ctr">
                <a:noAutofit/>
              </a:bodyPr>
              <a:lstStyle/>
              <a:p>
                <a:pPr algn="ctr"/>
                <a:endParaRPr lang="zh-CN" altLang="en-US" sz="1100" kern="0" dirty="0">
                  <a:gradFill flip="none" rotWithShape="1">
                    <a:gsLst>
                      <a:gs pos="0">
                        <a:srgbClr val="4472C4">
                          <a:lumMod val="82000"/>
                          <a:lumOff val="18000"/>
                        </a:srgbClr>
                      </a:gs>
                      <a:gs pos="100000">
                        <a:srgbClr val="4472C4"/>
                      </a:gs>
                    </a:gsLst>
                    <a:lin ang="27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3" name="文本框 1352"/>
              <p:cNvSpPr txBox="1"/>
              <p:nvPr/>
            </p:nvSpPr>
            <p:spPr>
              <a:xfrm>
                <a:off x="1318514" y="5522708"/>
                <a:ext cx="825008" cy="212050"/>
              </a:xfrm>
              <a:prstGeom prst="rect">
                <a:avLst/>
              </a:prstGeom>
              <a:noFill/>
            </p:spPr>
            <p:txBody>
              <a:bodyPr wrap="square" tIns="3600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梦源黑体 CN W15" panose="020B0200000000000000" pitchFamily="34" charset="-122"/>
                    <a:ea typeface="梦源黑体 CN W15" panose="020B0200000000000000" pitchFamily="34" charset="-122"/>
                    <a:cs typeface="+mn-cs"/>
                  </a:rPr>
                  <a:t>中国心衰中心（标准版）</a:t>
                </a:r>
              </a:p>
            </p:txBody>
          </p:sp>
        </p:grpSp>
        <p:grpSp>
          <p:nvGrpSpPr>
            <p:cNvPr id="1354" name="组合 1353"/>
            <p:cNvGrpSpPr/>
            <p:nvPr/>
          </p:nvGrpSpPr>
          <p:grpSpPr>
            <a:xfrm>
              <a:off x="844675" y="3592846"/>
              <a:ext cx="2949035" cy="517128"/>
              <a:chOff x="1177992" y="5514379"/>
              <a:chExt cx="1106054" cy="287041"/>
            </a:xfrm>
          </p:grpSpPr>
          <p:sp>
            <p:nvSpPr>
              <p:cNvPr id="1355" name="缺角矩形 1354"/>
              <p:cNvSpPr/>
              <p:nvPr/>
            </p:nvSpPr>
            <p:spPr>
              <a:xfrm rot="5400000" flipH="1">
                <a:off x="1587498" y="5104873"/>
                <a:ext cx="287041" cy="1106054"/>
              </a:xfrm>
              <a:prstGeom prst="plaque">
                <a:avLst>
                  <a:gd name="adj" fmla="val 7204"/>
                </a:avLst>
              </a:prstGeom>
              <a:gradFill flip="none" rotWithShape="1">
                <a:gsLst>
                  <a:gs pos="100000">
                    <a:sysClr val="window" lastClr="FFFFFF"/>
                  </a:gs>
                  <a:gs pos="90000">
                    <a:sysClr val="window" lastClr="FFFFFF"/>
                  </a:gs>
                </a:gsLst>
                <a:lin ang="5400000" scaled="1"/>
                <a:tileRect/>
              </a:gradFill>
              <a:ln w="6350" cap="flat" cmpd="sng" algn="ctr">
                <a:gradFill flip="none" rotWithShape="1">
                  <a:gsLst>
                    <a:gs pos="0">
                      <a:srgbClr val="781F1C"/>
                    </a:gs>
                    <a:gs pos="100000">
                      <a:srgbClr val="781F1C">
                        <a:alpha val="70000"/>
                      </a:srgbClr>
                    </a:gs>
                  </a:gsLst>
                  <a:lin ang="16200000" scaled="1"/>
                  <a:tileRect/>
                </a:gradFill>
                <a:prstDash val="solid"/>
                <a:miter lim="800000"/>
              </a:ln>
              <a:effectLst>
                <a:outerShdw blurRad="63500" dir="3600000" sx="101000" sy="101000" algn="tl" rotWithShape="0">
                  <a:srgbClr val="781F1C">
                    <a:alpha val="17000"/>
                  </a:srgbClr>
                </a:outerShdw>
              </a:effectLst>
            </p:spPr>
            <p:txBody>
              <a:bodyPr wrap="square"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srgbClr val="4472C4">
                          <a:lumMod val="82000"/>
                          <a:lumOff val="18000"/>
                        </a:srgbClr>
                      </a:gs>
                      <a:gs pos="100000">
                        <a:srgbClr val="4472C4"/>
                      </a:gs>
                    </a:gsLst>
                    <a:lin ang="2700000" scaled="1"/>
                    <a:tileRect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56" name="缺角矩形 1355"/>
              <p:cNvSpPr/>
              <p:nvPr/>
            </p:nvSpPr>
            <p:spPr>
              <a:xfrm rot="5400000" flipH="1">
                <a:off x="1609411" y="5118293"/>
                <a:ext cx="243215" cy="1079213"/>
              </a:xfrm>
              <a:prstGeom prst="plaque">
                <a:avLst>
                  <a:gd name="adj" fmla="val 3795"/>
                </a:avLst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100000">
                    <a:sysClr val="window" lastClr="FFFFFF"/>
                  </a:gs>
                </a:gsLst>
                <a:lin ang="16200000" scaled="1"/>
              </a:gradFill>
              <a:ln w="6350" cap="flat" cmpd="sng" algn="ctr">
                <a:solidFill>
                  <a:srgbClr val="94590E">
                    <a:alpha val="25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lIns="0" rIns="0" rtlCol="0" anchor="ctr">
                <a:noAutofit/>
              </a:bodyPr>
              <a:lstStyle/>
              <a:p>
                <a:pPr algn="ctr"/>
                <a:endParaRPr lang="zh-CN" altLang="en-US" sz="1100" kern="0" dirty="0">
                  <a:gradFill flip="none" rotWithShape="1">
                    <a:gsLst>
                      <a:gs pos="0">
                        <a:srgbClr val="4472C4">
                          <a:lumMod val="82000"/>
                          <a:lumOff val="18000"/>
                        </a:srgbClr>
                      </a:gs>
                      <a:gs pos="100000">
                        <a:srgbClr val="4472C4"/>
                      </a:gs>
                    </a:gsLst>
                    <a:lin ang="27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7" name="文本框 1356"/>
              <p:cNvSpPr txBox="1"/>
              <p:nvPr/>
            </p:nvSpPr>
            <p:spPr>
              <a:xfrm>
                <a:off x="1222700" y="5522708"/>
                <a:ext cx="1016638" cy="257107"/>
              </a:xfrm>
              <a:prstGeom prst="rect">
                <a:avLst/>
              </a:prstGeom>
              <a:noFill/>
            </p:spPr>
            <p:txBody>
              <a:bodyPr wrap="square" tIns="3600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梦源黑体 CN W15" panose="020B0200000000000000" pitchFamily="34" charset="-122"/>
                    <a:ea typeface="梦源黑体 CN W15" panose="020B0200000000000000" pitchFamily="34" charset="-122"/>
                    <a:cs typeface="+mn-cs"/>
                  </a:rPr>
                  <a:t>国家中医药管理局中医住院医师和</a:t>
                </a:r>
                <a:endParaRPr kumimoji="0" lang="en-US" altLang="zh-CN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梦源黑体 CN W15" panose="020B0200000000000000" pitchFamily="34" charset="-122"/>
                  <a:ea typeface="梦源黑体 CN W15" panose="020B0200000000000000" pitchFamily="34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梦源黑体 CN W15" panose="020B0200000000000000" pitchFamily="34" charset="-122"/>
                    <a:ea typeface="梦源黑体 CN W15" panose="020B0200000000000000" pitchFamily="34" charset="-122"/>
                    <a:cs typeface="+mn-cs"/>
                  </a:rPr>
                  <a:t>中医全科医师规范化培训基地</a:t>
                </a: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844675" y="4216330"/>
              <a:ext cx="2949035" cy="311910"/>
              <a:chOff x="1177992" y="5514379"/>
              <a:chExt cx="1106054" cy="287041"/>
            </a:xfrm>
          </p:grpSpPr>
          <p:sp>
            <p:nvSpPr>
              <p:cNvPr id="7" name="缺角矩形 6"/>
              <p:cNvSpPr/>
              <p:nvPr/>
            </p:nvSpPr>
            <p:spPr>
              <a:xfrm rot="5400000" flipH="1">
                <a:off x="1587498" y="5104873"/>
                <a:ext cx="287041" cy="1106054"/>
              </a:xfrm>
              <a:prstGeom prst="plaque">
                <a:avLst>
                  <a:gd name="adj" fmla="val 7204"/>
                </a:avLst>
              </a:prstGeom>
              <a:gradFill flip="none" rotWithShape="1">
                <a:gsLst>
                  <a:gs pos="100000">
                    <a:sysClr val="window" lastClr="FFFFFF"/>
                  </a:gs>
                  <a:gs pos="90000">
                    <a:sysClr val="window" lastClr="FFFFFF"/>
                  </a:gs>
                </a:gsLst>
                <a:lin ang="5400000" scaled="1"/>
                <a:tileRect/>
              </a:gradFill>
              <a:ln w="6350" cap="flat" cmpd="sng" algn="ctr">
                <a:gradFill flip="none" rotWithShape="1">
                  <a:gsLst>
                    <a:gs pos="0">
                      <a:srgbClr val="781F1C"/>
                    </a:gs>
                    <a:gs pos="100000">
                      <a:srgbClr val="781F1C">
                        <a:alpha val="70000"/>
                      </a:srgbClr>
                    </a:gs>
                  </a:gsLst>
                  <a:lin ang="16200000" scaled="1"/>
                  <a:tileRect/>
                </a:gradFill>
                <a:prstDash val="solid"/>
                <a:miter lim="800000"/>
              </a:ln>
              <a:effectLst>
                <a:outerShdw blurRad="63500" dir="3600000" sx="101000" sy="101000" algn="tl" rotWithShape="0">
                  <a:srgbClr val="781F1C">
                    <a:alpha val="17000"/>
                  </a:srgbClr>
                </a:outerShdw>
              </a:effectLst>
            </p:spPr>
            <p:txBody>
              <a:bodyPr wrap="square"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1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srgbClr val="4472C4">
                          <a:lumMod val="82000"/>
                          <a:lumOff val="18000"/>
                        </a:srgbClr>
                      </a:gs>
                      <a:gs pos="100000">
                        <a:srgbClr val="4472C4"/>
                      </a:gs>
                    </a:gsLst>
                    <a:lin ang="2700000" scaled="1"/>
                    <a:tileRect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" name="缺角矩形 7"/>
              <p:cNvSpPr/>
              <p:nvPr/>
            </p:nvSpPr>
            <p:spPr>
              <a:xfrm rot="5400000" flipH="1">
                <a:off x="1609411" y="5118293"/>
                <a:ext cx="243215" cy="1079213"/>
              </a:xfrm>
              <a:prstGeom prst="plaque">
                <a:avLst>
                  <a:gd name="adj" fmla="val 3795"/>
                </a:avLst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100000">
                    <a:sysClr val="window" lastClr="FFFFFF"/>
                  </a:gs>
                </a:gsLst>
                <a:lin ang="16200000" scaled="1"/>
              </a:gradFill>
              <a:ln w="6350" cap="flat" cmpd="sng" algn="ctr">
                <a:solidFill>
                  <a:srgbClr val="94590E">
                    <a:alpha val="25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lIns="0" rIns="0" rtlCol="0" anchor="ctr">
                <a:noAutofit/>
              </a:bodyPr>
              <a:lstStyle/>
              <a:p>
                <a:pPr algn="ctr"/>
                <a:endParaRPr lang="zh-CN" altLang="en-US" sz="1100" kern="0" dirty="0">
                  <a:gradFill flip="none" rotWithShape="1">
                    <a:gsLst>
                      <a:gs pos="0">
                        <a:srgbClr val="4472C4">
                          <a:lumMod val="82000"/>
                          <a:lumOff val="18000"/>
                        </a:srgbClr>
                      </a:gs>
                      <a:gs pos="100000">
                        <a:srgbClr val="4472C4"/>
                      </a:gs>
                    </a:gsLst>
                    <a:lin ang="27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1318514" y="5531473"/>
                <a:ext cx="825008" cy="242164"/>
              </a:xfrm>
              <a:prstGeom prst="rect">
                <a:avLst/>
              </a:prstGeom>
              <a:noFill/>
            </p:spPr>
            <p:txBody>
              <a:bodyPr wrap="square" tIns="3600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梦源黑体 CN W15" panose="020B0200000000000000" pitchFamily="34" charset="-122"/>
                    <a:ea typeface="梦源黑体 CN W15" panose="020B0200000000000000" pitchFamily="34" charset="-122"/>
                    <a:cs typeface="+mn-cs"/>
                  </a:rPr>
                  <a:t>中国创伤救治联盟成员单位</a:t>
                </a:r>
              </a:p>
            </p:txBody>
          </p:sp>
        </p:grp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4066612"/>
            <a:ext cx="12192000" cy="302361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862293" y="464675"/>
            <a:ext cx="40345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spc="6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/>
                <a:ea typeface="思源宋体 CN Heavy"/>
              </a:defRPr>
            </a:lvl1pPr>
          </a:lstStyle>
          <a:p>
            <a:pPr>
              <a:defRPr/>
            </a:pPr>
            <a:r>
              <a:rPr kumimoji="0" lang="zh-CN" altLang="en-US" sz="2600" b="0" i="0" u="none" strike="noStrike" kern="0" cap="none" spc="3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梦源宋体 CN W27" panose="02020200000000000000" pitchFamily="18" charset="-122"/>
                <a:ea typeface="梦源宋体 CN W27" panose="02020200000000000000" pitchFamily="18" charset="-122"/>
                <a:cs typeface="+mn-cs"/>
              </a:rPr>
              <a:t>医院简介</a:t>
            </a:r>
            <a:r>
              <a:rPr kumimoji="0" lang="en-US" altLang="zh-CN" sz="2600" b="0" i="0" u="none" strike="noStrike" kern="0" cap="none" spc="3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梦源宋体 CN W27" panose="02020200000000000000" pitchFamily="18" charset="-122"/>
                <a:ea typeface="梦源宋体 CN W27" panose="02020200000000000000" pitchFamily="18" charset="-122"/>
                <a:cs typeface="+mn-cs"/>
              </a:rPr>
              <a:t>——</a:t>
            </a:r>
            <a:r>
              <a:rPr kumimoji="0" lang="zh-CN" altLang="en-US" sz="2600" b="0" i="0" u="none" strike="noStrike" kern="0" cap="none" spc="3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梦源宋体 CN W27" panose="02020200000000000000" pitchFamily="18" charset="-122"/>
                <a:ea typeface="梦源宋体 CN W27" panose="02020200000000000000" pitchFamily="18" charset="-122"/>
                <a:cs typeface="+mn-cs"/>
              </a:rPr>
              <a:t>医院概况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0684872" y="504339"/>
            <a:ext cx="0" cy="413115"/>
          </a:xfrm>
          <a:prstGeom prst="line">
            <a:avLst/>
          </a:prstGeom>
          <a:noFill/>
          <a:ln w="9525" cap="flat" cmpd="sng" algn="ctr">
            <a:solidFill>
              <a:srgbClr val="781F1C">
                <a:alpha val="30000"/>
              </a:srgbClr>
            </a:solidFill>
            <a:prstDash val="solid"/>
            <a:miter lim="800000"/>
          </a:ln>
          <a:effectLst/>
        </p:spPr>
      </p:cxnSp>
      <p:grpSp>
        <p:nvGrpSpPr>
          <p:cNvPr id="5" name="组合 4"/>
          <p:cNvGrpSpPr/>
          <p:nvPr/>
        </p:nvGrpSpPr>
        <p:grpSpPr>
          <a:xfrm>
            <a:off x="10831850" y="367731"/>
            <a:ext cx="727541" cy="686330"/>
            <a:chOff x="5750576" y="1152864"/>
            <a:chExt cx="1116953" cy="1053684"/>
          </a:xfrm>
        </p:grpSpPr>
        <p:sp>
          <p:nvSpPr>
            <p:cNvPr id="11" name="任意多边形: 形状 10"/>
            <p:cNvSpPr/>
            <p:nvPr/>
          </p:nvSpPr>
          <p:spPr>
            <a:xfrm>
              <a:off x="5832828" y="1230457"/>
              <a:ext cx="952448" cy="898498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任意多边形: 形状 13"/>
            <p:cNvSpPr/>
            <p:nvPr/>
          </p:nvSpPr>
          <p:spPr>
            <a:xfrm>
              <a:off x="5791585" y="1191551"/>
              <a:ext cx="1034934" cy="97631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5750576" y="1152864"/>
              <a:ext cx="1116953" cy="1053684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018163" y="1295540"/>
              <a:ext cx="581805" cy="803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0" cap="none" spc="0" normalizeH="0" baseline="0" noProof="0">
                  <a:ln w="1270">
                    <a:noFill/>
                  </a:ln>
                  <a:solidFill>
                    <a:srgbClr val="781F1C"/>
                  </a:solidFill>
                  <a:effectLst/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rPr>
                <a:t>壹</a:t>
              </a:r>
              <a:endParaRPr kumimoji="0" lang="zh-CN" altLang="en-US" sz="2800" b="0" i="0" u="none" strike="noStrike" kern="0" cap="none" spc="0" normalizeH="0" baseline="0" noProof="0" dirty="0">
                <a:ln w="1270"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endParaRPr>
            </a:p>
          </p:txBody>
        </p:sp>
      </p:grpSp>
      <p:cxnSp>
        <p:nvCxnSpPr>
          <p:cNvPr id="1358" name="直接连接符 1357"/>
          <p:cNvCxnSpPr/>
          <p:nvPr/>
        </p:nvCxnSpPr>
        <p:spPr>
          <a:xfrm flipH="1">
            <a:off x="587377" y="953128"/>
            <a:ext cx="10624987" cy="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781F1C">
                    <a:alpha val="0"/>
                  </a:srgbClr>
                </a:gs>
                <a:gs pos="99000">
                  <a:srgbClr val="781F1C">
                    <a:alpha val="20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</p:cxnSp>
      <p:grpSp>
        <p:nvGrpSpPr>
          <p:cNvPr id="1364" name="组合 1363">
            <a:extLst>
              <a:ext uri="{FF2B5EF4-FFF2-40B4-BE49-F238E27FC236}">
                <a16:creationId xmlns:a16="http://schemas.microsoft.com/office/drawing/2014/main" id="{B1A3E392-9D9D-574B-1397-CD426518998A}"/>
              </a:ext>
            </a:extLst>
          </p:cNvPr>
          <p:cNvGrpSpPr/>
          <p:nvPr/>
        </p:nvGrpSpPr>
        <p:grpSpPr>
          <a:xfrm>
            <a:off x="946480" y="6065654"/>
            <a:ext cx="10299041" cy="582943"/>
            <a:chOff x="946480" y="5813415"/>
            <a:chExt cx="10299041" cy="582943"/>
          </a:xfrm>
        </p:grpSpPr>
        <p:grpSp>
          <p:nvGrpSpPr>
            <p:cNvPr id="1365" name="组合 1364">
              <a:extLst>
                <a:ext uri="{FF2B5EF4-FFF2-40B4-BE49-F238E27FC236}">
                  <a16:creationId xmlns:a16="http://schemas.microsoft.com/office/drawing/2014/main" id="{4A2020CF-FCEE-3212-F4D6-8B3436C52389}"/>
                </a:ext>
              </a:extLst>
            </p:cNvPr>
            <p:cNvGrpSpPr/>
            <p:nvPr/>
          </p:nvGrpSpPr>
          <p:grpSpPr>
            <a:xfrm>
              <a:off x="4596130" y="5813415"/>
              <a:ext cx="2999740" cy="582943"/>
              <a:chOff x="4596130" y="3690590"/>
              <a:chExt cx="2999740" cy="582943"/>
            </a:xfrm>
          </p:grpSpPr>
          <p:sp>
            <p:nvSpPr>
              <p:cNvPr id="1373" name="文本框 1372">
                <a:extLst>
                  <a:ext uri="{FF2B5EF4-FFF2-40B4-BE49-F238E27FC236}">
                    <a16:creationId xmlns:a16="http://schemas.microsoft.com/office/drawing/2014/main" id="{ABC1ACE5-7A47-2DB2-3874-C5BAA672277A}"/>
                  </a:ext>
                </a:extLst>
              </p:cNvPr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chemeClr val="bg1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</a:p>
            </p:txBody>
          </p:sp>
          <p:grpSp>
            <p:nvGrpSpPr>
              <p:cNvPr id="1374" name="图形 2">
                <a:extLst>
                  <a:ext uri="{FF2B5EF4-FFF2-40B4-BE49-F238E27FC236}">
                    <a16:creationId xmlns:a16="http://schemas.microsoft.com/office/drawing/2014/main" id="{7D40AFEB-DC0D-61E2-68D6-139F029E225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1375" name="任意多边形: 形状 1374">
                  <a:extLst>
                    <a:ext uri="{FF2B5EF4-FFF2-40B4-BE49-F238E27FC236}">
                      <a16:creationId xmlns:a16="http://schemas.microsoft.com/office/drawing/2014/main" id="{0BCFA12E-5ADB-D9FF-2426-CB9B73D4EFFF}"/>
                    </a:ext>
                  </a:extLst>
                </p:cNvPr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52" name="任意多边形: 形状 1151">
                  <a:extLst>
                    <a:ext uri="{FF2B5EF4-FFF2-40B4-BE49-F238E27FC236}">
                      <a16:creationId xmlns:a16="http://schemas.microsoft.com/office/drawing/2014/main" id="{827C6710-FA37-94D2-9963-FB67395DD61F}"/>
                    </a:ext>
                  </a:extLst>
                </p:cNvPr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59" name="任意多边形: 形状 1158">
                  <a:extLst>
                    <a:ext uri="{FF2B5EF4-FFF2-40B4-BE49-F238E27FC236}">
                      <a16:creationId xmlns:a16="http://schemas.microsoft.com/office/drawing/2014/main" id="{75371944-D6DB-2BEA-CA74-0A68F656CF97}"/>
                    </a:ext>
                  </a:extLst>
                </p:cNvPr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60" name="任意多边形: 形状 1159">
                  <a:extLst>
                    <a:ext uri="{FF2B5EF4-FFF2-40B4-BE49-F238E27FC236}">
                      <a16:creationId xmlns:a16="http://schemas.microsoft.com/office/drawing/2014/main" id="{2B7855D9-5DF2-7EE9-9280-361F861E7B4F}"/>
                    </a:ext>
                  </a:extLst>
                </p:cNvPr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61" name="任意多边形: 形状 1160">
                  <a:extLst>
                    <a:ext uri="{FF2B5EF4-FFF2-40B4-BE49-F238E27FC236}">
                      <a16:creationId xmlns:a16="http://schemas.microsoft.com/office/drawing/2014/main" id="{F036B284-3005-0096-C56B-A1DE1EC20AAD}"/>
                    </a:ext>
                  </a:extLst>
                </p:cNvPr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62" name="任意多边形: 形状 1161">
                  <a:extLst>
                    <a:ext uri="{FF2B5EF4-FFF2-40B4-BE49-F238E27FC236}">
                      <a16:creationId xmlns:a16="http://schemas.microsoft.com/office/drawing/2014/main" id="{52451775-06D4-28E8-B858-CFA6E9C210F4}"/>
                    </a:ext>
                  </a:extLst>
                </p:cNvPr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63" name="任意多边形: 形状 1162">
                  <a:extLst>
                    <a:ext uri="{FF2B5EF4-FFF2-40B4-BE49-F238E27FC236}">
                      <a16:creationId xmlns:a16="http://schemas.microsoft.com/office/drawing/2014/main" id="{7D6C476E-7564-13D9-8968-E5871C0DCADE}"/>
                    </a:ext>
                  </a:extLst>
                </p:cNvPr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64" name="任意多边形: 形状 1163">
                  <a:extLst>
                    <a:ext uri="{FF2B5EF4-FFF2-40B4-BE49-F238E27FC236}">
                      <a16:creationId xmlns:a16="http://schemas.microsoft.com/office/drawing/2014/main" id="{FB4787FF-8C23-1483-73D7-8BC48F20BD2A}"/>
                    </a:ext>
                  </a:extLst>
                </p:cNvPr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65" name="任意多边形: 形状 1164">
                  <a:extLst>
                    <a:ext uri="{FF2B5EF4-FFF2-40B4-BE49-F238E27FC236}">
                      <a16:creationId xmlns:a16="http://schemas.microsoft.com/office/drawing/2014/main" id="{317D1431-C38C-7620-65A2-59D904DCAC56}"/>
                    </a:ext>
                  </a:extLst>
                </p:cNvPr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66" name="任意多边形: 形状 1165">
                  <a:extLst>
                    <a:ext uri="{FF2B5EF4-FFF2-40B4-BE49-F238E27FC236}">
                      <a16:creationId xmlns:a16="http://schemas.microsoft.com/office/drawing/2014/main" id="{9086D377-16D1-173E-B900-77BFBB45844E}"/>
                    </a:ext>
                  </a:extLst>
                </p:cNvPr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1366" name="组合 1365">
              <a:extLst>
                <a:ext uri="{FF2B5EF4-FFF2-40B4-BE49-F238E27FC236}">
                  <a16:creationId xmlns:a16="http://schemas.microsoft.com/office/drawing/2014/main" id="{25AF5F38-2C23-F5E2-49CC-184889450817}"/>
                </a:ext>
              </a:extLst>
            </p:cNvPr>
            <p:cNvGrpSpPr/>
            <p:nvPr/>
          </p:nvGrpSpPr>
          <p:grpSpPr>
            <a:xfrm>
              <a:off x="946480" y="5983625"/>
              <a:ext cx="10299041" cy="126092"/>
              <a:chOff x="1009039" y="3860800"/>
              <a:chExt cx="10299041" cy="126092"/>
            </a:xfrm>
          </p:grpSpPr>
          <p:grpSp>
            <p:nvGrpSpPr>
              <p:cNvPr id="1367" name="组合 1366">
                <a:extLst>
                  <a:ext uri="{FF2B5EF4-FFF2-40B4-BE49-F238E27FC236}">
                    <a16:creationId xmlns:a16="http://schemas.microsoft.com/office/drawing/2014/main" id="{3B4382EB-0CDD-04FA-A8B3-741C60B7723A}"/>
                  </a:ext>
                </a:extLst>
              </p:cNvPr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371" name="菱形 1370">
                  <a:extLst>
                    <a:ext uri="{FF2B5EF4-FFF2-40B4-BE49-F238E27FC236}">
                      <a16:creationId xmlns:a16="http://schemas.microsoft.com/office/drawing/2014/main" id="{97B44B51-6200-2575-B89E-C62F7043135B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372" name="直接连接符 1371">
                  <a:extLst>
                    <a:ext uri="{FF2B5EF4-FFF2-40B4-BE49-F238E27FC236}">
                      <a16:creationId xmlns:a16="http://schemas.microsoft.com/office/drawing/2014/main" id="{3983DAF9-BAA5-23CD-7BDC-D2C4F72136D8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chemeClr val="bg1"/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68" name="组合 1367">
                <a:extLst>
                  <a:ext uri="{FF2B5EF4-FFF2-40B4-BE49-F238E27FC236}">
                    <a16:creationId xmlns:a16="http://schemas.microsoft.com/office/drawing/2014/main" id="{CFA8C7B9-E709-D4B8-6462-19FA9A66BDE8}"/>
                  </a:ext>
                </a:extLst>
              </p:cNvPr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369" name="菱形 1368">
                  <a:extLst>
                    <a:ext uri="{FF2B5EF4-FFF2-40B4-BE49-F238E27FC236}">
                      <a16:creationId xmlns:a16="http://schemas.microsoft.com/office/drawing/2014/main" id="{A892C255-6FDF-B666-5FE5-39863D62112B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370" name="直接连接符 1369">
                  <a:extLst>
                    <a:ext uri="{FF2B5EF4-FFF2-40B4-BE49-F238E27FC236}">
                      <a16:creationId xmlns:a16="http://schemas.microsoft.com/office/drawing/2014/main" id="{9E995CE3-622C-63A1-5969-FDDC6DC44716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chemeClr val="bg1"/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3" name="组合 1252"/>
          <p:cNvGrpSpPr/>
          <p:nvPr/>
        </p:nvGrpSpPr>
        <p:grpSpPr>
          <a:xfrm flipV="1">
            <a:off x="587374" y="1289659"/>
            <a:ext cx="11017251" cy="4638098"/>
            <a:chOff x="606227" y="2935502"/>
            <a:chExt cx="5510793" cy="1611060"/>
          </a:xfrm>
        </p:grpSpPr>
        <p:sp>
          <p:nvSpPr>
            <p:cNvPr id="1254" name="缺角矩形 1253"/>
            <p:cNvSpPr/>
            <p:nvPr/>
          </p:nvSpPr>
          <p:spPr>
            <a:xfrm rot="5400000" flipH="1">
              <a:off x="2556094" y="985635"/>
              <a:ext cx="1611060" cy="5510793"/>
            </a:xfrm>
            <a:prstGeom prst="plaque">
              <a:avLst>
                <a:gd name="adj" fmla="val 3795"/>
              </a:avLst>
            </a:prstGeom>
            <a:gradFill flip="none" rotWithShape="1">
              <a:gsLst>
                <a:gs pos="33000">
                  <a:sysClr val="window" lastClr="FFFFFF">
                    <a:alpha val="0"/>
                  </a:sysClr>
                </a:gs>
                <a:gs pos="100000">
                  <a:sysClr val="window" lastClr="FFFFFF">
                    <a:alpha val="78000"/>
                  </a:sysClr>
                </a:gs>
              </a:gsLst>
              <a:lin ang="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0"/>
                    </a:srgbClr>
                  </a:gs>
                </a:gsLst>
                <a:lin ang="1080000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55" name="缺角矩形 1254"/>
            <p:cNvSpPr/>
            <p:nvPr/>
          </p:nvSpPr>
          <p:spPr>
            <a:xfrm rot="5400000" flipH="1">
              <a:off x="2591628" y="1046113"/>
              <a:ext cx="1531929" cy="5389836"/>
            </a:xfrm>
            <a:prstGeom prst="plaque">
              <a:avLst>
                <a:gd name="adj" fmla="val 3795"/>
              </a:avLst>
            </a:prstGeom>
            <a:noFill/>
            <a:ln w="6350" cap="flat" cmpd="sng" algn="ctr">
              <a:gradFill flip="none" rotWithShape="1">
                <a:gsLst>
                  <a:gs pos="0">
                    <a:srgbClr val="EACA8D">
                      <a:alpha val="0"/>
                    </a:srgbClr>
                  </a:gs>
                  <a:gs pos="100000">
                    <a:srgbClr val="EACA8D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219" name="缺角矩形 1218"/>
          <p:cNvSpPr/>
          <p:nvPr/>
        </p:nvSpPr>
        <p:spPr>
          <a:xfrm>
            <a:off x="850462" y="1547087"/>
            <a:ext cx="10491076" cy="1762162"/>
          </a:xfrm>
          <a:prstGeom prst="plaque">
            <a:avLst>
              <a:gd name="adj" fmla="val 2974"/>
            </a:avLst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70000">
                <a:schemeClr val="bg1"/>
              </a:gs>
            </a:gsLst>
            <a:lin ang="0" scaled="1"/>
            <a:tileRect/>
          </a:gradFill>
          <a:ln w="6350">
            <a:gradFill>
              <a:gsLst>
                <a:gs pos="0">
                  <a:srgbClr val="781F1C">
                    <a:alpha val="20000"/>
                  </a:srgbClr>
                </a:gs>
                <a:gs pos="100000">
                  <a:srgbClr val="781F1C">
                    <a:alpha val="30000"/>
                  </a:srgb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2" name="缺角矩形 1261"/>
          <p:cNvSpPr/>
          <p:nvPr/>
        </p:nvSpPr>
        <p:spPr>
          <a:xfrm>
            <a:off x="850462" y="3510326"/>
            <a:ext cx="4678032" cy="2025768"/>
          </a:xfrm>
          <a:prstGeom prst="plaque">
            <a:avLst>
              <a:gd name="adj" fmla="val 2974"/>
            </a:avLst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70000">
                <a:schemeClr val="bg1"/>
              </a:gs>
            </a:gsLst>
            <a:lin ang="0" scaled="1"/>
            <a:tileRect/>
          </a:gradFill>
          <a:ln w="6350">
            <a:gradFill>
              <a:gsLst>
                <a:gs pos="0">
                  <a:srgbClr val="781F1C">
                    <a:alpha val="20000"/>
                  </a:srgbClr>
                </a:gs>
                <a:gs pos="100000">
                  <a:srgbClr val="781F1C">
                    <a:alpha val="30000"/>
                  </a:srgb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140637" y="4342427"/>
            <a:ext cx="1302756" cy="759516"/>
            <a:chOff x="1177992" y="5514379"/>
            <a:chExt cx="1106054" cy="612041"/>
          </a:xfrm>
        </p:grpSpPr>
        <p:sp>
          <p:nvSpPr>
            <p:cNvPr id="1208" name="缺角矩形 1207"/>
            <p:cNvSpPr/>
            <p:nvPr/>
          </p:nvSpPr>
          <p:spPr>
            <a:xfrm rot="5400000" flipH="1">
              <a:off x="1587498" y="5104873"/>
              <a:ext cx="287041" cy="1106054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/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09" name="缺角矩形 1208"/>
            <p:cNvSpPr/>
            <p:nvPr/>
          </p:nvSpPr>
          <p:spPr>
            <a:xfrm rot="5400000" flipH="1">
              <a:off x="1605935" y="5133931"/>
              <a:ext cx="243215" cy="1047939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gradFill flip="none" rotWithShape="1">
                <a:gsLst>
                  <a:gs pos="0">
                    <a:srgbClr val="94590E"/>
                  </a:gs>
                  <a:gs pos="100000">
                    <a:srgbClr val="94590E">
                      <a:alpha val="64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10" name="文本框 1209"/>
            <p:cNvSpPr txBox="1"/>
            <p:nvPr/>
          </p:nvSpPr>
          <p:spPr>
            <a:xfrm>
              <a:off x="1366472" y="5522708"/>
              <a:ext cx="729093" cy="603712"/>
            </a:xfrm>
            <a:prstGeom prst="rect">
              <a:avLst/>
            </a:prstGeom>
            <a:noFill/>
          </p:spPr>
          <p:txBody>
            <a:bodyPr wrap="square" tIns="3600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梦源黑体 CN W15" panose="020B0200000000000000" pitchFamily="34" charset="-122"/>
                  <a:ea typeface="梦源黑体 CN W15" panose="020B0200000000000000" pitchFamily="34" charset="-122"/>
                  <a:cs typeface="+mn-cs"/>
                </a:rPr>
                <a:t>骨伤科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597872" y="4342414"/>
            <a:ext cx="1354406" cy="759516"/>
            <a:chOff x="2407901" y="5514379"/>
            <a:chExt cx="1149904" cy="612042"/>
          </a:xfrm>
        </p:grpSpPr>
        <p:sp>
          <p:nvSpPr>
            <p:cNvPr id="1201" name="缺角矩形 1200"/>
            <p:cNvSpPr/>
            <p:nvPr/>
          </p:nvSpPr>
          <p:spPr>
            <a:xfrm rot="5400000" flipH="1">
              <a:off x="2839333" y="5104873"/>
              <a:ext cx="287041" cy="1106054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/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03" name="缺角矩形 1202"/>
            <p:cNvSpPr/>
            <p:nvPr/>
          </p:nvSpPr>
          <p:spPr>
            <a:xfrm rot="5400000" flipH="1">
              <a:off x="2857770" y="5133931"/>
              <a:ext cx="243215" cy="1047939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gradFill flip="none" rotWithShape="1">
                <a:gsLst>
                  <a:gs pos="0">
                    <a:srgbClr val="94590E"/>
                  </a:gs>
                  <a:gs pos="100000">
                    <a:srgbClr val="94590E">
                      <a:alpha val="64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04" name="文本框 1203"/>
            <p:cNvSpPr txBox="1"/>
            <p:nvPr/>
          </p:nvSpPr>
          <p:spPr>
            <a:xfrm>
              <a:off x="2407901" y="5522708"/>
              <a:ext cx="1149904" cy="603713"/>
            </a:xfrm>
            <a:prstGeom prst="rect">
              <a:avLst/>
            </a:prstGeom>
            <a:noFill/>
          </p:spPr>
          <p:txBody>
            <a:bodyPr wrap="square" tIns="3600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梦源黑体 CN W15" panose="020B0200000000000000" pitchFamily="34" charset="-122"/>
                  <a:ea typeface="梦源黑体 CN W15" panose="020B0200000000000000" pitchFamily="34" charset="-122"/>
                  <a:cs typeface="+mn-cs"/>
                </a:rPr>
                <a:t>心脑血管病科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106758" y="4342427"/>
            <a:ext cx="1302756" cy="759516"/>
            <a:chOff x="3719298" y="5514379"/>
            <a:chExt cx="1106054" cy="612041"/>
          </a:xfrm>
        </p:grpSpPr>
        <p:sp>
          <p:nvSpPr>
            <p:cNvPr id="1194" name="缺角矩形 1193"/>
            <p:cNvSpPr/>
            <p:nvPr/>
          </p:nvSpPr>
          <p:spPr>
            <a:xfrm rot="5400000" flipH="1">
              <a:off x="4128804" y="5104873"/>
              <a:ext cx="287041" cy="1106054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/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95" name="缺角矩形 1194"/>
            <p:cNvSpPr/>
            <p:nvPr/>
          </p:nvSpPr>
          <p:spPr>
            <a:xfrm rot="5400000" flipH="1">
              <a:off x="4147241" y="5133931"/>
              <a:ext cx="243215" cy="1047939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gradFill flip="none" rotWithShape="1">
                <a:gsLst>
                  <a:gs pos="0">
                    <a:srgbClr val="94590E"/>
                  </a:gs>
                  <a:gs pos="100000">
                    <a:srgbClr val="94590E">
                      <a:alpha val="64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00" name="文本框 1199"/>
            <p:cNvSpPr txBox="1"/>
            <p:nvPr/>
          </p:nvSpPr>
          <p:spPr>
            <a:xfrm>
              <a:off x="3907777" y="5522708"/>
              <a:ext cx="729093" cy="603712"/>
            </a:xfrm>
            <a:prstGeom prst="rect">
              <a:avLst/>
            </a:prstGeom>
            <a:noFill/>
          </p:spPr>
          <p:txBody>
            <a:bodyPr wrap="square" tIns="3600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梦源黑体 CN W15" panose="020B0200000000000000" pitchFamily="34" charset="-122"/>
                  <a:ea typeface="梦源黑体 CN W15" panose="020B0200000000000000" pitchFamily="34" charset="-122"/>
                  <a:cs typeface="+mn-cs"/>
                </a:rPr>
                <a:t>肺病科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140637" y="4861538"/>
            <a:ext cx="1302757" cy="356204"/>
            <a:chOff x="4957577" y="5514379"/>
            <a:chExt cx="1106054" cy="287041"/>
          </a:xfrm>
        </p:grpSpPr>
        <p:sp>
          <p:nvSpPr>
            <p:cNvPr id="63" name="缺角矩形 62"/>
            <p:cNvSpPr/>
            <p:nvPr/>
          </p:nvSpPr>
          <p:spPr>
            <a:xfrm rot="5400000" flipH="1">
              <a:off x="5367083" y="5104873"/>
              <a:ext cx="287041" cy="1106054"/>
            </a:xfrm>
            <a:prstGeom prst="plaque">
              <a:avLst>
                <a:gd name="adj" fmla="val 7204"/>
              </a:avLst>
            </a:prstGeom>
            <a:gradFill flip="none" rotWithShape="1">
              <a:gsLst>
                <a:gs pos="100000">
                  <a:sysClr val="window" lastClr="FFFFFF"/>
                </a:gs>
                <a:gs pos="90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0">
                    <a:srgbClr val="781F1C"/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84" name="缺角矩形 1183"/>
            <p:cNvSpPr/>
            <p:nvPr/>
          </p:nvSpPr>
          <p:spPr>
            <a:xfrm rot="5400000" flipH="1">
              <a:off x="5385520" y="5133931"/>
              <a:ext cx="243215" cy="1047939"/>
            </a:xfrm>
            <a:prstGeom prst="plaque">
              <a:avLst>
                <a:gd name="adj" fmla="val 3795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gradFill flip="none" rotWithShape="1">
                <a:gsLst>
                  <a:gs pos="0">
                    <a:srgbClr val="94590E"/>
                  </a:gs>
                  <a:gs pos="100000">
                    <a:srgbClr val="94590E">
                      <a:alpha val="64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93" name="文本框 1192"/>
            <p:cNvSpPr txBox="1"/>
            <p:nvPr/>
          </p:nvSpPr>
          <p:spPr>
            <a:xfrm>
              <a:off x="4967736" y="5522708"/>
              <a:ext cx="1085734" cy="241193"/>
            </a:xfrm>
            <a:prstGeom prst="rect">
              <a:avLst/>
            </a:prstGeom>
            <a:noFill/>
          </p:spPr>
          <p:txBody>
            <a:bodyPr wrap="square" tIns="3600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梦源黑体 CN W15" panose="020B0200000000000000" pitchFamily="34" charset="-122"/>
                  <a:ea typeface="梦源黑体 CN W15" panose="020B0200000000000000" pitchFamily="34" charset="-122"/>
                  <a:cs typeface="+mn-cs"/>
                </a:rPr>
                <a:t>针灸推拿康复科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610344" y="4861573"/>
            <a:ext cx="1302758" cy="759513"/>
            <a:chOff x="6260785" y="5514380"/>
            <a:chExt cx="1106054" cy="612038"/>
          </a:xfrm>
        </p:grpSpPr>
        <p:grpSp>
          <p:nvGrpSpPr>
            <p:cNvPr id="56" name="组合 55"/>
            <p:cNvGrpSpPr/>
            <p:nvPr/>
          </p:nvGrpSpPr>
          <p:grpSpPr>
            <a:xfrm>
              <a:off x="6260785" y="5514380"/>
              <a:ext cx="1106054" cy="287041"/>
              <a:chOff x="6740327" y="1237380"/>
              <a:chExt cx="3981011" cy="935496"/>
            </a:xfrm>
          </p:grpSpPr>
          <p:sp>
            <p:nvSpPr>
              <p:cNvPr id="58" name="缺角矩形 57"/>
              <p:cNvSpPr/>
              <p:nvPr/>
            </p:nvSpPr>
            <p:spPr>
              <a:xfrm rot="5400000" flipH="1">
                <a:off x="8263085" y="-285378"/>
                <a:ext cx="935496" cy="3981011"/>
              </a:xfrm>
              <a:prstGeom prst="plaque">
                <a:avLst>
                  <a:gd name="adj" fmla="val 7204"/>
                </a:avLst>
              </a:prstGeom>
              <a:gradFill flip="none" rotWithShape="1">
                <a:gsLst>
                  <a:gs pos="100000">
                    <a:sysClr val="window" lastClr="FFFFFF"/>
                  </a:gs>
                  <a:gs pos="90000">
                    <a:sysClr val="window" lastClr="FFFFFF"/>
                  </a:gs>
                </a:gsLst>
                <a:lin ang="5400000" scaled="1"/>
                <a:tileRect/>
              </a:gradFill>
              <a:ln w="6350" cap="flat" cmpd="sng" algn="ctr">
                <a:gradFill flip="none" rotWithShape="1">
                  <a:gsLst>
                    <a:gs pos="0">
                      <a:srgbClr val="781F1C"/>
                    </a:gs>
                    <a:gs pos="100000">
                      <a:srgbClr val="781F1C">
                        <a:alpha val="70000"/>
                      </a:srgbClr>
                    </a:gs>
                  </a:gsLst>
                  <a:lin ang="16200000" scaled="1"/>
                  <a:tileRect/>
                </a:gradFill>
                <a:prstDash val="solid"/>
                <a:miter lim="800000"/>
              </a:ln>
              <a:effectLst>
                <a:outerShdw blurRad="63500" dir="3600000" sx="101000" sy="101000" algn="tl" rotWithShape="0">
                  <a:srgbClr val="781F1C">
                    <a:alpha val="17000"/>
                  </a:srgbClr>
                </a:outerShdw>
              </a:effectLst>
            </p:spPr>
            <p:txBody>
              <a:bodyPr wrap="square"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srgbClr val="4472C4">
                          <a:lumMod val="82000"/>
                          <a:lumOff val="18000"/>
                        </a:srgbClr>
                      </a:gs>
                      <a:gs pos="100000">
                        <a:srgbClr val="4472C4"/>
                      </a:gs>
                    </a:gsLst>
                    <a:lin ang="2700000" scaled="1"/>
                    <a:tileRect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2" name="缺角矩形 61"/>
              <p:cNvSpPr/>
              <p:nvPr/>
            </p:nvSpPr>
            <p:spPr>
              <a:xfrm rot="5400000" flipH="1">
                <a:off x="8321992" y="-180788"/>
                <a:ext cx="792663" cy="3771839"/>
              </a:xfrm>
              <a:prstGeom prst="plaque">
                <a:avLst>
                  <a:gd name="adj" fmla="val 3795"/>
                </a:avLst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100000">
                    <a:sysClr val="window" lastClr="FFFFFF"/>
                  </a:gs>
                </a:gsLst>
                <a:lin ang="16200000" scaled="1"/>
              </a:gradFill>
              <a:ln w="6350" cap="flat" cmpd="sng" algn="ctr">
                <a:gradFill flip="none" rotWithShape="1">
                  <a:gsLst>
                    <a:gs pos="0">
                      <a:srgbClr val="94590E"/>
                    </a:gs>
                    <a:gs pos="100000">
                      <a:srgbClr val="94590E">
                        <a:alpha val="64000"/>
                      </a:srgbClr>
                    </a:gs>
                  </a:gsLst>
                  <a:lin ang="162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wrap="square"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srgbClr val="4472C4">
                          <a:lumMod val="82000"/>
                          <a:lumOff val="18000"/>
                        </a:srgbClr>
                      </a:gs>
                      <a:gs pos="100000">
                        <a:srgbClr val="4472C4"/>
                      </a:gs>
                    </a:gsLst>
                    <a:lin ang="2700000" scaled="1"/>
                    <a:tileRect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57" name="文本框 56"/>
            <p:cNvSpPr txBox="1"/>
            <p:nvPr/>
          </p:nvSpPr>
          <p:spPr>
            <a:xfrm>
              <a:off x="6347201" y="5522707"/>
              <a:ext cx="933225" cy="603711"/>
            </a:xfrm>
            <a:prstGeom prst="rect">
              <a:avLst/>
            </a:prstGeom>
            <a:noFill/>
          </p:spPr>
          <p:txBody>
            <a:bodyPr wrap="square" tIns="3600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梦源黑体 CN W15" panose="020B0200000000000000" pitchFamily="34" charset="-122"/>
                  <a:ea typeface="梦源黑体 CN W15" panose="020B0200000000000000" pitchFamily="34" charset="-122"/>
                  <a:cs typeface="+mn-cs"/>
                </a:rPr>
                <a:t>糖尿病科</a:t>
              </a:r>
            </a:p>
          </p:txBody>
        </p:sp>
      </p:grpSp>
      <p:grpSp>
        <p:nvGrpSpPr>
          <p:cNvPr id="1264" name="组合 1263"/>
          <p:cNvGrpSpPr/>
          <p:nvPr/>
        </p:nvGrpSpPr>
        <p:grpSpPr>
          <a:xfrm>
            <a:off x="4080052" y="4854764"/>
            <a:ext cx="1327605" cy="759710"/>
            <a:chOff x="7456386" y="4361141"/>
            <a:chExt cx="1239777" cy="759710"/>
          </a:xfrm>
        </p:grpSpPr>
        <p:grpSp>
          <p:nvGrpSpPr>
            <p:cNvPr id="1212" name="组合 1211"/>
            <p:cNvGrpSpPr/>
            <p:nvPr/>
          </p:nvGrpSpPr>
          <p:grpSpPr>
            <a:xfrm>
              <a:off x="7456386" y="4361141"/>
              <a:ext cx="1239777" cy="362998"/>
              <a:chOff x="6740327" y="1237380"/>
              <a:chExt cx="3981011" cy="935496"/>
            </a:xfrm>
          </p:grpSpPr>
          <p:sp>
            <p:nvSpPr>
              <p:cNvPr id="1214" name="缺角矩形 1213"/>
              <p:cNvSpPr/>
              <p:nvPr/>
            </p:nvSpPr>
            <p:spPr>
              <a:xfrm rot="5400000" flipH="1">
                <a:off x="8263085" y="-285378"/>
                <a:ext cx="935496" cy="3981011"/>
              </a:xfrm>
              <a:prstGeom prst="plaque">
                <a:avLst>
                  <a:gd name="adj" fmla="val 7204"/>
                </a:avLst>
              </a:prstGeom>
              <a:gradFill flip="none" rotWithShape="1">
                <a:gsLst>
                  <a:gs pos="100000">
                    <a:sysClr val="window" lastClr="FFFFFF"/>
                  </a:gs>
                  <a:gs pos="90000">
                    <a:sysClr val="window" lastClr="FFFFFF"/>
                  </a:gs>
                </a:gsLst>
                <a:lin ang="5400000" scaled="1"/>
                <a:tileRect/>
              </a:gradFill>
              <a:ln w="6350" cap="flat" cmpd="sng" algn="ctr">
                <a:gradFill flip="none" rotWithShape="1">
                  <a:gsLst>
                    <a:gs pos="0">
                      <a:srgbClr val="781F1C"/>
                    </a:gs>
                    <a:gs pos="100000">
                      <a:srgbClr val="781F1C">
                        <a:alpha val="70000"/>
                      </a:srgbClr>
                    </a:gs>
                  </a:gsLst>
                  <a:lin ang="16200000" scaled="1"/>
                  <a:tileRect/>
                </a:gradFill>
                <a:prstDash val="solid"/>
                <a:miter lim="800000"/>
              </a:ln>
              <a:effectLst>
                <a:outerShdw blurRad="63500" dir="3600000" sx="101000" sy="101000" algn="tl" rotWithShape="0">
                  <a:srgbClr val="781F1C">
                    <a:alpha val="17000"/>
                  </a:srgbClr>
                </a:outerShdw>
              </a:effectLst>
            </p:spPr>
            <p:txBody>
              <a:bodyPr wrap="square"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srgbClr val="4472C4">
                          <a:lumMod val="82000"/>
                          <a:lumOff val="18000"/>
                        </a:srgbClr>
                      </a:gs>
                      <a:gs pos="100000">
                        <a:srgbClr val="4472C4"/>
                      </a:gs>
                    </a:gsLst>
                    <a:lin ang="2700000" scaled="1"/>
                    <a:tileRect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15" name="缺角矩形 1214"/>
              <p:cNvSpPr/>
              <p:nvPr/>
            </p:nvSpPr>
            <p:spPr>
              <a:xfrm rot="5400000" flipH="1">
                <a:off x="8321992" y="-180788"/>
                <a:ext cx="792663" cy="3771839"/>
              </a:xfrm>
              <a:prstGeom prst="plaque">
                <a:avLst>
                  <a:gd name="adj" fmla="val 3795"/>
                </a:avLst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100000">
                    <a:sysClr val="window" lastClr="FFFFFF"/>
                  </a:gs>
                </a:gsLst>
                <a:lin ang="16200000" scaled="1"/>
              </a:gradFill>
              <a:ln w="6350" cap="flat" cmpd="sng" algn="ctr">
                <a:gradFill flip="none" rotWithShape="1">
                  <a:gsLst>
                    <a:gs pos="0">
                      <a:srgbClr val="94590E"/>
                    </a:gs>
                    <a:gs pos="100000">
                      <a:srgbClr val="94590E">
                        <a:alpha val="64000"/>
                      </a:srgbClr>
                    </a:gs>
                  </a:gsLst>
                  <a:lin ang="162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wrap="square"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srgbClr val="4472C4">
                          <a:lumMod val="82000"/>
                          <a:lumOff val="18000"/>
                        </a:srgbClr>
                      </a:gs>
                      <a:gs pos="100000">
                        <a:srgbClr val="4472C4"/>
                      </a:gs>
                    </a:gsLst>
                    <a:lin ang="2700000" scaled="1"/>
                    <a:tileRect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213" name="文本框 1212"/>
            <p:cNvSpPr txBox="1"/>
            <p:nvPr/>
          </p:nvSpPr>
          <p:spPr>
            <a:xfrm>
              <a:off x="7739542" y="4371673"/>
              <a:ext cx="673464" cy="749178"/>
            </a:xfrm>
            <a:prstGeom prst="rect">
              <a:avLst/>
            </a:prstGeom>
            <a:noFill/>
          </p:spPr>
          <p:txBody>
            <a:bodyPr wrap="square" tIns="3600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梦源黑体 CN W15" panose="020B0200000000000000" pitchFamily="34" charset="-122"/>
                  <a:ea typeface="梦源黑体 CN W15" panose="020B0200000000000000" pitchFamily="34" charset="-122"/>
                  <a:cs typeface="+mn-cs"/>
                </a:rPr>
                <a:t>……</a:t>
              </a: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endParaRPr>
            </a:p>
          </p:txBody>
        </p:sp>
      </p:grpSp>
      <p:sp>
        <p:nvSpPr>
          <p:cNvPr id="1265" name="文本框 1264"/>
          <p:cNvSpPr txBox="1"/>
          <p:nvPr/>
        </p:nvSpPr>
        <p:spPr>
          <a:xfrm>
            <a:off x="1034176" y="3626904"/>
            <a:ext cx="4452373" cy="453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zh-CN" altLang="en-US" sz="2000" kern="0">
                <a:ln w="1270">
                  <a:noFill/>
                </a:ln>
                <a:solidFill>
                  <a:srgbClr val="781F1C"/>
                </a:solidFill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国家级、省级和市级重点专科</a:t>
            </a:r>
            <a:endParaRPr lang="zh-CN" altLang="en-US" sz="2000" kern="0" dirty="0">
              <a:ln w="1270">
                <a:noFill/>
              </a:ln>
              <a:solidFill>
                <a:srgbClr val="781F1C"/>
              </a:solidFill>
              <a:latin typeface="梦源宋体 CN W25" panose="02020200000000000000" pitchFamily="18" charset="-122"/>
              <a:ea typeface="梦源宋体 CN W25" panose="02020200000000000000" pitchFamily="18" charset="-122"/>
              <a:cs typeface="演示流云楷" panose="02000600000000000000" pitchFamily="2" charset="-122"/>
            </a:endParaRPr>
          </a:p>
        </p:txBody>
      </p:sp>
      <p:grpSp>
        <p:nvGrpSpPr>
          <p:cNvPr id="1266" name="组合 1265"/>
          <p:cNvGrpSpPr/>
          <p:nvPr/>
        </p:nvGrpSpPr>
        <p:grpSpPr>
          <a:xfrm>
            <a:off x="1140636" y="4089961"/>
            <a:ext cx="4028446" cy="126092"/>
            <a:chOff x="5278212" y="3535817"/>
            <a:chExt cx="4028446" cy="126092"/>
          </a:xfrm>
        </p:grpSpPr>
        <p:sp>
          <p:nvSpPr>
            <p:cNvPr id="1267" name="菱形 1266"/>
            <p:cNvSpPr/>
            <p:nvPr/>
          </p:nvSpPr>
          <p:spPr>
            <a:xfrm>
              <a:off x="5278212" y="3535817"/>
              <a:ext cx="126092" cy="126092"/>
            </a:xfrm>
            <a:prstGeom prst="diamond">
              <a:avLst/>
            </a:prstGeom>
            <a:noFill/>
            <a:ln>
              <a:solidFill>
                <a:srgbClr val="BA936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cxnSp>
          <p:nvCxnSpPr>
            <p:cNvPr id="1268" name="直接连接符 1267"/>
            <p:cNvCxnSpPr/>
            <p:nvPr/>
          </p:nvCxnSpPr>
          <p:spPr>
            <a:xfrm>
              <a:off x="5407025" y="3602037"/>
              <a:ext cx="3899633" cy="0"/>
            </a:xfrm>
            <a:prstGeom prst="line">
              <a:avLst/>
            </a:prstGeom>
            <a:ln w="9525">
              <a:gradFill flip="none" rotWithShape="1">
                <a:gsLst>
                  <a:gs pos="0">
                    <a:srgbClr val="BA9363"/>
                  </a:gs>
                  <a:gs pos="100000">
                    <a:srgbClr val="BA9363">
                      <a:alpha val="0"/>
                    </a:srgbClr>
                  </a:gs>
                </a:gsLst>
                <a:lin ang="0" scaled="1"/>
                <a:tileRect/>
              </a:gradFill>
            </a:ln>
            <a:effectLst>
              <a:outerShdw blurRad="101600" dist="50800" dir="5400000" algn="ctr" rotWithShape="0">
                <a:srgbClr val="BA9363">
                  <a:alpha val="60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73" name="直接连接符 1172"/>
          <p:cNvCxnSpPr/>
          <p:nvPr/>
        </p:nvCxnSpPr>
        <p:spPr>
          <a:xfrm>
            <a:off x="3072208" y="1830362"/>
            <a:ext cx="0" cy="1208850"/>
          </a:xfrm>
          <a:prstGeom prst="line">
            <a:avLst/>
          </a:prstGeom>
          <a:ln w="6350">
            <a:solidFill>
              <a:srgbClr val="781F1C">
                <a:alpha val="18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6" name="组合 155"/>
          <p:cNvGrpSpPr/>
          <p:nvPr/>
        </p:nvGrpSpPr>
        <p:grpSpPr>
          <a:xfrm>
            <a:off x="1034176" y="1841225"/>
            <a:ext cx="1822928" cy="1063277"/>
            <a:chOff x="1221417" y="1786455"/>
            <a:chExt cx="1822928" cy="1063277"/>
          </a:xfrm>
        </p:grpSpPr>
        <p:sp>
          <p:nvSpPr>
            <p:cNvPr id="1176" name="文本框 1175"/>
            <p:cNvSpPr txBox="1"/>
            <p:nvPr/>
          </p:nvSpPr>
          <p:spPr>
            <a:xfrm>
              <a:off x="1221417" y="2396082"/>
              <a:ext cx="1822928" cy="4536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050" b="0" i="0" u="none" strike="noStrike" cap="none" spc="0" normalizeH="0" baseline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梦源黑体 CN W15" panose="020B0200000000000000" pitchFamily="34" charset="-122"/>
                  <a:ea typeface="梦源黑体 CN W15" panose="020B0200000000000000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2000"/>
                <a:t>医院共有科室</a:t>
              </a:r>
              <a:endParaRPr lang="zh-CN" altLang="en-US" sz="2000" dirty="0"/>
            </a:p>
          </p:txBody>
        </p:sp>
        <p:sp>
          <p:nvSpPr>
            <p:cNvPr id="1177" name="文本框 1176"/>
            <p:cNvSpPr txBox="1"/>
            <p:nvPr/>
          </p:nvSpPr>
          <p:spPr>
            <a:xfrm>
              <a:off x="1221417" y="1786455"/>
              <a:ext cx="1139833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20000"/>
                </a:lnSpc>
                <a:defRPr b="1" kern="100">
                  <a:gradFill>
                    <a:gsLst>
                      <a:gs pos="0">
                        <a:schemeClr val="bg1"/>
                      </a:gs>
                      <a:gs pos="100000">
                        <a:srgbClr val="E9D497"/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4400" b="0" kern="0">
                  <a:ln w="1270">
                    <a:noFill/>
                  </a:ln>
                  <a:solidFill>
                    <a:srgbClr val="781F1C"/>
                  </a:solidFill>
                  <a:effectLst/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rPr>
                <a:t>80</a:t>
              </a:r>
              <a:r>
                <a:rPr kumimoji="0" lang="zh-CN" altLang="en-US" sz="2000" b="1" i="0" u="none" strike="noStrike" kern="10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个</a:t>
              </a:r>
              <a:endParaRPr kumimoji="0" lang="zh-CN" altLang="en-US" sz="3200" b="1" i="0" u="none" strike="noStrike" kern="1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33" name="组合 1232"/>
          <p:cNvGrpSpPr/>
          <p:nvPr/>
        </p:nvGrpSpPr>
        <p:grpSpPr>
          <a:xfrm rot="249167">
            <a:off x="3229288" y="1751108"/>
            <a:ext cx="1326306" cy="1326302"/>
            <a:chOff x="740889" y="2312514"/>
            <a:chExt cx="1518599" cy="1518597"/>
          </a:xfrm>
        </p:grpSpPr>
        <p:sp>
          <p:nvSpPr>
            <p:cNvPr id="1237" name="椭圆 1236"/>
            <p:cNvSpPr/>
            <p:nvPr/>
          </p:nvSpPr>
          <p:spPr>
            <a:xfrm>
              <a:off x="740889" y="2312514"/>
              <a:ext cx="1518599" cy="1518597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noFill/>
              <a:prstDash val="solid"/>
              <a:miter lim="800000"/>
            </a:ln>
            <a:effectLst>
              <a:outerShdw blurRad="304800" dist="38100" dir="5400000" algn="t" rotWithShape="0">
                <a:srgbClr val="BA9363">
                  <a:alpha val="26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zh-CN" altLang="en-US" sz="4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9" name="不完整圆 1238"/>
            <p:cNvSpPr/>
            <p:nvPr/>
          </p:nvSpPr>
          <p:spPr>
            <a:xfrm>
              <a:off x="890587" y="2462213"/>
              <a:ext cx="1219199" cy="1219200"/>
            </a:xfrm>
            <a:prstGeom prst="pie">
              <a:avLst>
                <a:gd name="adj1" fmla="val 16115135"/>
                <a:gd name="adj2" fmla="val 8704870"/>
              </a:avLst>
            </a:prstGeom>
            <a:solidFill>
              <a:srgbClr val="781F1C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50800" dist="38100" dir="5400000" algn="t" rotWithShape="0">
                <a:srgbClr val="BA9363">
                  <a:alpha val="40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32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0" name="不完整圆 1239"/>
            <p:cNvSpPr/>
            <p:nvPr/>
          </p:nvSpPr>
          <p:spPr>
            <a:xfrm>
              <a:off x="890588" y="2462212"/>
              <a:ext cx="1219199" cy="1219200"/>
            </a:xfrm>
            <a:prstGeom prst="pie">
              <a:avLst>
                <a:gd name="adj1" fmla="val 8718770"/>
                <a:gd name="adj2" fmla="val 16203858"/>
              </a:avLst>
            </a:prstGeom>
            <a:solidFill>
              <a:srgbClr val="C4A278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50800" dist="38100" dir="5400000" algn="t" rotWithShape="0">
                <a:srgbClr val="BA9363">
                  <a:alpha val="40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32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99" name="组合 1298"/>
          <p:cNvGrpSpPr/>
          <p:nvPr/>
        </p:nvGrpSpPr>
        <p:grpSpPr>
          <a:xfrm flipV="1">
            <a:off x="4343991" y="2367337"/>
            <a:ext cx="1680711" cy="478647"/>
            <a:chOff x="4565843" y="2367337"/>
            <a:chExt cx="1680711" cy="478647"/>
          </a:xfrm>
        </p:grpSpPr>
        <p:cxnSp>
          <p:nvCxnSpPr>
            <p:cNvPr id="188" name="直接连接符 187"/>
            <p:cNvCxnSpPr/>
            <p:nvPr/>
          </p:nvCxnSpPr>
          <p:spPr>
            <a:xfrm flipV="1">
              <a:off x="4565843" y="2367337"/>
              <a:ext cx="280543" cy="478647"/>
            </a:xfrm>
            <a:prstGeom prst="line">
              <a:avLst/>
            </a:prstGeom>
            <a:ln cap="rnd">
              <a:solidFill>
                <a:srgbClr val="C4A27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2" name="直接连接符 1281"/>
            <p:cNvCxnSpPr/>
            <p:nvPr/>
          </p:nvCxnSpPr>
          <p:spPr>
            <a:xfrm flipV="1">
              <a:off x="4841929" y="2369189"/>
              <a:ext cx="1404625" cy="0"/>
            </a:xfrm>
            <a:prstGeom prst="line">
              <a:avLst/>
            </a:prstGeom>
            <a:ln cap="rnd">
              <a:solidFill>
                <a:srgbClr val="C4A27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57" name="图片 1256"/>
          <p:cNvPicPr/>
          <p:nvPr/>
        </p:nvPicPr>
        <p:blipFill>
          <a:blip r:embed="rId2" r:link="rId3" cstate="email">
            <a:alphaModFix amt="17000"/>
          </a:blip>
          <a:srcRect/>
          <a:stretch>
            <a:fillRect/>
          </a:stretch>
        </p:blipFill>
        <p:spPr>
          <a:xfrm>
            <a:off x="8185910" y="1830362"/>
            <a:ext cx="3155628" cy="1482676"/>
          </a:xfrm>
          <a:custGeom>
            <a:avLst/>
            <a:gdLst>
              <a:gd name="connsiteX0" fmla="*/ 0 w 3577529"/>
              <a:gd name="connsiteY0" fmla="*/ 0 h 1680908"/>
              <a:gd name="connsiteX1" fmla="*/ 3577529 w 3577529"/>
              <a:gd name="connsiteY1" fmla="*/ 0 h 1680908"/>
              <a:gd name="connsiteX2" fmla="*/ 3577529 w 3577529"/>
              <a:gd name="connsiteY2" fmla="*/ 1628501 h 1680908"/>
              <a:gd name="connsiteX3" fmla="*/ 3525122 w 3577529"/>
              <a:gd name="connsiteY3" fmla="*/ 1680908 h 1680908"/>
              <a:gd name="connsiteX4" fmla="*/ 0 w 3577529"/>
              <a:gd name="connsiteY4" fmla="*/ 1680908 h 1680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7529" h="1680908">
                <a:moveTo>
                  <a:pt x="0" y="0"/>
                </a:moveTo>
                <a:lnTo>
                  <a:pt x="3577529" y="0"/>
                </a:lnTo>
                <a:lnTo>
                  <a:pt x="3577529" y="1628501"/>
                </a:lnTo>
                <a:cubicBezTo>
                  <a:pt x="3548585" y="1628501"/>
                  <a:pt x="3525122" y="1651964"/>
                  <a:pt x="3525122" y="1680908"/>
                </a:cubicBezTo>
                <a:lnTo>
                  <a:pt x="0" y="1680908"/>
                </a:lnTo>
                <a:close/>
              </a:path>
            </a:pathLst>
          </a:custGeom>
        </p:spPr>
      </p:pic>
      <p:grpSp>
        <p:nvGrpSpPr>
          <p:cNvPr id="1312" name="组合 1311"/>
          <p:cNvGrpSpPr/>
          <p:nvPr/>
        </p:nvGrpSpPr>
        <p:grpSpPr>
          <a:xfrm rot="3600000">
            <a:off x="6284373" y="1751108"/>
            <a:ext cx="1326306" cy="1326302"/>
            <a:chOff x="740889" y="2312514"/>
            <a:chExt cx="1518599" cy="1518597"/>
          </a:xfrm>
        </p:grpSpPr>
        <p:sp>
          <p:nvSpPr>
            <p:cNvPr id="1313" name="椭圆 1312"/>
            <p:cNvSpPr/>
            <p:nvPr/>
          </p:nvSpPr>
          <p:spPr>
            <a:xfrm>
              <a:off x="740889" y="2312514"/>
              <a:ext cx="1518599" cy="1518597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noFill/>
              <a:prstDash val="solid"/>
              <a:miter lim="800000"/>
            </a:ln>
            <a:effectLst>
              <a:outerShdw blurRad="304800" dist="38100" dir="5400000" algn="t" rotWithShape="0">
                <a:srgbClr val="BA9363">
                  <a:alpha val="26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zh-CN" altLang="en-US" sz="4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4" name="不完整圆 1313"/>
            <p:cNvSpPr/>
            <p:nvPr/>
          </p:nvSpPr>
          <p:spPr>
            <a:xfrm>
              <a:off x="890587" y="2462213"/>
              <a:ext cx="1219199" cy="1219200"/>
            </a:xfrm>
            <a:prstGeom prst="pie">
              <a:avLst>
                <a:gd name="adj1" fmla="val 16115135"/>
                <a:gd name="adj2" fmla="val 21378835"/>
              </a:avLst>
            </a:prstGeom>
            <a:solidFill>
              <a:srgbClr val="781F1C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50800" dist="38100" dir="5400000" algn="t" rotWithShape="0">
                <a:srgbClr val="BA9363">
                  <a:alpha val="40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32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5" name="不完整圆 1314"/>
            <p:cNvSpPr/>
            <p:nvPr/>
          </p:nvSpPr>
          <p:spPr>
            <a:xfrm>
              <a:off x="890588" y="2462212"/>
              <a:ext cx="1219199" cy="1219200"/>
            </a:xfrm>
            <a:prstGeom prst="pie">
              <a:avLst>
                <a:gd name="adj1" fmla="val 18791677"/>
                <a:gd name="adj2" fmla="val 16203858"/>
              </a:avLst>
            </a:prstGeom>
            <a:solidFill>
              <a:srgbClr val="C4A278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50800" dist="38100" dir="5400000" algn="t" rotWithShape="0">
                <a:srgbClr val="BA9363">
                  <a:alpha val="40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32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0" name="文本框 189"/>
          <p:cNvSpPr txBox="1"/>
          <p:nvPr/>
        </p:nvSpPr>
        <p:spPr>
          <a:xfrm>
            <a:off x="4666130" y="2474796"/>
            <a:ext cx="1550287" cy="3813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050" b="0" i="0" u="none" strike="noStrike" cap="none" spc="0" normalizeH="0" baseline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</a:defRPr>
            </a:lvl1pPr>
          </a:lstStyle>
          <a:p>
            <a:pPr>
              <a:defRPr/>
            </a:pPr>
            <a:r>
              <a:rPr lang="zh-CN" altLang="en-US" sz="1600"/>
              <a:t>临床医技科室</a:t>
            </a:r>
            <a:endParaRPr lang="zh-CN" altLang="en-US" sz="1600" dirty="0"/>
          </a:p>
        </p:txBody>
      </p:sp>
      <p:sp>
        <p:nvSpPr>
          <p:cNvPr id="191" name="文本框 190"/>
          <p:cNvSpPr txBox="1"/>
          <p:nvPr/>
        </p:nvSpPr>
        <p:spPr>
          <a:xfrm>
            <a:off x="4666130" y="2046125"/>
            <a:ext cx="9837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b="1" kern="100">
                <a:gradFill>
                  <a:gsLst>
                    <a:gs pos="0">
                      <a:schemeClr val="bg1"/>
                    </a:gs>
                    <a:gs pos="100000">
                      <a:srgbClr val="E9D497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0" kern="0">
                <a:ln w="1270">
                  <a:noFill/>
                </a:ln>
                <a:solidFill>
                  <a:srgbClr val="781F1C"/>
                </a:solidFill>
                <a:effectLst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54</a:t>
            </a:r>
            <a:r>
              <a:rPr kumimoji="0" lang="zh-CN" altLang="en-US" sz="1400" b="1" i="0" u="none" strike="noStrike" kern="1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</a:t>
            </a:r>
            <a:endParaRPr kumimoji="0" lang="zh-CN" altLang="en-US" sz="2000" b="1" i="0" u="none" strike="noStrike" kern="1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16" name="文本框 1315"/>
          <p:cNvSpPr txBox="1"/>
          <p:nvPr/>
        </p:nvSpPr>
        <p:spPr>
          <a:xfrm>
            <a:off x="7721215" y="2474796"/>
            <a:ext cx="3804037" cy="3813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050" b="0" i="0" u="none" strike="noStrike" cap="none" spc="0" normalizeH="0" baseline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</a:defRPr>
            </a:lvl1pPr>
          </a:lstStyle>
          <a:p>
            <a:pPr>
              <a:defRPr/>
            </a:pPr>
            <a:r>
              <a:rPr lang="zh-CN" altLang="en-US" sz="1600"/>
              <a:t>国家级、省级和市级重点专科</a:t>
            </a:r>
          </a:p>
        </p:txBody>
      </p:sp>
      <p:sp>
        <p:nvSpPr>
          <p:cNvPr id="1317" name="文本框 1316"/>
          <p:cNvSpPr txBox="1"/>
          <p:nvPr/>
        </p:nvSpPr>
        <p:spPr>
          <a:xfrm>
            <a:off x="7721215" y="2046125"/>
            <a:ext cx="9837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b="1" kern="100">
                <a:gradFill>
                  <a:gsLst>
                    <a:gs pos="0">
                      <a:schemeClr val="bg1"/>
                    </a:gs>
                    <a:gs pos="100000">
                      <a:srgbClr val="E9D497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0" kern="0">
                <a:ln w="1270">
                  <a:noFill/>
                </a:ln>
                <a:solidFill>
                  <a:srgbClr val="781F1C"/>
                </a:solidFill>
                <a:effectLst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17</a:t>
            </a:r>
            <a:r>
              <a:rPr kumimoji="0" lang="zh-CN" altLang="en-US" sz="1400" b="1" i="0" u="none" strike="noStrike" kern="1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</a:t>
            </a:r>
            <a:endParaRPr kumimoji="0" lang="zh-CN" altLang="en-US" sz="2000" b="1" i="0" u="none" strike="noStrike" kern="1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1318" name="组合 1317"/>
          <p:cNvGrpSpPr/>
          <p:nvPr/>
        </p:nvGrpSpPr>
        <p:grpSpPr>
          <a:xfrm flipV="1">
            <a:off x="7399076" y="2367337"/>
            <a:ext cx="3187644" cy="478647"/>
            <a:chOff x="4565843" y="2367337"/>
            <a:chExt cx="3187644" cy="478647"/>
          </a:xfrm>
        </p:grpSpPr>
        <p:cxnSp>
          <p:nvCxnSpPr>
            <p:cNvPr id="1319" name="直接连接符 1318"/>
            <p:cNvCxnSpPr/>
            <p:nvPr/>
          </p:nvCxnSpPr>
          <p:spPr>
            <a:xfrm flipV="1">
              <a:off x="4565843" y="2367337"/>
              <a:ext cx="280543" cy="478647"/>
            </a:xfrm>
            <a:prstGeom prst="line">
              <a:avLst/>
            </a:prstGeom>
            <a:ln cap="rnd">
              <a:solidFill>
                <a:srgbClr val="C4A27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0" name="直接连接符 1319"/>
            <p:cNvCxnSpPr/>
            <p:nvPr/>
          </p:nvCxnSpPr>
          <p:spPr>
            <a:xfrm flipV="1">
              <a:off x="4841929" y="2369189"/>
              <a:ext cx="2911558" cy="0"/>
            </a:xfrm>
            <a:prstGeom prst="line">
              <a:avLst/>
            </a:prstGeom>
            <a:ln cap="rnd">
              <a:solidFill>
                <a:srgbClr val="C4A27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>
            <a:off x="5520399" y="3694192"/>
            <a:ext cx="5886741" cy="1609050"/>
            <a:chOff x="5520399" y="3924757"/>
            <a:chExt cx="5886741" cy="1609050"/>
          </a:xfrm>
        </p:grpSpPr>
        <p:grpSp>
          <p:nvGrpSpPr>
            <p:cNvPr id="4" name="组合 3"/>
            <p:cNvGrpSpPr/>
            <p:nvPr/>
          </p:nvGrpSpPr>
          <p:grpSpPr>
            <a:xfrm>
              <a:off x="5520399" y="3924757"/>
              <a:ext cx="1507605" cy="1609050"/>
              <a:chOff x="6033286" y="3542714"/>
              <a:chExt cx="1816032" cy="1938229"/>
            </a:xfrm>
          </p:grpSpPr>
          <p:grpSp>
            <p:nvGrpSpPr>
              <p:cNvPr id="1372" name="组合 1371"/>
              <p:cNvGrpSpPr/>
              <p:nvPr/>
            </p:nvGrpSpPr>
            <p:grpSpPr>
              <a:xfrm>
                <a:off x="6033286" y="3542714"/>
                <a:ext cx="1816032" cy="1606184"/>
                <a:chOff x="5713392" y="1152864"/>
                <a:chExt cx="1191347" cy="1053684"/>
              </a:xfrm>
            </p:grpSpPr>
            <p:sp>
              <p:nvSpPr>
                <p:cNvPr id="1373" name="任意多边形: 形状 1372"/>
                <p:cNvSpPr/>
                <p:nvPr/>
              </p:nvSpPr>
              <p:spPr>
                <a:xfrm>
                  <a:off x="5832828" y="1230457"/>
                  <a:ext cx="952448" cy="898498"/>
                </a:xfrm>
                <a:custGeom>
                  <a:avLst/>
                  <a:gdLst>
                    <a:gd name="connsiteX0" fmla="*/ 639735 w 1275291"/>
                    <a:gd name="connsiteY0" fmla="*/ 0 h 1203053"/>
                    <a:gd name="connsiteX1" fmla="*/ 991594 w 1275291"/>
                    <a:gd name="connsiteY1" fmla="*/ 233228 h 1203053"/>
                    <a:gd name="connsiteX2" fmla="*/ 1002766 w 1275291"/>
                    <a:gd name="connsiteY2" fmla="*/ 269216 h 1203053"/>
                    <a:gd name="connsiteX3" fmla="*/ 1042063 w 1275291"/>
                    <a:gd name="connsiteY3" fmla="*/ 281415 h 1203053"/>
                    <a:gd name="connsiteX4" fmla="*/ 1275291 w 1275291"/>
                    <a:gd name="connsiteY4" fmla="*/ 633274 h 1203053"/>
                    <a:gd name="connsiteX5" fmla="*/ 1042063 w 1275291"/>
                    <a:gd name="connsiteY5" fmla="*/ 985133 h 1203053"/>
                    <a:gd name="connsiteX6" fmla="*/ 971375 w 1275291"/>
                    <a:gd name="connsiteY6" fmla="*/ 1007076 h 1203053"/>
                    <a:gd name="connsiteX7" fmla="*/ 956386 w 1275291"/>
                    <a:gd name="connsiteY7" fmla="*/ 1034691 h 1203053"/>
                    <a:gd name="connsiteX8" fmla="*/ 639735 w 1275291"/>
                    <a:gd name="connsiteY8" fmla="*/ 1203053 h 1203053"/>
                    <a:gd name="connsiteX9" fmla="*/ 323084 w 1275291"/>
                    <a:gd name="connsiteY9" fmla="*/ 1034691 h 1203053"/>
                    <a:gd name="connsiteX10" fmla="*/ 308456 w 1275291"/>
                    <a:gd name="connsiteY10" fmla="*/ 1007742 h 1203053"/>
                    <a:gd name="connsiteX11" fmla="*/ 304908 w 1275291"/>
                    <a:gd name="connsiteY11" fmla="*/ 1007384 h 1203053"/>
                    <a:gd name="connsiteX12" fmla="*/ 0 w 1275291"/>
                    <a:gd name="connsiteY12" fmla="*/ 633274 h 1203053"/>
                    <a:gd name="connsiteX13" fmla="*/ 233228 w 1275291"/>
                    <a:gd name="connsiteY13" fmla="*/ 281415 h 1203053"/>
                    <a:gd name="connsiteX14" fmla="*/ 277150 w 1275291"/>
                    <a:gd name="connsiteY14" fmla="*/ 267781 h 1203053"/>
                    <a:gd name="connsiteX15" fmla="*/ 287876 w 1275291"/>
                    <a:gd name="connsiteY15" fmla="*/ 233228 h 1203053"/>
                    <a:gd name="connsiteX16" fmla="*/ 639735 w 1275291"/>
                    <a:gd name="connsiteY16" fmla="*/ 0 h 1203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75291" h="1203053">
                      <a:moveTo>
                        <a:pt x="639735" y="0"/>
                      </a:moveTo>
                      <a:cubicBezTo>
                        <a:pt x="797910" y="0"/>
                        <a:pt x="933623" y="96169"/>
                        <a:pt x="991594" y="233228"/>
                      </a:cubicBezTo>
                      <a:lnTo>
                        <a:pt x="1002766" y="269216"/>
                      </a:lnTo>
                      <a:lnTo>
                        <a:pt x="1042063" y="281415"/>
                      </a:lnTo>
                      <a:cubicBezTo>
                        <a:pt x="1179122" y="339386"/>
                        <a:pt x="1275291" y="475099"/>
                        <a:pt x="1275291" y="633274"/>
                      </a:cubicBezTo>
                      <a:cubicBezTo>
                        <a:pt x="1275291" y="791449"/>
                        <a:pt x="1179122" y="927162"/>
                        <a:pt x="1042063" y="985133"/>
                      </a:cubicBezTo>
                      <a:lnTo>
                        <a:pt x="971375" y="1007076"/>
                      </a:lnTo>
                      <a:lnTo>
                        <a:pt x="956386" y="1034691"/>
                      </a:lnTo>
                      <a:cubicBezTo>
                        <a:pt x="887762" y="1136269"/>
                        <a:pt x="771548" y="1203053"/>
                        <a:pt x="639735" y="1203053"/>
                      </a:cubicBezTo>
                      <a:cubicBezTo>
                        <a:pt x="507922" y="1203053"/>
                        <a:pt x="391708" y="1136269"/>
                        <a:pt x="323084" y="1034691"/>
                      </a:cubicBezTo>
                      <a:lnTo>
                        <a:pt x="308456" y="1007742"/>
                      </a:lnTo>
                      <a:lnTo>
                        <a:pt x="304908" y="1007384"/>
                      </a:lnTo>
                      <a:cubicBezTo>
                        <a:pt x="130897" y="971776"/>
                        <a:pt x="0" y="817812"/>
                        <a:pt x="0" y="633274"/>
                      </a:cubicBezTo>
                      <a:cubicBezTo>
                        <a:pt x="0" y="475099"/>
                        <a:pt x="96169" y="339386"/>
                        <a:pt x="233228" y="281415"/>
                      </a:cubicBezTo>
                      <a:lnTo>
                        <a:pt x="277150" y="267781"/>
                      </a:lnTo>
                      <a:lnTo>
                        <a:pt x="287876" y="233228"/>
                      </a:lnTo>
                      <a:cubicBezTo>
                        <a:pt x="345847" y="96169"/>
                        <a:pt x="481560" y="0"/>
                        <a:pt x="639735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A16361">
                        <a:alpha val="0"/>
                      </a:srgbClr>
                    </a:gs>
                    <a:gs pos="100000">
                      <a:srgbClr val="A16361">
                        <a:alpha val="38000"/>
                      </a:srgbClr>
                    </a:gs>
                  </a:gsLst>
                  <a:lin ang="5400000" scaled="1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3453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74" name="任意多边形: 形状 1373"/>
                <p:cNvSpPr/>
                <p:nvPr/>
              </p:nvSpPr>
              <p:spPr>
                <a:xfrm>
                  <a:off x="5791585" y="1191551"/>
                  <a:ext cx="1034934" cy="976311"/>
                </a:xfrm>
                <a:custGeom>
                  <a:avLst/>
                  <a:gdLst>
                    <a:gd name="connsiteX0" fmla="*/ 639735 w 1275291"/>
                    <a:gd name="connsiteY0" fmla="*/ 0 h 1203053"/>
                    <a:gd name="connsiteX1" fmla="*/ 991594 w 1275291"/>
                    <a:gd name="connsiteY1" fmla="*/ 233228 h 1203053"/>
                    <a:gd name="connsiteX2" fmla="*/ 1002766 w 1275291"/>
                    <a:gd name="connsiteY2" fmla="*/ 269216 h 1203053"/>
                    <a:gd name="connsiteX3" fmla="*/ 1042063 w 1275291"/>
                    <a:gd name="connsiteY3" fmla="*/ 281415 h 1203053"/>
                    <a:gd name="connsiteX4" fmla="*/ 1275291 w 1275291"/>
                    <a:gd name="connsiteY4" fmla="*/ 633274 h 1203053"/>
                    <a:gd name="connsiteX5" fmla="*/ 1042063 w 1275291"/>
                    <a:gd name="connsiteY5" fmla="*/ 985133 h 1203053"/>
                    <a:gd name="connsiteX6" fmla="*/ 971375 w 1275291"/>
                    <a:gd name="connsiteY6" fmla="*/ 1007076 h 1203053"/>
                    <a:gd name="connsiteX7" fmla="*/ 956386 w 1275291"/>
                    <a:gd name="connsiteY7" fmla="*/ 1034691 h 1203053"/>
                    <a:gd name="connsiteX8" fmla="*/ 639735 w 1275291"/>
                    <a:gd name="connsiteY8" fmla="*/ 1203053 h 1203053"/>
                    <a:gd name="connsiteX9" fmla="*/ 323084 w 1275291"/>
                    <a:gd name="connsiteY9" fmla="*/ 1034691 h 1203053"/>
                    <a:gd name="connsiteX10" fmla="*/ 308456 w 1275291"/>
                    <a:gd name="connsiteY10" fmla="*/ 1007742 h 1203053"/>
                    <a:gd name="connsiteX11" fmla="*/ 304908 w 1275291"/>
                    <a:gd name="connsiteY11" fmla="*/ 1007384 h 1203053"/>
                    <a:gd name="connsiteX12" fmla="*/ 0 w 1275291"/>
                    <a:gd name="connsiteY12" fmla="*/ 633274 h 1203053"/>
                    <a:gd name="connsiteX13" fmla="*/ 233228 w 1275291"/>
                    <a:gd name="connsiteY13" fmla="*/ 281415 h 1203053"/>
                    <a:gd name="connsiteX14" fmla="*/ 277150 w 1275291"/>
                    <a:gd name="connsiteY14" fmla="*/ 267781 h 1203053"/>
                    <a:gd name="connsiteX15" fmla="*/ 287876 w 1275291"/>
                    <a:gd name="connsiteY15" fmla="*/ 233228 h 1203053"/>
                    <a:gd name="connsiteX16" fmla="*/ 639735 w 1275291"/>
                    <a:gd name="connsiteY16" fmla="*/ 0 h 1203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75291" h="1203053">
                      <a:moveTo>
                        <a:pt x="639735" y="0"/>
                      </a:moveTo>
                      <a:cubicBezTo>
                        <a:pt x="797910" y="0"/>
                        <a:pt x="933623" y="96169"/>
                        <a:pt x="991594" y="233228"/>
                      </a:cubicBezTo>
                      <a:lnTo>
                        <a:pt x="1002766" y="269216"/>
                      </a:lnTo>
                      <a:lnTo>
                        <a:pt x="1042063" y="281415"/>
                      </a:lnTo>
                      <a:cubicBezTo>
                        <a:pt x="1179122" y="339386"/>
                        <a:pt x="1275291" y="475099"/>
                        <a:pt x="1275291" y="633274"/>
                      </a:cubicBezTo>
                      <a:cubicBezTo>
                        <a:pt x="1275291" y="791449"/>
                        <a:pt x="1179122" y="927162"/>
                        <a:pt x="1042063" y="985133"/>
                      </a:cubicBezTo>
                      <a:lnTo>
                        <a:pt x="971375" y="1007076"/>
                      </a:lnTo>
                      <a:lnTo>
                        <a:pt x="956386" y="1034691"/>
                      </a:lnTo>
                      <a:cubicBezTo>
                        <a:pt x="887762" y="1136269"/>
                        <a:pt x="771548" y="1203053"/>
                        <a:pt x="639735" y="1203053"/>
                      </a:cubicBezTo>
                      <a:cubicBezTo>
                        <a:pt x="507922" y="1203053"/>
                        <a:pt x="391708" y="1136269"/>
                        <a:pt x="323084" y="1034691"/>
                      </a:cubicBezTo>
                      <a:lnTo>
                        <a:pt x="308456" y="1007742"/>
                      </a:lnTo>
                      <a:lnTo>
                        <a:pt x="304908" y="1007384"/>
                      </a:lnTo>
                      <a:cubicBezTo>
                        <a:pt x="130897" y="971776"/>
                        <a:pt x="0" y="817812"/>
                        <a:pt x="0" y="633274"/>
                      </a:cubicBezTo>
                      <a:cubicBezTo>
                        <a:pt x="0" y="475099"/>
                        <a:pt x="96169" y="339386"/>
                        <a:pt x="233228" y="281415"/>
                      </a:cubicBezTo>
                      <a:lnTo>
                        <a:pt x="277150" y="267781"/>
                      </a:lnTo>
                      <a:lnTo>
                        <a:pt x="287876" y="233228"/>
                      </a:lnTo>
                      <a:cubicBezTo>
                        <a:pt x="345847" y="96169"/>
                        <a:pt x="481560" y="0"/>
                        <a:pt x="639735" y="0"/>
                      </a:cubicBezTo>
                      <a:close/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0">
                        <a:srgbClr val="781F1C"/>
                      </a:gs>
                      <a:gs pos="87000">
                        <a:srgbClr val="781F1C">
                          <a:alpha val="0"/>
                        </a:srgbClr>
                      </a:gs>
                    </a:gsLst>
                    <a:lin ang="5400000" scaled="1"/>
                  </a:gradFill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3453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75" name="任意多边形: 形状 1374"/>
                <p:cNvSpPr/>
                <p:nvPr/>
              </p:nvSpPr>
              <p:spPr>
                <a:xfrm>
                  <a:off x="5750576" y="1152864"/>
                  <a:ext cx="1116953" cy="1053684"/>
                </a:xfrm>
                <a:custGeom>
                  <a:avLst/>
                  <a:gdLst>
                    <a:gd name="connsiteX0" fmla="*/ 639735 w 1275291"/>
                    <a:gd name="connsiteY0" fmla="*/ 0 h 1203053"/>
                    <a:gd name="connsiteX1" fmla="*/ 991594 w 1275291"/>
                    <a:gd name="connsiteY1" fmla="*/ 233228 h 1203053"/>
                    <a:gd name="connsiteX2" fmla="*/ 1002766 w 1275291"/>
                    <a:gd name="connsiteY2" fmla="*/ 269216 h 1203053"/>
                    <a:gd name="connsiteX3" fmla="*/ 1042063 w 1275291"/>
                    <a:gd name="connsiteY3" fmla="*/ 281415 h 1203053"/>
                    <a:gd name="connsiteX4" fmla="*/ 1275291 w 1275291"/>
                    <a:gd name="connsiteY4" fmla="*/ 633274 h 1203053"/>
                    <a:gd name="connsiteX5" fmla="*/ 1042063 w 1275291"/>
                    <a:gd name="connsiteY5" fmla="*/ 985133 h 1203053"/>
                    <a:gd name="connsiteX6" fmla="*/ 971375 w 1275291"/>
                    <a:gd name="connsiteY6" fmla="*/ 1007076 h 1203053"/>
                    <a:gd name="connsiteX7" fmla="*/ 956386 w 1275291"/>
                    <a:gd name="connsiteY7" fmla="*/ 1034691 h 1203053"/>
                    <a:gd name="connsiteX8" fmla="*/ 639735 w 1275291"/>
                    <a:gd name="connsiteY8" fmla="*/ 1203053 h 1203053"/>
                    <a:gd name="connsiteX9" fmla="*/ 323084 w 1275291"/>
                    <a:gd name="connsiteY9" fmla="*/ 1034691 h 1203053"/>
                    <a:gd name="connsiteX10" fmla="*/ 308456 w 1275291"/>
                    <a:gd name="connsiteY10" fmla="*/ 1007742 h 1203053"/>
                    <a:gd name="connsiteX11" fmla="*/ 304908 w 1275291"/>
                    <a:gd name="connsiteY11" fmla="*/ 1007384 h 1203053"/>
                    <a:gd name="connsiteX12" fmla="*/ 0 w 1275291"/>
                    <a:gd name="connsiteY12" fmla="*/ 633274 h 1203053"/>
                    <a:gd name="connsiteX13" fmla="*/ 233228 w 1275291"/>
                    <a:gd name="connsiteY13" fmla="*/ 281415 h 1203053"/>
                    <a:gd name="connsiteX14" fmla="*/ 277150 w 1275291"/>
                    <a:gd name="connsiteY14" fmla="*/ 267781 h 1203053"/>
                    <a:gd name="connsiteX15" fmla="*/ 287876 w 1275291"/>
                    <a:gd name="connsiteY15" fmla="*/ 233228 h 1203053"/>
                    <a:gd name="connsiteX16" fmla="*/ 639735 w 1275291"/>
                    <a:gd name="connsiteY16" fmla="*/ 0 h 1203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75291" h="1203053">
                      <a:moveTo>
                        <a:pt x="639735" y="0"/>
                      </a:moveTo>
                      <a:cubicBezTo>
                        <a:pt x="797910" y="0"/>
                        <a:pt x="933623" y="96169"/>
                        <a:pt x="991594" y="233228"/>
                      </a:cubicBezTo>
                      <a:lnTo>
                        <a:pt x="1002766" y="269216"/>
                      </a:lnTo>
                      <a:lnTo>
                        <a:pt x="1042063" y="281415"/>
                      </a:lnTo>
                      <a:cubicBezTo>
                        <a:pt x="1179122" y="339386"/>
                        <a:pt x="1275291" y="475099"/>
                        <a:pt x="1275291" y="633274"/>
                      </a:cubicBezTo>
                      <a:cubicBezTo>
                        <a:pt x="1275291" y="791449"/>
                        <a:pt x="1179122" y="927162"/>
                        <a:pt x="1042063" y="985133"/>
                      </a:cubicBezTo>
                      <a:lnTo>
                        <a:pt x="971375" y="1007076"/>
                      </a:lnTo>
                      <a:lnTo>
                        <a:pt x="956386" y="1034691"/>
                      </a:lnTo>
                      <a:cubicBezTo>
                        <a:pt x="887762" y="1136269"/>
                        <a:pt x="771548" y="1203053"/>
                        <a:pt x="639735" y="1203053"/>
                      </a:cubicBezTo>
                      <a:cubicBezTo>
                        <a:pt x="507922" y="1203053"/>
                        <a:pt x="391708" y="1136269"/>
                        <a:pt x="323084" y="1034691"/>
                      </a:cubicBezTo>
                      <a:lnTo>
                        <a:pt x="308456" y="1007742"/>
                      </a:lnTo>
                      <a:lnTo>
                        <a:pt x="304908" y="1007384"/>
                      </a:lnTo>
                      <a:cubicBezTo>
                        <a:pt x="130897" y="971776"/>
                        <a:pt x="0" y="817812"/>
                        <a:pt x="0" y="633274"/>
                      </a:cubicBezTo>
                      <a:cubicBezTo>
                        <a:pt x="0" y="475099"/>
                        <a:pt x="96169" y="339386"/>
                        <a:pt x="233228" y="281415"/>
                      </a:cubicBezTo>
                      <a:lnTo>
                        <a:pt x="277150" y="267781"/>
                      </a:lnTo>
                      <a:lnTo>
                        <a:pt x="287876" y="233228"/>
                      </a:lnTo>
                      <a:cubicBezTo>
                        <a:pt x="345847" y="96169"/>
                        <a:pt x="481560" y="0"/>
                        <a:pt x="639735" y="0"/>
                      </a:cubicBezTo>
                      <a:close/>
                    </a:path>
                  </a:pathLst>
                </a:custGeom>
                <a:noFill/>
                <a:ln w="6350" cap="flat" cmpd="sng" algn="ctr">
                  <a:gradFill flip="none" rotWithShape="1">
                    <a:gsLst>
                      <a:gs pos="0">
                        <a:srgbClr val="A16361">
                          <a:alpha val="50000"/>
                        </a:srgbClr>
                      </a:gs>
                      <a:gs pos="87000">
                        <a:srgbClr val="A16361">
                          <a:alpha val="0"/>
                        </a:srgbClr>
                      </a:gs>
                    </a:gsLst>
                    <a:lin ang="162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3453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76" name="文本框 1375"/>
                <p:cNvSpPr txBox="1"/>
                <p:nvPr/>
              </p:nvSpPr>
              <p:spPr>
                <a:xfrm>
                  <a:off x="5713392" y="1426163"/>
                  <a:ext cx="1191347" cy="6148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>
                    <a:lnSpc>
                      <a:spcPct val="120000"/>
                    </a:lnSpc>
                    <a:defRPr/>
                  </a:pPr>
                  <a:r>
                    <a:rPr lang="zh-CN" altLang="en-US" sz="1200"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latin typeface="梦源黑体 CN W15" panose="020B0200000000000000" pitchFamily="34" charset="-122"/>
                      <a:ea typeface="梦源黑体 CN W15" panose="020B0200000000000000" pitchFamily="34" charset="-122"/>
                    </a:rPr>
                    <a:t>侯平玺全国</a:t>
                  </a:r>
                  <a:endParaRPr lang="en-US" altLang="zh-CN" sz="120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梦源黑体 CN W15" panose="020B0200000000000000" pitchFamily="34" charset="-122"/>
                    <a:ea typeface="梦源黑体 CN W15" panose="020B0200000000000000" pitchFamily="34" charset="-122"/>
                  </a:endParaRPr>
                </a:p>
                <a:p>
                  <a:pPr lvl="0" algn="ctr">
                    <a:lnSpc>
                      <a:spcPct val="120000"/>
                    </a:lnSpc>
                    <a:defRPr/>
                  </a:pPr>
                  <a:r>
                    <a:rPr lang="zh-CN" altLang="en-US" sz="1200"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latin typeface="梦源黑体 CN W15" panose="020B0200000000000000" pitchFamily="34" charset="-122"/>
                      <a:ea typeface="梦源黑体 CN W15" panose="020B0200000000000000" pitchFamily="34" charset="-122"/>
                    </a:rPr>
                    <a:t>名老中医药专家</a:t>
                  </a:r>
                  <a:endParaRPr lang="en-US" altLang="zh-CN" sz="120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梦源黑体 CN W15" panose="020B0200000000000000" pitchFamily="34" charset="-122"/>
                    <a:ea typeface="梦源黑体 CN W15" panose="020B0200000000000000" pitchFamily="34" charset="-122"/>
                  </a:endParaRPr>
                </a:p>
                <a:p>
                  <a:pPr lvl="0" algn="ctr">
                    <a:lnSpc>
                      <a:spcPct val="120000"/>
                    </a:lnSpc>
                    <a:defRPr/>
                  </a:pPr>
                  <a:r>
                    <a:rPr lang="zh-CN" altLang="en-US" sz="1200"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latin typeface="梦源黑体 CN W15" panose="020B0200000000000000" pitchFamily="34" charset="-122"/>
                      <a:ea typeface="梦源黑体 CN W15" panose="020B0200000000000000" pitchFamily="34" charset="-122"/>
                    </a:rPr>
                    <a:t>传承工作室</a:t>
                  </a:r>
                </a:p>
              </p:txBody>
            </p:sp>
          </p:grpSp>
          <p:grpSp>
            <p:nvGrpSpPr>
              <p:cNvPr id="1399" name="组合 1398"/>
              <p:cNvGrpSpPr/>
              <p:nvPr/>
            </p:nvGrpSpPr>
            <p:grpSpPr>
              <a:xfrm>
                <a:off x="6145449" y="5267660"/>
                <a:ext cx="1591706" cy="213283"/>
                <a:chOff x="6118781" y="5536094"/>
                <a:chExt cx="1696482" cy="213283"/>
              </a:xfrm>
            </p:grpSpPr>
            <p:sp>
              <p:nvSpPr>
                <p:cNvPr id="1397" name="椭圆 1396"/>
                <p:cNvSpPr/>
                <p:nvPr/>
              </p:nvSpPr>
              <p:spPr>
                <a:xfrm>
                  <a:off x="6309797" y="5536094"/>
                  <a:ext cx="1314450" cy="169381"/>
                </a:xfrm>
                <a:prstGeom prst="ellipse">
                  <a:avLst/>
                </a:prstGeom>
                <a:gradFill>
                  <a:gsLst>
                    <a:gs pos="95000">
                      <a:srgbClr val="E2D1BD"/>
                    </a:gs>
                    <a:gs pos="0">
                      <a:srgbClr val="781F1C">
                        <a:alpha val="0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/>
                </a:p>
              </p:txBody>
            </p:sp>
            <p:sp>
              <p:nvSpPr>
                <p:cNvPr id="1398" name="椭圆 1397"/>
                <p:cNvSpPr/>
                <p:nvPr/>
              </p:nvSpPr>
              <p:spPr>
                <a:xfrm>
                  <a:off x="6118781" y="5558875"/>
                  <a:ext cx="1696482" cy="190502"/>
                </a:xfrm>
                <a:prstGeom prst="ellipse">
                  <a:avLst/>
                </a:prstGeom>
                <a:noFill/>
                <a:ln w="9525">
                  <a:gradFill>
                    <a:gsLst>
                      <a:gs pos="5000">
                        <a:srgbClr val="E2D1BD">
                          <a:alpha val="0"/>
                        </a:srgbClr>
                      </a:gs>
                      <a:gs pos="100000">
                        <a:srgbClr val="781F1C">
                          <a:alpha val="40000"/>
                        </a:srgb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/>
                </a:p>
              </p:txBody>
            </p:sp>
          </p:grpSp>
        </p:grpSp>
        <p:grpSp>
          <p:nvGrpSpPr>
            <p:cNvPr id="3" name="组合 2"/>
            <p:cNvGrpSpPr/>
            <p:nvPr/>
          </p:nvGrpSpPr>
          <p:grpSpPr>
            <a:xfrm>
              <a:off x="6980111" y="3924757"/>
              <a:ext cx="1507605" cy="1609050"/>
              <a:chOff x="7828259" y="3542714"/>
              <a:chExt cx="1816032" cy="1938229"/>
            </a:xfrm>
          </p:grpSpPr>
          <p:grpSp>
            <p:nvGrpSpPr>
              <p:cNvPr id="1387" name="组合 1386"/>
              <p:cNvGrpSpPr/>
              <p:nvPr/>
            </p:nvGrpSpPr>
            <p:grpSpPr>
              <a:xfrm>
                <a:off x="7828259" y="3542714"/>
                <a:ext cx="1816032" cy="1606184"/>
                <a:chOff x="5713392" y="1152864"/>
                <a:chExt cx="1191347" cy="1053684"/>
              </a:xfrm>
            </p:grpSpPr>
            <p:sp>
              <p:nvSpPr>
                <p:cNvPr id="1388" name="任意多边形: 形状 1387"/>
                <p:cNvSpPr/>
                <p:nvPr/>
              </p:nvSpPr>
              <p:spPr>
                <a:xfrm>
                  <a:off x="5832828" y="1230457"/>
                  <a:ext cx="952448" cy="898498"/>
                </a:xfrm>
                <a:custGeom>
                  <a:avLst/>
                  <a:gdLst>
                    <a:gd name="connsiteX0" fmla="*/ 639735 w 1275291"/>
                    <a:gd name="connsiteY0" fmla="*/ 0 h 1203053"/>
                    <a:gd name="connsiteX1" fmla="*/ 991594 w 1275291"/>
                    <a:gd name="connsiteY1" fmla="*/ 233228 h 1203053"/>
                    <a:gd name="connsiteX2" fmla="*/ 1002766 w 1275291"/>
                    <a:gd name="connsiteY2" fmla="*/ 269216 h 1203053"/>
                    <a:gd name="connsiteX3" fmla="*/ 1042063 w 1275291"/>
                    <a:gd name="connsiteY3" fmla="*/ 281415 h 1203053"/>
                    <a:gd name="connsiteX4" fmla="*/ 1275291 w 1275291"/>
                    <a:gd name="connsiteY4" fmla="*/ 633274 h 1203053"/>
                    <a:gd name="connsiteX5" fmla="*/ 1042063 w 1275291"/>
                    <a:gd name="connsiteY5" fmla="*/ 985133 h 1203053"/>
                    <a:gd name="connsiteX6" fmla="*/ 971375 w 1275291"/>
                    <a:gd name="connsiteY6" fmla="*/ 1007076 h 1203053"/>
                    <a:gd name="connsiteX7" fmla="*/ 956386 w 1275291"/>
                    <a:gd name="connsiteY7" fmla="*/ 1034691 h 1203053"/>
                    <a:gd name="connsiteX8" fmla="*/ 639735 w 1275291"/>
                    <a:gd name="connsiteY8" fmla="*/ 1203053 h 1203053"/>
                    <a:gd name="connsiteX9" fmla="*/ 323084 w 1275291"/>
                    <a:gd name="connsiteY9" fmla="*/ 1034691 h 1203053"/>
                    <a:gd name="connsiteX10" fmla="*/ 308456 w 1275291"/>
                    <a:gd name="connsiteY10" fmla="*/ 1007742 h 1203053"/>
                    <a:gd name="connsiteX11" fmla="*/ 304908 w 1275291"/>
                    <a:gd name="connsiteY11" fmla="*/ 1007384 h 1203053"/>
                    <a:gd name="connsiteX12" fmla="*/ 0 w 1275291"/>
                    <a:gd name="connsiteY12" fmla="*/ 633274 h 1203053"/>
                    <a:gd name="connsiteX13" fmla="*/ 233228 w 1275291"/>
                    <a:gd name="connsiteY13" fmla="*/ 281415 h 1203053"/>
                    <a:gd name="connsiteX14" fmla="*/ 277150 w 1275291"/>
                    <a:gd name="connsiteY14" fmla="*/ 267781 h 1203053"/>
                    <a:gd name="connsiteX15" fmla="*/ 287876 w 1275291"/>
                    <a:gd name="connsiteY15" fmla="*/ 233228 h 1203053"/>
                    <a:gd name="connsiteX16" fmla="*/ 639735 w 1275291"/>
                    <a:gd name="connsiteY16" fmla="*/ 0 h 1203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75291" h="1203053">
                      <a:moveTo>
                        <a:pt x="639735" y="0"/>
                      </a:moveTo>
                      <a:cubicBezTo>
                        <a:pt x="797910" y="0"/>
                        <a:pt x="933623" y="96169"/>
                        <a:pt x="991594" y="233228"/>
                      </a:cubicBezTo>
                      <a:lnTo>
                        <a:pt x="1002766" y="269216"/>
                      </a:lnTo>
                      <a:lnTo>
                        <a:pt x="1042063" y="281415"/>
                      </a:lnTo>
                      <a:cubicBezTo>
                        <a:pt x="1179122" y="339386"/>
                        <a:pt x="1275291" y="475099"/>
                        <a:pt x="1275291" y="633274"/>
                      </a:cubicBezTo>
                      <a:cubicBezTo>
                        <a:pt x="1275291" y="791449"/>
                        <a:pt x="1179122" y="927162"/>
                        <a:pt x="1042063" y="985133"/>
                      </a:cubicBezTo>
                      <a:lnTo>
                        <a:pt x="971375" y="1007076"/>
                      </a:lnTo>
                      <a:lnTo>
                        <a:pt x="956386" y="1034691"/>
                      </a:lnTo>
                      <a:cubicBezTo>
                        <a:pt x="887762" y="1136269"/>
                        <a:pt x="771548" y="1203053"/>
                        <a:pt x="639735" y="1203053"/>
                      </a:cubicBezTo>
                      <a:cubicBezTo>
                        <a:pt x="507922" y="1203053"/>
                        <a:pt x="391708" y="1136269"/>
                        <a:pt x="323084" y="1034691"/>
                      </a:cubicBezTo>
                      <a:lnTo>
                        <a:pt x="308456" y="1007742"/>
                      </a:lnTo>
                      <a:lnTo>
                        <a:pt x="304908" y="1007384"/>
                      </a:lnTo>
                      <a:cubicBezTo>
                        <a:pt x="130897" y="971776"/>
                        <a:pt x="0" y="817812"/>
                        <a:pt x="0" y="633274"/>
                      </a:cubicBezTo>
                      <a:cubicBezTo>
                        <a:pt x="0" y="475099"/>
                        <a:pt x="96169" y="339386"/>
                        <a:pt x="233228" y="281415"/>
                      </a:cubicBezTo>
                      <a:lnTo>
                        <a:pt x="277150" y="267781"/>
                      </a:lnTo>
                      <a:lnTo>
                        <a:pt x="287876" y="233228"/>
                      </a:lnTo>
                      <a:cubicBezTo>
                        <a:pt x="345847" y="96169"/>
                        <a:pt x="481560" y="0"/>
                        <a:pt x="639735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A16361">
                        <a:alpha val="0"/>
                      </a:srgbClr>
                    </a:gs>
                    <a:gs pos="100000">
                      <a:srgbClr val="A16361">
                        <a:alpha val="38000"/>
                      </a:srgbClr>
                    </a:gs>
                  </a:gsLst>
                  <a:lin ang="5400000" scaled="1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3453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89" name="任意多边形: 形状 1388"/>
                <p:cNvSpPr/>
                <p:nvPr/>
              </p:nvSpPr>
              <p:spPr>
                <a:xfrm>
                  <a:off x="5791585" y="1191551"/>
                  <a:ext cx="1034934" cy="976311"/>
                </a:xfrm>
                <a:custGeom>
                  <a:avLst/>
                  <a:gdLst>
                    <a:gd name="connsiteX0" fmla="*/ 639735 w 1275291"/>
                    <a:gd name="connsiteY0" fmla="*/ 0 h 1203053"/>
                    <a:gd name="connsiteX1" fmla="*/ 991594 w 1275291"/>
                    <a:gd name="connsiteY1" fmla="*/ 233228 h 1203053"/>
                    <a:gd name="connsiteX2" fmla="*/ 1002766 w 1275291"/>
                    <a:gd name="connsiteY2" fmla="*/ 269216 h 1203053"/>
                    <a:gd name="connsiteX3" fmla="*/ 1042063 w 1275291"/>
                    <a:gd name="connsiteY3" fmla="*/ 281415 h 1203053"/>
                    <a:gd name="connsiteX4" fmla="*/ 1275291 w 1275291"/>
                    <a:gd name="connsiteY4" fmla="*/ 633274 h 1203053"/>
                    <a:gd name="connsiteX5" fmla="*/ 1042063 w 1275291"/>
                    <a:gd name="connsiteY5" fmla="*/ 985133 h 1203053"/>
                    <a:gd name="connsiteX6" fmla="*/ 971375 w 1275291"/>
                    <a:gd name="connsiteY6" fmla="*/ 1007076 h 1203053"/>
                    <a:gd name="connsiteX7" fmla="*/ 956386 w 1275291"/>
                    <a:gd name="connsiteY7" fmla="*/ 1034691 h 1203053"/>
                    <a:gd name="connsiteX8" fmla="*/ 639735 w 1275291"/>
                    <a:gd name="connsiteY8" fmla="*/ 1203053 h 1203053"/>
                    <a:gd name="connsiteX9" fmla="*/ 323084 w 1275291"/>
                    <a:gd name="connsiteY9" fmla="*/ 1034691 h 1203053"/>
                    <a:gd name="connsiteX10" fmla="*/ 308456 w 1275291"/>
                    <a:gd name="connsiteY10" fmla="*/ 1007742 h 1203053"/>
                    <a:gd name="connsiteX11" fmla="*/ 304908 w 1275291"/>
                    <a:gd name="connsiteY11" fmla="*/ 1007384 h 1203053"/>
                    <a:gd name="connsiteX12" fmla="*/ 0 w 1275291"/>
                    <a:gd name="connsiteY12" fmla="*/ 633274 h 1203053"/>
                    <a:gd name="connsiteX13" fmla="*/ 233228 w 1275291"/>
                    <a:gd name="connsiteY13" fmla="*/ 281415 h 1203053"/>
                    <a:gd name="connsiteX14" fmla="*/ 277150 w 1275291"/>
                    <a:gd name="connsiteY14" fmla="*/ 267781 h 1203053"/>
                    <a:gd name="connsiteX15" fmla="*/ 287876 w 1275291"/>
                    <a:gd name="connsiteY15" fmla="*/ 233228 h 1203053"/>
                    <a:gd name="connsiteX16" fmla="*/ 639735 w 1275291"/>
                    <a:gd name="connsiteY16" fmla="*/ 0 h 1203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75291" h="1203053">
                      <a:moveTo>
                        <a:pt x="639735" y="0"/>
                      </a:moveTo>
                      <a:cubicBezTo>
                        <a:pt x="797910" y="0"/>
                        <a:pt x="933623" y="96169"/>
                        <a:pt x="991594" y="233228"/>
                      </a:cubicBezTo>
                      <a:lnTo>
                        <a:pt x="1002766" y="269216"/>
                      </a:lnTo>
                      <a:lnTo>
                        <a:pt x="1042063" y="281415"/>
                      </a:lnTo>
                      <a:cubicBezTo>
                        <a:pt x="1179122" y="339386"/>
                        <a:pt x="1275291" y="475099"/>
                        <a:pt x="1275291" y="633274"/>
                      </a:cubicBezTo>
                      <a:cubicBezTo>
                        <a:pt x="1275291" y="791449"/>
                        <a:pt x="1179122" y="927162"/>
                        <a:pt x="1042063" y="985133"/>
                      </a:cubicBezTo>
                      <a:lnTo>
                        <a:pt x="971375" y="1007076"/>
                      </a:lnTo>
                      <a:lnTo>
                        <a:pt x="956386" y="1034691"/>
                      </a:lnTo>
                      <a:cubicBezTo>
                        <a:pt x="887762" y="1136269"/>
                        <a:pt x="771548" y="1203053"/>
                        <a:pt x="639735" y="1203053"/>
                      </a:cubicBezTo>
                      <a:cubicBezTo>
                        <a:pt x="507922" y="1203053"/>
                        <a:pt x="391708" y="1136269"/>
                        <a:pt x="323084" y="1034691"/>
                      </a:cubicBezTo>
                      <a:lnTo>
                        <a:pt x="308456" y="1007742"/>
                      </a:lnTo>
                      <a:lnTo>
                        <a:pt x="304908" y="1007384"/>
                      </a:lnTo>
                      <a:cubicBezTo>
                        <a:pt x="130897" y="971776"/>
                        <a:pt x="0" y="817812"/>
                        <a:pt x="0" y="633274"/>
                      </a:cubicBezTo>
                      <a:cubicBezTo>
                        <a:pt x="0" y="475099"/>
                        <a:pt x="96169" y="339386"/>
                        <a:pt x="233228" y="281415"/>
                      </a:cubicBezTo>
                      <a:lnTo>
                        <a:pt x="277150" y="267781"/>
                      </a:lnTo>
                      <a:lnTo>
                        <a:pt x="287876" y="233228"/>
                      </a:lnTo>
                      <a:cubicBezTo>
                        <a:pt x="345847" y="96169"/>
                        <a:pt x="481560" y="0"/>
                        <a:pt x="639735" y="0"/>
                      </a:cubicBezTo>
                      <a:close/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0">
                        <a:srgbClr val="781F1C"/>
                      </a:gs>
                      <a:gs pos="87000">
                        <a:srgbClr val="781F1C">
                          <a:alpha val="0"/>
                        </a:srgbClr>
                      </a:gs>
                    </a:gsLst>
                    <a:lin ang="5400000" scaled="1"/>
                  </a:gradFill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3453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90" name="任意多边形: 形状 1389"/>
                <p:cNvSpPr/>
                <p:nvPr/>
              </p:nvSpPr>
              <p:spPr>
                <a:xfrm>
                  <a:off x="5750576" y="1152864"/>
                  <a:ext cx="1116953" cy="1053684"/>
                </a:xfrm>
                <a:custGeom>
                  <a:avLst/>
                  <a:gdLst>
                    <a:gd name="connsiteX0" fmla="*/ 639735 w 1275291"/>
                    <a:gd name="connsiteY0" fmla="*/ 0 h 1203053"/>
                    <a:gd name="connsiteX1" fmla="*/ 991594 w 1275291"/>
                    <a:gd name="connsiteY1" fmla="*/ 233228 h 1203053"/>
                    <a:gd name="connsiteX2" fmla="*/ 1002766 w 1275291"/>
                    <a:gd name="connsiteY2" fmla="*/ 269216 h 1203053"/>
                    <a:gd name="connsiteX3" fmla="*/ 1042063 w 1275291"/>
                    <a:gd name="connsiteY3" fmla="*/ 281415 h 1203053"/>
                    <a:gd name="connsiteX4" fmla="*/ 1275291 w 1275291"/>
                    <a:gd name="connsiteY4" fmla="*/ 633274 h 1203053"/>
                    <a:gd name="connsiteX5" fmla="*/ 1042063 w 1275291"/>
                    <a:gd name="connsiteY5" fmla="*/ 985133 h 1203053"/>
                    <a:gd name="connsiteX6" fmla="*/ 971375 w 1275291"/>
                    <a:gd name="connsiteY6" fmla="*/ 1007076 h 1203053"/>
                    <a:gd name="connsiteX7" fmla="*/ 956386 w 1275291"/>
                    <a:gd name="connsiteY7" fmla="*/ 1034691 h 1203053"/>
                    <a:gd name="connsiteX8" fmla="*/ 639735 w 1275291"/>
                    <a:gd name="connsiteY8" fmla="*/ 1203053 h 1203053"/>
                    <a:gd name="connsiteX9" fmla="*/ 323084 w 1275291"/>
                    <a:gd name="connsiteY9" fmla="*/ 1034691 h 1203053"/>
                    <a:gd name="connsiteX10" fmla="*/ 308456 w 1275291"/>
                    <a:gd name="connsiteY10" fmla="*/ 1007742 h 1203053"/>
                    <a:gd name="connsiteX11" fmla="*/ 304908 w 1275291"/>
                    <a:gd name="connsiteY11" fmla="*/ 1007384 h 1203053"/>
                    <a:gd name="connsiteX12" fmla="*/ 0 w 1275291"/>
                    <a:gd name="connsiteY12" fmla="*/ 633274 h 1203053"/>
                    <a:gd name="connsiteX13" fmla="*/ 233228 w 1275291"/>
                    <a:gd name="connsiteY13" fmla="*/ 281415 h 1203053"/>
                    <a:gd name="connsiteX14" fmla="*/ 277150 w 1275291"/>
                    <a:gd name="connsiteY14" fmla="*/ 267781 h 1203053"/>
                    <a:gd name="connsiteX15" fmla="*/ 287876 w 1275291"/>
                    <a:gd name="connsiteY15" fmla="*/ 233228 h 1203053"/>
                    <a:gd name="connsiteX16" fmla="*/ 639735 w 1275291"/>
                    <a:gd name="connsiteY16" fmla="*/ 0 h 1203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75291" h="1203053">
                      <a:moveTo>
                        <a:pt x="639735" y="0"/>
                      </a:moveTo>
                      <a:cubicBezTo>
                        <a:pt x="797910" y="0"/>
                        <a:pt x="933623" y="96169"/>
                        <a:pt x="991594" y="233228"/>
                      </a:cubicBezTo>
                      <a:lnTo>
                        <a:pt x="1002766" y="269216"/>
                      </a:lnTo>
                      <a:lnTo>
                        <a:pt x="1042063" y="281415"/>
                      </a:lnTo>
                      <a:cubicBezTo>
                        <a:pt x="1179122" y="339386"/>
                        <a:pt x="1275291" y="475099"/>
                        <a:pt x="1275291" y="633274"/>
                      </a:cubicBezTo>
                      <a:cubicBezTo>
                        <a:pt x="1275291" y="791449"/>
                        <a:pt x="1179122" y="927162"/>
                        <a:pt x="1042063" y="985133"/>
                      </a:cubicBezTo>
                      <a:lnTo>
                        <a:pt x="971375" y="1007076"/>
                      </a:lnTo>
                      <a:lnTo>
                        <a:pt x="956386" y="1034691"/>
                      </a:lnTo>
                      <a:cubicBezTo>
                        <a:pt x="887762" y="1136269"/>
                        <a:pt x="771548" y="1203053"/>
                        <a:pt x="639735" y="1203053"/>
                      </a:cubicBezTo>
                      <a:cubicBezTo>
                        <a:pt x="507922" y="1203053"/>
                        <a:pt x="391708" y="1136269"/>
                        <a:pt x="323084" y="1034691"/>
                      </a:cubicBezTo>
                      <a:lnTo>
                        <a:pt x="308456" y="1007742"/>
                      </a:lnTo>
                      <a:lnTo>
                        <a:pt x="304908" y="1007384"/>
                      </a:lnTo>
                      <a:cubicBezTo>
                        <a:pt x="130897" y="971776"/>
                        <a:pt x="0" y="817812"/>
                        <a:pt x="0" y="633274"/>
                      </a:cubicBezTo>
                      <a:cubicBezTo>
                        <a:pt x="0" y="475099"/>
                        <a:pt x="96169" y="339386"/>
                        <a:pt x="233228" y="281415"/>
                      </a:cubicBezTo>
                      <a:lnTo>
                        <a:pt x="277150" y="267781"/>
                      </a:lnTo>
                      <a:lnTo>
                        <a:pt x="287876" y="233228"/>
                      </a:lnTo>
                      <a:cubicBezTo>
                        <a:pt x="345847" y="96169"/>
                        <a:pt x="481560" y="0"/>
                        <a:pt x="639735" y="0"/>
                      </a:cubicBezTo>
                      <a:close/>
                    </a:path>
                  </a:pathLst>
                </a:custGeom>
                <a:noFill/>
                <a:ln w="6350" cap="flat" cmpd="sng" algn="ctr">
                  <a:gradFill flip="none" rotWithShape="1">
                    <a:gsLst>
                      <a:gs pos="0">
                        <a:srgbClr val="A16361">
                          <a:alpha val="50000"/>
                        </a:srgbClr>
                      </a:gs>
                      <a:gs pos="87000">
                        <a:srgbClr val="A16361">
                          <a:alpha val="0"/>
                        </a:srgbClr>
                      </a:gs>
                    </a:gsLst>
                    <a:lin ang="162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3453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91" name="文本框 1390"/>
                <p:cNvSpPr txBox="1"/>
                <p:nvPr/>
              </p:nvSpPr>
              <p:spPr>
                <a:xfrm>
                  <a:off x="5713392" y="1402205"/>
                  <a:ext cx="1191347" cy="6148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>
                    <a:lnSpc>
                      <a:spcPct val="120000"/>
                    </a:lnSpc>
                    <a:defRPr/>
                  </a:pPr>
                  <a:r>
                    <a:rPr lang="zh-CN" altLang="en-US" sz="1200"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latin typeface="梦源黑体 CN W15" panose="020B0200000000000000" pitchFamily="34" charset="-122"/>
                      <a:ea typeface="梦源黑体 CN W15" panose="020B0200000000000000" pitchFamily="34" charset="-122"/>
                    </a:rPr>
                    <a:t>四川省</a:t>
                  </a:r>
                  <a:endParaRPr lang="en-US" altLang="zh-CN" sz="120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梦源黑体 CN W15" panose="020B0200000000000000" pitchFamily="34" charset="-122"/>
                    <a:ea typeface="梦源黑体 CN W15" panose="020B0200000000000000" pitchFamily="34" charset="-122"/>
                  </a:endParaRPr>
                </a:p>
                <a:p>
                  <a:pPr lvl="0" algn="ctr">
                    <a:lnSpc>
                      <a:spcPct val="120000"/>
                    </a:lnSpc>
                    <a:defRPr/>
                  </a:pPr>
                  <a:r>
                    <a:rPr lang="zh-CN" altLang="en-US" sz="1200"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latin typeface="梦源黑体 CN W15" panose="020B0200000000000000" pitchFamily="34" charset="-122"/>
                      <a:ea typeface="梦源黑体 CN W15" panose="020B0200000000000000" pitchFamily="34" charset="-122"/>
                    </a:rPr>
                    <a:t>名中医吴智惠</a:t>
                  </a:r>
                  <a:endParaRPr lang="en-US" altLang="zh-CN" sz="120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梦源黑体 CN W15" panose="020B0200000000000000" pitchFamily="34" charset="-122"/>
                    <a:ea typeface="梦源黑体 CN W15" panose="020B0200000000000000" pitchFamily="34" charset="-122"/>
                  </a:endParaRPr>
                </a:p>
                <a:p>
                  <a:pPr lvl="0" algn="ctr">
                    <a:lnSpc>
                      <a:spcPct val="120000"/>
                    </a:lnSpc>
                    <a:defRPr/>
                  </a:pPr>
                  <a:r>
                    <a:rPr lang="zh-CN" altLang="en-US" sz="1200"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latin typeface="梦源黑体 CN W15" panose="020B0200000000000000" pitchFamily="34" charset="-122"/>
                      <a:ea typeface="梦源黑体 CN W15" panose="020B0200000000000000" pitchFamily="34" charset="-122"/>
                    </a:rPr>
                    <a:t>工作室</a:t>
                  </a:r>
                </a:p>
              </p:txBody>
            </p:sp>
          </p:grpSp>
          <p:grpSp>
            <p:nvGrpSpPr>
              <p:cNvPr id="1400" name="组合 1399"/>
              <p:cNvGrpSpPr/>
              <p:nvPr/>
            </p:nvGrpSpPr>
            <p:grpSpPr>
              <a:xfrm>
                <a:off x="7940422" y="5267660"/>
                <a:ext cx="1591706" cy="213283"/>
                <a:chOff x="6118781" y="5536094"/>
                <a:chExt cx="1696482" cy="213283"/>
              </a:xfrm>
            </p:grpSpPr>
            <p:sp>
              <p:nvSpPr>
                <p:cNvPr id="1401" name="椭圆 1400"/>
                <p:cNvSpPr/>
                <p:nvPr/>
              </p:nvSpPr>
              <p:spPr>
                <a:xfrm>
                  <a:off x="6309797" y="5536094"/>
                  <a:ext cx="1314450" cy="169381"/>
                </a:xfrm>
                <a:prstGeom prst="ellipse">
                  <a:avLst/>
                </a:prstGeom>
                <a:gradFill>
                  <a:gsLst>
                    <a:gs pos="95000">
                      <a:srgbClr val="E2D1BD"/>
                    </a:gs>
                    <a:gs pos="0">
                      <a:srgbClr val="781F1C">
                        <a:alpha val="0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/>
                </a:p>
              </p:txBody>
            </p:sp>
            <p:sp>
              <p:nvSpPr>
                <p:cNvPr id="1402" name="椭圆 1401"/>
                <p:cNvSpPr/>
                <p:nvPr/>
              </p:nvSpPr>
              <p:spPr>
                <a:xfrm>
                  <a:off x="6118781" y="5558875"/>
                  <a:ext cx="1696482" cy="190502"/>
                </a:xfrm>
                <a:prstGeom prst="ellipse">
                  <a:avLst/>
                </a:prstGeom>
                <a:noFill/>
                <a:ln w="9525">
                  <a:gradFill>
                    <a:gsLst>
                      <a:gs pos="5000">
                        <a:srgbClr val="E2D1BD">
                          <a:alpha val="0"/>
                        </a:srgbClr>
                      </a:gs>
                      <a:gs pos="100000">
                        <a:srgbClr val="781F1C">
                          <a:alpha val="40000"/>
                        </a:srgb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/>
                </a:p>
              </p:txBody>
            </p:sp>
          </p:grpSp>
        </p:grpSp>
        <p:grpSp>
          <p:nvGrpSpPr>
            <p:cNvPr id="2" name="组合 1"/>
            <p:cNvGrpSpPr/>
            <p:nvPr/>
          </p:nvGrpSpPr>
          <p:grpSpPr>
            <a:xfrm>
              <a:off x="8439823" y="3924757"/>
              <a:ext cx="1507605" cy="1609050"/>
              <a:chOff x="9623233" y="3542714"/>
              <a:chExt cx="1816032" cy="1938229"/>
            </a:xfrm>
          </p:grpSpPr>
          <p:grpSp>
            <p:nvGrpSpPr>
              <p:cNvPr id="1392" name="组合 1391"/>
              <p:cNvGrpSpPr/>
              <p:nvPr/>
            </p:nvGrpSpPr>
            <p:grpSpPr>
              <a:xfrm>
                <a:off x="9623233" y="3542714"/>
                <a:ext cx="1816032" cy="1606184"/>
                <a:chOff x="5713392" y="1152864"/>
                <a:chExt cx="1191347" cy="1053684"/>
              </a:xfrm>
            </p:grpSpPr>
            <p:sp>
              <p:nvSpPr>
                <p:cNvPr id="1393" name="任意多边形: 形状 1392"/>
                <p:cNvSpPr/>
                <p:nvPr/>
              </p:nvSpPr>
              <p:spPr>
                <a:xfrm>
                  <a:off x="5832828" y="1230457"/>
                  <a:ext cx="952448" cy="898498"/>
                </a:xfrm>
                <a:custGeom>
                  <a:avLst/>
                  <a:gdLst>
                    <a:gd name="connsiteX0" fmla="*/ 639735 w 1275291"/>
                    <a:gd name="connsiteY0" fmla="*/ 0 h 1203053"/>
                    <a:gd name="connsiteX1" fmla="*/ 991594 w 1275291"/>
                    <a:gd name="connsiteY1" fmla="*/ 233228 h 1203053"/>
                    <a:gd name="connsiteX2" fmla="*/ 1002766 w 1275291"/>
                    <a:gd name="connsiteY2" fmla="*/ 269216 h 1203053"/>
                    <a:gd name="connsiteX3" fmla="*/ 1042063 w 1275291"/>
                    <a:gd name="connsiteY3" fmla="*/ 281415 h 1203053"/>
                    <a:gd name="connsiteX4" fmla="*/ 1275291 w 1275291"/>
                    <a:gd name="connsiteY4" fmla="*/ 633274 h 1203053"/>
                    <a:gd name="connsiteX5" fmla="*/ 1042063 w 1275291"/>
                    <a:gd name="connsiteY5" fmla="*/ 985133 h 1203053"/>
                    <a:gd name="connsiteX6" fmla="*/ 971375 w 1275291"/>
                    <a:gd name="connsiteY6" fmla="*/ 1007076 h 1203053"/>
                    <a:gd name="connsiteX7" fmla="*/ 956386 w 1275291"/>
                    <a:gd name="connsiteY7" fmla="*/ 1034691 h 1203053"/>
                    <a:gd name="connsiteX8" fmla="*/ 639735 w 1275291"/>
                    <a:gd name="connsiteY8" fmla="*/ 1203053 h 1203053"/>
                    <a:gd name="connsiteX9" fmla="*/ 323084 w 1275291"/>
                    <a:gd name="connsiteY9" fmla="*/ 1034691 h 1203053"/>
                    <a:gd name="connsiteX10" fmla="*/ 308456 w 1275291"/>
                    <a:gd name="connsiteY10" fmla="*/ 1007742 h 1203053"/>
                    <a:gd name="connsiteX11" fmla="*/ 304908 w 1275291"/>
                    <a:gd name="connsiteY11" fmla="*/ 1007384 h 1203053"/>
                    <a:gd name="connsiteX12" fmla="*/ 0 w 1275291"/>
                    <a:gd name="connsiteY12" fmla="*/ 633274 h 1203053"/>
                    <a:gd name="connsiteX13" fmla="*/ 233228 w 1275291"/>
                    <a:gd name="connsiteY13" fmla="*/ 281415 h 1203053"/>
                    <a:gd name="connsiteX14" fmla="*/ 277150 w 1275291"/>
                    <a:gd name="connsiteY14" fmla="*/ 267781 h 1203053"/>
                    <a:gd name="connsiteX15" fmla="*/ 287876 w 1275291"/>
                    <a:gd name="connsiteY15" fmla="*/ 233228 h 1203053"/>
                    <a:gd name="connsiteX16" fmla="*/ 639735 w 1275291"/>
                    <a:gd name="connsiteY16" fmla="*/ 0 h 1203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75291" h="1203053">
                      <a:moveTo>
                        <a:pt x="639735" y="0"/>
                      </a:moveTo>
                      <a:cubicBezTo>
                        <a:pt x="797910" y="0"/>
                        <a:pt x="933623" y="96169"/>
                        <a:pt x="991594" y="233228"/>
                      </a:cubicBezTo>
                      <a:lnTo>
                        <a:pt x="1002766" y="269216"/>
                      </a:lnTo>
                      <a:lnTo>
                        <a:pt x="1042063" y="281415"/>
                      </a:lnTo>
                      <a:cubicBezTo>
                        <a:pt x="1179122" y="339386"/>
                        <a:pt x="1275291" y="475099"/>
                        <a:pt x="1275291" y="633274"/>
                      </a:cubicBezTo>
                      <a:cubicBezTo>
                        <a:pt x="1275291" y="791449"/>
                        <a:pt x="1179122" y="927162"/>
                        <a:pt x="1042063" y="985133"/>
                      </a:cubicBezTo>
                      <a:lnTo>
                        <a:pt x="971375" y="1007076"/>
                      </a:lnTo>
                      <a:lnTo>
                        <a:pt x="956386" y="1034691"/>
                      </a:lnTo>
                      <a:cubicBezTo>
                        <a:pt x="887762" y="1136269"/>
                        <a:pt x="771548" y="1203053"/>
                        <a:pt x="639735" y="1203053"/>
                      </a:cubicBezTo>
                      <a:cubicBezTo>
                        <a:pt x="507922" y="1203053"/>
                        <a:pt x="391708" y="1136269"/>
                        <a:pt x="323084" y="1034691"/>
                      </a:cubicBezTo>
                      <a:lnTo>
                        <a:pt x="308456" y="1007742"/>
                      </a:lnTo>
                      <a:lnTo>
                        <a:pt x="304908" y="1007384"/>
                      </a:lnTo>
                      <a:cubicBezTo>
                        <a:pt x="130897" y="971776"/>
                        <a:pt x="0" y="817812"/>
                        <a:pt x="0" y="633274"/>
                      </a:cubicBezTo>
                      <a:cubicBezTo>
                        <a:pt x="0" y="475099"/>
                        <a:pt x="96169" y="339386"/>
                        <a:pt x="233228" y="281415"/>
                      </a:cubicBezTo>
                      <a:lnTo>
                        <a:pt x="277150" y="267781"/>
                      </a:lnTo>
                      <a:lnTo>
                        <a:pt x="287876" y="233228"/>
                      </a:lnTo>
                      <a:cubicBezTo>
                        <a:pt x="345847" y="96169"/>
                        <a:pt x="481560" y="0"/>
                        <a:pt x="639735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A16361">
                        <a:alpha val="0"/>
                      </a:srgbClr>
                    </a:gs>
                    <a:gs pos="100000">
                      <a:srgbClr val="A16361">
                        <a:alpha val="38000"/>
                      </a:srgbClr>
                    </a:gs>
                  </a:gsLst>
                  <a:lin ang="5400000" scaled="1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3453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94" name="任意多边形: 形状 1393"/>
                <p:cNvSpPr/>
                <p:nvPr/>
              </p:nvSpPr>
              <p:spPr>
                <a:xfrm>
                  <a:off x="5791585" y="1191551"/>
                  <a:ext cx="1034934" cy="976311"/>
                </a:xfrm>
                <a:custGeom>
                  <a:avLst/>
                  <a:gdLst>
                    <a:gd name="connsiteX0" fmla="*/ 639735 w 1275291"/>
                    <a:gd name="connsiteY0" fmla="*/ 0 h 1203053"/>
                    <a:gd name="connsiteX1" fmla="*/ 991594 w 1275291"/>
                    <a:gd name="connsiteY1" fmla="*/ 233228 h 1203053"/>
                    <a:gd name="connsiteX2" fmla="*/ 1002766 w 1275291"/>
                    <a:gd name="connsiteY2" fmla="*/ 269216 h 1203053"/>
                    <a:gd name="connsiteX3" fmla="*/ 1042063 w 1275291"/>
                    <a:gd name="connsiteY3" fmla="*/ 281415 h 1203053"/>
                    <a:gd name="connsiteX4" fmla="*/ 1275291 w 1275291"/>
                    <a:gd name="connsiteY4" fmla="*/ 633274 h 1203053"/>
                    <a:gd name="connsiteX5" fmla="*/ 1042063 w 1275291"/>
                    <a:gd name="connsiteY5" fmla="*/ 985133 h 1203053"/>
                    <a:gd name="connsiteX6" fmla="*/ 971375 w 1275291"/>
                    <a:gd name="connsiteY6" fmla="*/ 1007076 h 1203053"/>
                    <a:gd name="connsiteX7" fmla="*/ 956386 w 1275291"/>
                    <a:gd name="connsiteY7" fmla="*/ 1034691 h 1203053"/>
                    <a:gd name="connsiteX8" fmla="*/ 639735 w 1275291"/>
                    <a:gd name="connsiteY8" fmla="*/ 1203053 h 1203053"/>
                    <a:gd name="connsiteX9" fmla="*/ 323084 w 1275291"/>
                    <a:gd name="connsiteY9" fmla="*/ 1034691 h 1203053"/>
                    <a:gd name="connsiteX10" fmla="*/ 308456 w 1275291"/>
                    <a:gd name="connsiteY10" fmla="*/ 1007742 h 1203053"/>
                    <a:gd name="connsiteX11" fmla="*/ 304908 w 1275291"/>
                    <a:gd name="connsiteY11" fmla="*/ 1007384 h 1203053"/>
                    <a:gd name="connsiteX12" fmla="*/ 0 w 1275291"/>
                    <a:gd name="connsiteY12" fmla="*/ 633274 h 1203053"/>
                    <a:gd name="connsiteX13" fmla="*/ 233228 w 1275291"/>
                    <a:gd name="connsiteY13" fmla="*/ 281415 h 1203053"/>
                    <a:gd name="connsiteX14" fmla="*/ 277150 w 1275291"/>
                    <a:gd name="connsiteY14" fmla="*/ 267781 h 1203053"/>
                    <a:gd name="connsiteX15" fmla="*/ 287876 w 1275291"/>
                    <a:gd name="connsiteY15" fmla="*/ 233228 h 1203053"/>
                    <a:gd name="connsiteX16" fmla="*/ 639735 w 1275291"/>
                    <a:gd name="connsiteY16" fmla="*/ 0 h 1203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75291" h="1203053">
                      <a:moveTo>
                        <a:pt x="639735" y="0"/>
                      </a:moveTo>
                      <a:cubicBezTo>
                        <a:pt x="797910" y="0"/>
                        <a:pt x="933623" y="96169"/>
                        <a:pt x="991594" y="233228"/>
                      </a:cubicBezTo>
                      <a:lnTo>
                        <a:pt x="1002766" y="269216"/>
                      </a:lnTo>
                      <a:lnTo>
                        <a:pt x="1042063" y="281415"/>
                      </a:lnTo>
                      <a:cubicBezTo>
                        <a:pt x="1179122" y="339386"/>
                        <a:pt x="1275291" y="475099"/>
                        <a:pt x="1275291" y="633274"/>
                      </a:cubicBezTo>
                      <a:cubicBezTo>
                        <a:pt x="1275291" y="791449"/>
                        <a:pt x="1179122" y="927162"/>
                        <a:pt x="1042063" y="985133"/>
                      </a:cubicBezTo>
                      <a:lnTo>
                        <a:pt x="971375" y="1007076"/>
                      </a:lnTo>
                      <a:lnTo>
                        <a:pt x="956386" y="1034691"/>
                      </a:lnTo>
                      <a:cubicBezTo>
                        <a:pt x="887762" y="1136269"/>
                        <a:pt x="771548" y="1203053"/>
                        <a:pt x="639735" y="1203053"/>
                      </a:cubicBezTo>
                      <a:cubicBezTo>
                        <a:pt x="507922" y="1203053"/>
                        <a:pt x="391708" y="1136269"/>
                        <a:pt x="323084" y="1034691"/>
                      </a:cubicBezTo>
                      <a:lnTo>
                        <a:pt x="308456" y="1007742"/>
                      </a:lnTo>
                      <a:lnTo>
                        <a:pt x="304908" y="1007384"/>
                      </a:lnTo>
                      <a:cubicBezTo>
                        <a:pt x="130897" y="971776"/>
                        <a:pt x="0" y="817812"/>
                        <a:pt x="0" y="633274"/>
                      </a:cubicBezTo>
                      <a:cubicBezTo>
                        <a:pt x="0" y="475099"/>
                        <a:pt x="96169" y="339386"/>
                        <a:pt x="233228" y="281415"/>
                      </a:cubicBezTo>
                      <a:lnTo>
                        <a:pt x="277150" y="267781"/>
                      </a:lnTo>
                      <a:lnTo>
                        <a:pt x="287876" y="233228"/>
                      </a:lnTo>
                      <a:cubicBezTo>
                        <a:pt x="345847" y="96169"/>
                        <a:pt x="481560" y="0"/>
                        <a:pt x="639735" y="0"/>
                      </a:cubicBezTo>
                      <a:close/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0">
                        <a:srgbClr val="781F1C"/>
                      </a:gs>
                      <a:gs pos="87000">
                        <a:srgbClr val="781F1C">
                          <a:alpha val="0"/>
                        </a:srgbClr>
                      </a:gs>
                    </a:gsLst>
                    <a:lin ang="5400000" scaled="1"/>
                  </a:gradFill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3453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95" name="任意多边形: 形状 1394"/>
                <p:cNvSpPr/>
                <p:nvPr/>
              </p:nvSpPr>
              <p:spPr>
                <a:xfrm>
                  <a:off x="5750576" y="1152864"/>
                  <a:ext cx="1116953" cy="1053684"/>
                </a:xfrm>
                <a:custGeom>
                  <a:avLst/>
                  <a:gdLst>
                    <a:gd name="connsiteX0" fmla="*/ 639735 w 1275291"/>
                    <a:gd name="connsiteY0" fmla="*/ 0 h 1203053"/>
                    <a:gd name="connsiteX1" fmla="*/ 991594 w 1275291"/>
                    <a:gd name="connsiteY1" fmla="*/ 233228 h 1203053"/>
                    <a:gd name="connsiteX2" fmla="*/ 1002766 w 1275291"/>
                    <a:gd name="connsiteY2" fmla="*/ 269216 h 1203053"/>
                    <a:gd name="connsiteX3" fmla="*/ 1042063 w 1275291"/>
                    <a:gd name="connsiteY3" fmla="*/ 281415 h 1203053"/>
                    <a:gd name="connsiteX4" fmla="*/ 1275291 w 1275291"/>
                    <a:gd name="connsiteY4" fmla="*/ 633274 h 1203053"/>
                    <a:gd name="connsiteX5" fmla="*/ 1042063 w 1275291"/>
                    <a:gd name="connsiteY5" fmla="*/ 985133 h 1203053"/>
                    <a:gd name="connsiteX6" fmla="*/ 971375 w 1275291"/>
                    <a:gd name="connsiteY6" fmla="*/ 1007076 h 1203053"/>
                    <a:gd name="connsiteX7" fmla="*/ 956386 w 1275291"/>
                    <a:gd name="connsiteY7" fmla="*/ 1034691 h 1203053"/>
                    <a:gd name="connsiteX8" fmla="*/ 639735 w 1275291"/>
                    <a:gd name="connsiteY8" fmla="*/ 1203053 h 1203053"/>
                    <a:gd name="connsiteX9" fmla="*/ 323084 w 1275291"/>
                    <a:gd name="connsiteY9" fmla="*/ 1034691 h 1203053"/>
                    <a:gd name="connsiteX10" fmla="*/ 308456 w 1275291"/>
                    <a:gd name="connsiteY10" fmla="*/ 1007742 h 1203053"/>
                    <a:gd name="connsiteX11" fmla="*/ 304908 w 1275291"/>
                    <a:gd name="connsiteY11" fmla="*/ 1007384 h 1203053"/>
                    <a:gd name="connsiteX12" fmla="*/ 0 w 1275291"/>
                    <a:gd name="connsiteY12" fmla="*/ 633274 h 1203053"/>
                    <a:gd name="connsiteX13" fmla="*/ 233228 w 1275291"/>
                    <a:gd name="connsiteY13" fmla="*/ 281415 h 1203053"/>
                    <a:gd name="connsiteX14" fmla="*/ 277150 w 1275291"/>
                    <a:gd name="connsiteY14" fmla="*/ 267781 h 1203053"/>
                    <a:gd name="connsiteX15" fmla="*/ 287876 w 1275291"/>
                    <a:gd name="connsiteY15" fmla="*/ 233228 h 1203053"/>
                    <a:gd name="connsiteX16" fmla="*/ 639735 w 1275291"/>
                    <a:gd name="connsiteY16" fmla="*/ 0 h 1203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75291" h="1203053">
                      <a:moveTo>
                        <a:pt x="639735" y="0"/>
                      </a:moveTo>
                      <a:cubicBezTo>
                        <a:pt x="797910" y="0"/>
                        <a:pt x="933623" y="96169"/>
                        <a:pt x="991594" y="233228"/>
                      </a:cubicBezTo>
                      <a:lnTo>
                        <a:pt x="1002766" y="269216"/>
                      </a:lnTo>
                      <a:lnTo>
                        <a:pt x="1042063" y="281415"/>
                      </a:lnTo>
                      <a:cubicBezTo>
                        <a:pt x="1179122" y="339386"/>
                        <a:pt x="1275291" y="475099"/>
                        <a:pt x="1275291" y="633274"/>
                      </a:cubicBezTo>
                      <a:cubicBezTo>
                        <a:pt x="1275291" y="791449"/>
                        <a:pt x="1179122" y="927162"/>
                        <a:pt x="1042063" y="985133"/>
                      </a:cubicBezTo>
                      <a:lnTo>
                        <a:pt x="971375" y="1007076"/>
                      </a:lnTo>
                      <a:lnTo>
                        <a:pt x="956386" y="1034691"/>
                      </a:lnTo>
                      <a:cubicBezTo>
                        <a:pt x="887762" y="1136269"/>
                        <a:pt x="771548" y="1203053"/>
                        <a:pt x="639735" y="1203053"/>
                      </a:cubicBezTo>
                      <a:cubicBezTo>
                        <a:pt x="507922" y="1203053"/>
                        <a:pt x="391708" y="1136269"/>
                        <a:pt x="323084" y="1034691"/>
                      </a:cubicBezTo>
                      <a:lnTo>
                        <a:pt x="308456" y="1007742"/>
                      </a:lnTo>
                      <a:lnTo>
                        <a:pt x="304908" y="1007384"/>
                      </a:lnTo>
                      <a:cubicBezTo>
                        <a:pt x="130897" y="971776"/>
                        <a:pt x="0" y="817812"/>
                        <a:pt x="0" y="633274"/>
                      </a:cubicBezTo>
                      <a:cubicBezTo>
                        <a:pt x="0" y="475099"/>
                        <a:pt x="96169" y="339386"/>
                        <a:pt x="233228" y="281415"/>
                      </a:cubicBezTo>
                      <a:lnTo>
                        <a:pt x="277150" y="267781"/>
                      </a:lnTo>
                      <a:lnTo>
                        <a:pt x="287876" y="233228"/>
                      </a:lnTo>
                      <a:cubicBezTo>
                        <a:pt x="345847" y="96169"/>
                        <a:pt x="481560" y="0"/>
                        <a:pt x="639735" y="0"/>
                      </a:cubicBezTo>
                      <a:close/>
                    </a:path>
                  </a:pathLst>
                </a:custGeom>
                <a:noFill/>
                <a:ln w="6350" cap="flat" cmpd="sng" algn="ctr">
                  <a:gradFill flip="none" rotWithShape="1">
                    <a:gsLst>
                      <a:gs pos="0">
                        <a:srgbClr val="A16361">
                          <a:alpha val="50000"/>
                        </a:srgbClr>
                      </a:gs>
                      <a:gs pos="87000">
                        <a:srgbClr val="A16361">
                          <a:alpha val="0"/>
                        </a:srgbClr>
                      </a:gs>
                    </a:gsLst>
                    <a:lin ang="162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3453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96" name="文本框 1395"/>
                <p:cNvSpPr txBox="1"/>
                <p:nvPr/>
              </p:nvSpPr>
              <p:spPr>
                <a:xfrm>
                  <a:off x="5713392" y="1402205"/>
                  <a:ext cx="1191347" cy="6148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>
                    <a:lnSpc>
                      <a:spcPct val="120000"/>
                    </a:lnSpc>
                    <a:defRPr/>
                  </a:pPr>
                  <a:r>
                    <a:rPr lang="zh-CN" altLang="en-US" sz="1200"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latin typeface="梦源黑体 CN W15" panose="020B0200000000000000" pitchFamily="34" charset="-122"/>
                      <a:ea typeface="梦源黑体 CN W15" panose="020B0200000000000000" pitchFamily="34" charset="-122"/>
                    </a:rPr>
                    <a:t>四川省</a:t>
                  </a:r>
                  <a:endParaRPr lang="en-US" altLang="zh-CN" sz="120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梦源黑体 CN W15" panose="020B0200000000000000" pitchFamily="34" charset="-122"/>
                    <a:ea typeface="梦源黑体 CN W15" panose="020B0200000000000000" pitchFamily="34" charset="-122"/>
                  </a:endParaRPr>
                </a:p>
                <a:p>
                  <a:pPr lvl="0" algn="ctr">
                    <a:lnSpc>
                      <a:spcPct val="120000"/>
                    </a:lnSpc>
                    <a:defRPr/>
                  </a:pPr>
                  <a:r>
                    <a:rPr lang="zh-CN" altLang="en-US" sz="1200"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latin typeface="梦源黑体 CN W15" panose="020B0200000000000000" pitchFamily="34" charset="-122"/>
                      <a:ea typeface="梦源黑体 CN W15" panose="020B0200000000000000" pitchFamily="34" charset="-122"/>
                    </a:rPr>
                    <a:t>名中医李玉梅</a:t>
                  </a:r>
                  <a:endParaRPr lang="en-US" altLang="zh-CN" sz="120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梦源黑体 CN W15" panose="020B0200000000000000" pitchFamily="34" charset="-122"/>
                    <a:ea typeface="梦源黑体 CN W15" panose="020B0200000000000000" pitchFamily="34" charset="-122"/>
                  </a:endParaRPr>
                </a:p>
                <a:p>
                  <a:pPr lvl="0" algn="ctr">
                    <a:lnSpc>
                      <a:spcPct val="120000"/>
                    </a:lnSpc>
                    <a:defRPr/>
                  </a:pPr>
                  <a:r>
                    <a:rPr lang="zh-CN" altLang="en-US" sz="1200"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latin typeface="梦源黑体 CN W15" panose="020B0200000000000000" pitchFamily="34" charset="-122"/>
                      <a:ea typeface="梦源黑体 CN W15" panose="020B0200000000000000" pitchFamily="34" charset="-122"/>
                    </a:rPr>
                    <a:t>工作室</a:t>
                  </a:r>
                </a:p>
              </p:txBody>
            </p:sp>
          </p:grpSp>
          <p:grpSp>
            <p:nvGrpSpPr>
              <p:cNvPr id="1403" name="组合 1402"/>
              <p:cNvGrpSpPr/>
              <p:nvPr/>
            </p:nvGrpSpPr>
            <p:grpSpPr>
              <a:xfrm>
                <a:off x="9735396" y="5267660"/>
                <a:ext cx="1591706" cy="213283"/>
                <a:chOff x="6118781" y="5536094"/>
                <a:chExt cx="1696482" cy="213283"/>
              </a:xfrm>
            </p:grpSpPr>
            <p:sp>
              <p:nvSpPr>
                <p:cNvPr id="1404" name="椭圆 1403"/>
                <p:cNvSpPr/>
                <p:nvPr/>
              </p:nvSpPr>
              <p:spPr>
                <a:xfrm>
                  <a:off x="6309797" y="5536094"/>
                  <a:ext cx="1314450" cy="169381"/>
                </a:xfrm>
                <a:prstGeom prst="ellipse">
                  <a:avLst/>
                </a:prstGeom>
                <a:gradFill>
                  <a:gsLst>
                    <a:gs pos="95000">
                      <a:srgbClr val="E2D1BD"/>
                    </a:gs>
                    <a:gs pos="0">
                      <a:srgbClr val="781F1C">
                        <a:alpha val="0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/>
                </a:p>
              </p:txBody>
            </p:sp>
            <p:sp>
              <p:nvSpPr>
                <p:cNvPr id="1405" name="椭圆 1404"/>
                <p:cNvSpPr/>
                <p:nvPr/>
              </p:nvSpPr>
              <p:spPr>
                <a:xfrm>
                  <a:off x="6118781" y="5558875"/>
                  <a:ext cx="1696482" cy="190502"/>
                </a:xfrm>
                <a:prstGeom prst="ellipse">
                  <a:avLst/>
                </a:prstGeom>
                <a:noFill/>
                <a:ln w="9525">
                  <a:gradFill>
                    <a:gsLst>
                      <a:gs pos="5000">
                        <a:srgbClr val="E2D1BD">
                          <a:alpha val="0"/>
                        </a:srgbClr>
                      </a:gs>
                      <a:gs pos="100000">
                        <a:srgbClr val="781F1C">
                          <a:alpha val="40000"/>
                        </a:srgb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/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9899535" y="3924757"/>
              <a:ext cx="1507605" cy="1609050"/>
              <a:chOff x="9623233" y="3542714"/>
              <a:chExt cx="1816032" cy="1938229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9623233" y="3542714"/>
                <a:ext cx="1816032" cy="1606184"/>
                <a:chOff x="5713392" y="1152864"/>
                <a:chExt cx="1191347" cy="1053684"/>
              </a:xfrm>
            </p:grpSpPr>
            <p:sp>
              <p:nvSpPr>
                <p:cNvPr id="11" name="任意多边形: 形状 10"/>
                <p:cNvSpPr/>
                <p:nvPr/>
              </p:nvSpPr>
              <p:spPr>
                <a:xfrm>
                  <a:off x="5832828" y="1230457"/>
                  <a:ext cx="952448" cy="898498"/>
                </a:xfrm>
                <a:custGeom>
                  <a:avLst/>
                  <a:gdLst>
                    <a:gd name="connsiteX0" fmla="*/ 639735 w 1275291"/>
                    <a:gd name="connsiteY0" fmla="*/ 0 h 1203053"/>
                    <a:gd name="connsiteX1" fmla="*/ 991594 w 1275291"/>
                    <a:gd name="connsiteY1" fmla="*/ 233228 h 1203053"/>
                    <a:gd name="connsiteX2" fmla="*/ 1002766 w 1275291"/>
                    <a:gd name="connsiteY2" fmla="*/ 269216 h 1203053"/>
                    <a:gd name="connsiteX3" fmla="*/ 1042063 w 1275291"/>
                    <a:gd name="connsiteY3" fmla="*/ 281415 h 1203053"/>
                    <a:gd name="connsiteX4" fmla="*/ 1275291 w 1275291"/>
                    <a:gd name="connsiteY4" fmla="*/ 633274 h 1203053"/>
                    <a:gd name="connsiteX5" fmla="*/ 1042063 w 1275291"/>
                    <a:gd name="connsiteY5" fmla="*/ 985133 h 1203053"/>
                    <a:gd name="connsiteX6" fmla="*/ 971375 w 1275291"/>
                    <a:gd name="connsiteY6" fmla="*/ 1007076 h 1203053"/>
                    <a:gd name="connsiteX7" fmla="*/ 956386 w 1275291"/>
                    <a:gd name="connsiteY7" fmla="*/ 1034691 h 1203053"/>
                    <a:gd name="connsiteX8" fmla="*/ 639735 w 1275291"/>
                    <a:gd name="connsiteY8" fmla="*/ 1203053 h 1203053"/>
                    <a:gd name="connsiteX9" fmla="*/ 323084 w 1275291"/>
                    <a:gd name="connsiteY9" fmla="*/ 1034691 h 1203053"/>
                    <a:gd name="connsiteX10" fmla="*/ 308456 w 1275291"/>
                    <a:gd name="connsiteY10" fmla="*/ 1007742 h 1203053"/>
                    <a:gd name="connsiteX11" fmla="*/ 304908 w 1275291"/>
                    <a:gd name="connsiteY11" fmla="*/ 1007384 h 1203053"/>
                    <a:gd name="connsiteX12" fmla="*/ 0 w 1275291"/>
                    <a:gd name="connsiteY12" fmla="*/ 633274 h 1203053"/>
                    <a:gd name="connsiteX13" fmla="*/ 233228 w 1275291"/>
                    <a:gd name="connsiteY13" fmla="*/ 281415 h 1203053"/>
                    <a:gd name="connsiteX14" fmla="*/ 277150 w 1275291"/>
                    <a:gd name="connsiteY14" fmla="*/ 267781 h 1203053"/>
                    <a:gd name="connsiteX15" fmla="*/ 287876 w 1275291"/>
                    <a:gd name="connsiteY15" fmla="*/ 233228 h 1203053"/>
                    <a:gd name="connsiteX16" fmla="*/ 639735 w 1275291"/>
                    <a:gd name="connsiteY16" fmla="*/ 0 h 1203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75291" h="1203053">
                      <a:moveTo>
                        <a:pt x="639735" y="0"/>
                      </a:moveTo>
                      <a:cubicBezTo>
                        <a:pt x="797910" y="0"/>
                        <a:pt x="933623" y="96169"/>
                        <a:pt x="991594" y="233228"/>
                      </a:cubicBezTo>
                      <a:lnTo>
                        <a:pt x="1002766" y="269216"/>
                      </a:lnTo>
                      <a:lnTo>
                        <a:pt x="1042063" y="281415"/>
                      </a:lnTo>
                      <a:cubicBezTo>
                        <a:pt x="1179122" y="339386"/>
                        <a:pt x="1275291" y="475099"/>
                        <a:pt x="1275291" y="633274"/>
                      </a:cubicBezTo>
                      <a:cubicBezTo>
                        <a:pt x="1275291" y="791449"/>
                        <a:pt x="1179122" y="927162"/>
                        <a:pt x="1042063" y="985133"/>
                      </a:cubicBezTo>
                      <a:lnTo>
                        <a:pt x="971375" y="1007076"/>
                      </a:lnTo>
                      <a:lnTo>
                        <a:pt x="956386" y="1034691"/>
                      </a:lnTo>
                      <a:cubicBezTo>
                        <a:pt x="887762" y="1136269"/>
                        <a:pt x="771548" y="1203053"/>
                        <a:pt x="639735" y="1203053"/>
                      </a:cubicBezTo>
                      <a:cubicBezTo>
                        <a:pt x="507922" y="1203053"/>
                        <a:pt x="391708" y="1136269"/>
                        <a:pt x="323084" y="1034691"/>
                      </a:cubicBezTo>
                      <a:lnTo>
                        <a:pt x="308456" y="1007742"/>
                      </a:lnTo>
                      <a:lnTo>
                        <a:pt x="304908" y="1007384"/>
                      </a:lnTo>
                      <a:cubicBezTo>
                        <a:pt x="130897" y="971776"/>
                        <a:pt x="0" y="817812"/>
                        <a:pt x="0" y="633274"/>
                      </a:cubicBezTo>
                      <a:cubicBezTo>
                        <a:pt x="0" y="475099"/>
                        <a:pt x="96169" y="339386"/>
                        <a:pt x="233228" y="281415"/>
                      </a:cubicBezTo>
                      <a:lnTo>
                        <a:pt x="277150" y="267781"/>
                      </a:lnTo>
                      <a:lnTo>
                        <a:pt x="287876" y="233228"/>
                      </a:lnTo>
                      <a:cubicBezTo>
                        <a:pt x="345847" y="96169"/>
                        <a:pt x="481560" y="0"/>
                        <a:pt x="639735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A16361">
                        <a:alpha val="0"/>
                      </a:srgbClr>
                    </a:gs>
                    <a:gs pos="100000">
                      <a:srgbClr val="A16361">
                        <a:alpha val="38000"/>
                      </a:srgbClr>
                    </a:gs>
                  </a:gsLst>
                  <a:lin ang="5400000" scaled="1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3453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4" name="任意多边形: 形状 13"/>
                <p:cNvSpPr/>
                <p:nvPr/>
              </p:nvSpPr>
              <p:spPr>
                <a:xfrm>
                  <a:off x="5791585" y="1191551"/>
                  <a:ext cx="1034934" cy="976311"/>
                </a:xfrm>
                <a:custGeom>
                  <a:avLst/>
                  <a:gdLst>
                    <a:gd name="connsiteX0" fmla="*/ 639735 w 1275291"/>
                    <a:gd name="connsiteY0" fmla="*/ 0 h 1203053"/>
                    <a:gd name="connsiteX1" fmla="*/ 991594 w 1275291"/>
                    <a:gd name="connsiteY1" fmla="*/ 233228 h 1203053"/>
                    <a:gd name="connsiteX2" fmla="*/ 1002766 w 1275291"/>
                    <a:gd name="connsiteY2" fmla="*/ 269216 h 1203053"/>
                    <a:gd name="connsiteX3" fmla="*/ 1042063 w 1275291"/>
                    <a:gd name="connsiteY3" fmla="*/ 281415 h 1203053"/>
                    <a:gd name="connsiteX4" fmla="*/ 1275291 w 1275291"/>
                    <a:gd name="connsiteY4" fmla="*/ 633274 h 1203053"/>
                    <a:gd name="connsiteX5" fmla="*/ 1042063 w 1275291"/>
                    <a:gd name="connsiteY5" fmla="*/ 985133 h 1203053"/>
                    <a:gd name="connsiteX6" fmla="*/ 971375 w 1275291"/>
                    <a:gd name="connsiteY6" fmla="*/ 1007076 h 1203053"/>
                    <a:gd name="connsiteX7" fmla="*/ 956386 w 1275291"/>
                    <a:gd name="connsiteY7" fmla="*/ 1034691 h 1203053"/>
                    <a:gd name="connsiteX8" fmla="*/ 639735 w 1275291"/>
                    <a:gd name="connsiteY8" fmla="*/ 1203053 h 1203053"/>
                    <a:gd name="connsiteX9" fmla="*/ 323084 w 1275291"/>
                    <a:gd name="connsiteY9" fmla="*/ 1034691 h 1203053"/>
                    <a:gd name="connsiteX10" fmla="*/ 308456 w 1275291"/>
                    <a:gd name="connsiteY10" fmla="*/ 1007742 h 1203053"/>
                    <a:gd name="connsiteX11" fmla="*/ 304908 w 1275291"/>
                    <a:gd name="connsiteY11" fmla="*/ 1007384 h 1203053"/>
                    <a:gd name="connsiteX12" fmla="*/ 0 w 1275291"/>
                    <a:gd name="connsiteY12" fmla="*/ 633274 h 1203053"/>
                    <a:gd name="connsiteX13" fmla="*/ 233228 w 1275291"/>
                    <a:gd name="connsiteY13" fmla="*/ 281415 h 1203053"/>
                    <a:gd name="connsiteX14" fmla="*/ 277150 w 1275291"/>
                    <a:gd name="connsiteY14" fmla="*/ 267781 h 1203053"/>
                    <a:gd name="connsiteX15" fmla="*/ 287876 w 1275291"/>
                    <a:gd name="connsiteY15" fmla="*/ 233228 h 1203053"/>
                    <a:gd name="connsiteX16" fmla="*/ 639735 w 1275291"/>
                    <a:gd name="connsiteY16" fmla="*/ 0 h 1203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75291" h="1203053">
                      <a:moveTo>
                        <a:pt x="639735" y="0"/>
                      </a:moveTo>
                      <a:cubicBezTo>
                        <a:pt x="797910" y="0"/>
                        <a:pt x="933623" y="96169"/>
                        <a:pt x="991594" y="233228"/>
                      </a:cubicBezTo>
                      <a:lnTo>
                        <a:pt x="1002766" y="269216"/>
                      </a:lnTo>
                      <a:lnTo>
                        <a:pt x="1042063" y="281415"/>
                      </a:lnTo>
                      <a:cubicBezTo>
                        <a:pt x="1179122" y="339386"/>
                        <a:pt x="1275291" y="475099"/>
                        <a:pt x="1275291" y="633274"/>
                      </a:cubicBezTo>
                      <a:cubicBezTo>
                        <a:pt x="1275291" y="791449"/>
                        <a:pt x="1179122" y="927162"/>
                        <a:pt x="1042063" y="985133"/>
                      </a:cubicBezTo>
                      <a:lnTo>
                        <a:pt x="971375" y="1007076"/>
                      </a:lnTo>
                      <a:lnTo>
                        <a:pt x="956386" y="1034691"/>
                      </a:lnTo>
                      <a:cubicBezTo>
                        <a:pt x="887762" y="1136269"/>
                        <a:pt x="771548" y="1203053"/>
                        <a:pt x="639735" y="1203053"/>
                      </a:cubicBezTo>
                      <a:cubicBezTo>
                        <a:pt x="507922" y="1203053"/>
                        <a:pt x="391708" y="1136269"/>
                        <a:pt x="323084" y="1034691"/>
                      </a:cubicBezTo>
                      <a:lnTo>
                        <a:pt x="308456" y="1007742"/>
                      </a:lnTo>
                      <a:lnTo>
                        <a:pt x="304908" y="1007384"/>
                      </a:lnTo>
                      <a:cubicBezTo>
                        <a:pt x="130897" y="971776"/>
                        <a:pt x="0" y="817812"/>
                        <a:pt x="0" y="633274"/>
                      </a:cubicBezTo>
                      <a:cubicBezTo>
                        <a:pt x="0" y="475099"/>
                        <a:pt x="96169" y="339386"/>
                        <a:pt x="233228" y="281415"/>
                      </a:cubicBezTo>
                      <a:lnTo>
                        <a:pt x="277150" y="267781"/>
                      </a:lnTo>
                      <a:lnTo>
                        <a:pt x="287876" y="233228"/>
                      </a:lnTo>
                      <a:cubicBezTo>
                        <a:pt x="345847" y="96169"/>
                        <a:pt x="481560" y="0"/>
                        <a:pt x="639735" y="0"/>
                      </a:cubicBezTo>
                      <a:close/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0">
                        <a:srgbClr val="781F1C"/>
                      </a:gs>
                      <a:gs pos="87000">
                        <a:srgbClr val="781F1C">
                          <a:alpha val="0"/>
                        </a:srgbClr>
                      </a:gs>
                    </a:gsLst>
                    <a:lin ang="5400000" scaled="1"/>
                  </a:gradFill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3453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1" name="任意多边形: 形状 20"/>
                <p:cNvSpPr/>
                <p:nvPr/>
              </p:nvSpPr>
              <p:spPr>
                <a:xfrm>
                  <a:off x="5750576" y="1152864"/>
                  <a:ext cx="1116953" cy="1053684"/>
                </a:xfrm>
                <a:custGeom>
                  <a:avLst/>
                  <a:gdLst>
                    <a:gd name="connsiteX0" fmla="*/ 639735 w 1275291"/>
                    <a:gd name="connsiteY0" fmla="*/ 0 h 1203053"/>
                    <a:gd name="connsiteX1" fmla="*/ 991594 w 1275291"/>
                    <a:gd name="connsiteY1" fmla="*/ 233228 h 1203053"/>
                    <a:gd name="connsiteX2" fmla="*/ 1002766 w 1275291"/>
                    <a:gd name="connsiteY2" fmla="*/ 269216 h 1203053"/>
                    <a:gd name="connsiteX3" fmla="*/ 1042063 w 1275291"/>
                    <a:gd name="connsiteY3" fmla="*/ 281415 h 1203053"/>
                    <a:gd name="connsiteX4" fmla="*/ 1275291 w 1275291"/>
                    <a:gd name="connsiteY4" fmla="*/ 633274 h 1203053"/>
                    <a:gd name="connsiteX5" fmla="*/ 1042063 w 1275291"/>
                    <a:gd name="connsiteY5" fmla="*/ 985133 h 1203053"/>
                    <a:gd name="connsiteX6" fmla="*/ 971375 w 1275291"/>
                    <a:gd name="connsiteY6" fmla="*/ 1007076 h 1203053"/>
                    <a:gd name="connsiteX7" fmla="*/ 956386 w 1275291"/>
                    <a:gd name="connsiteY7" fmla="*/ 1034691 h 1203053"/>
                    <a:gd name="connsiteX8" fmla="*/ 639735 w 1275291"/>
                    <a:gd name="connsiteY8" fmla="*/ 1203053 h 1203053"/>
                    <a:gd name="connsiteX9" fmla="*/ 323084 w 1275291"/>
                    <a:gd name="connsiteY9" fmla="*/ 1034691 h 1203053"/>
                    <a:gd name="connsiteX10" fmla="*/ 308456 w 1275291"/>
                    <a:gd name="connsiteY10" fmla="*/ 1007742 h 1203053"/>
                    <a:gd name="connsiteX11" fmla="*/ 304908 w 1275291"/>
                    <a:gd name="connsiteY11" fmla="*/ 1007384 h 1203053"/>
                    <a:gd name="connsiteX12" fmla="*/ 0 w 1275291"/>
                    <a:gd name="connsiteY12" fmla="*/ 633274 h 1203053"/>
                    <a:gd name="connsiteX13" fmla="*/ 233228 w 1275291"/>
                    <a:gd name="connsiteY13" fmla="*/ 281415 h 1203053"/>
                    <a:gd name="connsiteX14" fmla="*/ 277150 w 1275291"/>
                    <a:gd name="connsiteY14" fmla="*/ 267781 h 1203053"/>
                    <a:gd name="connsiteX15" fmla="*/ 287876 w 1275291"/>
                    <a:gd name="connsiteY15" fmla="*/ 233228 h 1203053"/>
                    <a:gd name="connsiteX16" fmla="*/ 639735 w 1275291"/>
                    <a:gd name="connsiteY16" fmla="*/ 0 h 1203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75291" h="1203053">
                      <a:moveTo>
                        <a:pt x="639735" y="0"/>
                      </a:moveTo>
                      <a:cubicBezTo>
                        <a:pt x="797910" y="0"/>
                        <a:pt x="933623" y="96169"/>
                        <a:pt x="991594" y="233228"/>
                      </a:cubicBezTo>
                      <a:lnTo>
                        <a:pt x="1002766" y="269216"/>
                      </a:lnTo>
                      <a:lnTo>
                        <a:pt x="1042063" y="281415"/>
                      </a:lnTo>
                      <a:cubicBezTo>
                        <a:pt x="1179122" y="339386"/>
                        <a:pt x="1275291" y="475099"/>
                        <a:pt x="1275291" y="633274"/>
                      </a:cubicBezTo>
                      <a:cubicBezTo>
                        <a:pt x="1275291" y="791449"/>
                        <a:pt x="1179122" y="927162"/>
                        <a:pt x="1042063" y="985133"/>
                      </a:cubicBezTo>
                      <a:lnTo>
                        <a:pt x="971375" y="1007076"/>
                      </a:lnTo>
                      <a:lnTo>
                        <a:pt x="956386" y="1034691"/>
                      </a:lnTo>
                      <a:cubicBezTo>
                        <a:pt x="887762" y="1136269"/>
                        <a:pt x="771548" y="1203053"/>
                        <a:pt x="639735" y="1203053"/>
                      </a:cubicBezTo>
                      <a:cubicBezTo>
                        <a:pt x="507922" y="1203053"/>
                        <a:pt x="391708" y="1136269"/>
                        <a:pt x="323084" y="1034691"/>
                      </a:cubicBezTo>
                      <a:lnTo>
                        <a:pt x="308456" y="1007742"/>
                      </a:lnTo>
                      <a:lnTo>
                        <a:pt x="304908" y="1007384"/>
                      </a:lnTo>
                      <a:cubicBezTo>
                        <a:pt x="130897" y="971776"/>
                        <a:pt x="0" y="817812"/>
                        <a:pt x="0" y="633274"/>
                      </a:cubicBezTo>
                      <a:cubicBezTo>
                        <a:pt x="0" y="475099"/>
                        <a:pt x="96169" y="339386"/>
                        <a:pt x="233228" y="281415"/>
                      </a:cubicBezTo>
                      <a:lnTo>
                        <a:pt x="277150" y="267781"/>
                      </a:lnTo>
                      <a:lnTo>
                        <a:pt x="287876" y="233228"/>
                      </a:lnTo>
                      <a:cubicBezTo>
                        <a:pt x="345847" y="96169"/>
                        <a:pt x="481560" y="0"/>
                        <a:pt x="639735" y="0"/>
                      </a:cubicBezTo>
                      <a:close/>
                    </a:path>
                  </a:pathLst>
                </a:custGeom>
                <a:noFill/>
                <a:ln w="6350" cap="flat" cmpd="sng" algn="ctr">
                  <a:gradFill flip="none" rotWithShape="1">
                    <a:gsLst>
                      <a:gs pos="0">
                        <a:srgbClr val="A16361">
                          <a:alpha val="50000"/>
                        </a:srgbClr>
                      </a:gs>
                      <a:gs pos="87000">
                        <a:srgbClr val="A16361">
                          <a:alpha val="0"/>
                        </a:srgbClr>
                      </a:gs>
                    </a:gsLst>
                    <a:lin ang="16200000" scaled="1"/>
                    <a:tileRect/>
                  </a:gradFill>
                  <a:prstDash val="solid"/>
                  <a:miter lim="800000"/>
                </a:ln>
                <a:effectLst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3453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文本框 21"/>
                <p:cNvSpPr txBox="1"/>
                <p:nvPr/>
              </p:nvSpPr>
              <p:spPr>
                <a:xfrm>
                  <a:off x="5713392" y="1467882"/>
                  <a:ext cx="1191347" cy="40844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>
                    <a:lnSpc>
                      <a:spcPct val="120000"/>
                    </a:lnSpc>
                    <a:defRPr/>
                  </a:pPr>
                  <a:r>
                    <a:rPr lang="zh-CN" altLang="en-US" sz="1200"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latin typeface="梦源黑体 CN W15" panose="020B0200000000000000" pitchFamily="34" charset="-122"/>
                      <a:ea typeface="梦源黑体 CN W15" panose="020B0200000000000000" pitchFamily="34" charset="-122"/>
                    </a:rPr>
                    <a:t>李彬</a:t>
                  </a:r>
                  <a:endParaRPr lang="en-US" altLang="zh-CN" sz="120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梦源黑体 CN W15" panose="020B0200000000000000" pitchFamily="34" charset="-122"/>
                    <a:ea typeface="梦源黑体 CN W15" panose="020B0200000000000000" pitchFamily="34" charset="-122"/>
                  </a:endParaRPr>
                </a:p>
                <a:p>
                  <a:pPr lvl="0" algn="ctr">
                    <a:lnSpc>
                      <a:spcPct val="120000"/>
                    </a:lnSpc>
                    <a:defRPr/>
                  </a:pPr>
                  <a:r>
                    <a:rPr lang="zh-CN" altLang="en-US" sz="1200"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latin typeface="梦源黑体 CN W15" panose="020B0200000000000000" pitchFamily="34" charset="-122"/>
                      <a:ea typeface="梦源黑体 CN W15" panose="020B0200000000000000" pitchFamily="34" charset="-122"/>
                    </a:rPr>
                    <a:t>四川省名中医</a:t>
                  </a:r>
                </a:p>
              </p:txBody>
            </p:sp>
          </p:grpSp>
          <p:grpSp>
            <p:nvGrpSpPr>
              <p:cNvPr id="7" name="组合 6"/>
              <p:cNvGrpSpPr/>
              <p:nvPr/>
            </p:nvGrpSpPr>
            <p:grpSpPr>
              <a:xfrm>
                <a:off x="9735396" y="5267660"/>
                <a:ext cx="1591706" cy="213283"/>
                <a:chOff x="6118781" y="5536094"/>
                <a:chExt cx="1696482" cy="213283"/>
              </a:xfrm>
            </p:grpSpPr>
            <p:sp>
              <p:nvSpPr>
                <p:cNvPr id="8" name="椭圆 7"/>
                <p:cNvSpPr/>
                <p:nvPr/>
              </p:nvSpPr>
              <p:spPr>
                <a:xfrm>
                  <a:off x="6309797" y="5536094"/>
                  <a:ext cx="1314450" cy="169381"/>
                </a:xfrm>
                <a:prstGeom prst="ellipse">
                  <a:avLst/>
                </a:prstGeom>
                <a:gradFill>
                  <a:gsLst>
                    <a:gs pos="95000">
                      <a:srgbClr val="E2D1BD"/>
                    </a:gs>
                    <a:gs pos="0">
                      <a:srgbClr val="781F1C">
                        <a:alpha val="0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/>
                </a:p>
              </p:txBody>
            </p:sp>
            <p:sp>
              <p:nvSpPr>
                <p:cNvPr id="10" name="椭圆 9"/>
                <p:cNvSpPr/>
                <p:nvPr/>
              </p:nvSpPr>
              <p:spPr>
                <a:xfrm>
                  <a:off x="6118781" y="5558875"/>
                  <a:ext cx="1696482" cy="190502"/>
                </a:xfrm>
                <a:prstGeom prst="ellipse">
                  <a:avLst/>
                </a:prstGeom>
                <a:noFill/>
                <a:ln w="9525">
                  <a:gradFill>
                    <a:gsLst>
                      <a:gs pos="5000">
                        <a:srgbClr val="E2D1BD">
                          <a:alpha val="0"/>
                        </a:srgbClr>
                      </a:gs>
                      <a:gs pos="100000">
                        <a:srgbClr val="781F1C">
                          <a:alpha val="40000"/>
                        </a:srgb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/>
                </a:p>
              </p:txBody>
            </p:sp>
          </p:grpSp>
        </p:grpSp>
      </p:grpSp>
      <p:sp>
        <p:nvSpPr>
          <p:cNvPr id="24" name="文本框 23"/>
          <p:cNvSpPr txBox="1"/>
          <p:nvPr/>
        </p:nvSpPr>
        <p:spPr>
          <a:xfrm>
            <a:off x="6862293" y="464675"/>
            <a:ext cx="40345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spc="6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/>
                <a:ea typeface="思源宋体 CN Heavy"/>
              </a:defRPr>
            </a:lvl1pPr>
          </a:lstStyle>
          <a:p>
            <a:pPr>
              <a:defRPr/>
            </a:pPr>
            <a:r>
              <a:rPr kumimoji="0" lang="zh-CN" altLang="en-US" sz="2600" b="0" i="0" u="none" strike="noStrike" kern="0" cap="none" spc="3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梦源宋体 CN W27" panose="02020200000000000000" pitchFamily="18" charset="-122"/>
                <a:ea typeface="梦源宋体 CN W27" panose="02020200000000000000" pitchFamily="18" charset="-122"/>
                <a:cs typeface="+mn-cs"/>
              </a:rPr>
              <a:t>医院简介</a:t>
            </a:r>
            <a:r>
              <a:rPr kumimoji="0" lang="en-US" altLang="zh-CN" sz="2600" b="0" i="0" u="none" strike="noStrike" kern="0" cap="none" spc="3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梦源宋体 CN W27" panose="02020200000000000000" pitchFamily="18" charset="-122"/>
                <a:ea typeface="梦源宋体 CN W27" panose="02020200000000000000" pitchFamily="18" charset="-122"/>
                <a:cs typeface="+mn-cs"/>
              </a:rPr>
              <a:t>——</a:t>
            </a:r>
            <a:r>
              <a:rPr kumimoji="0" lang="zh-CN" altLang="en-US" sz="2600" b="0" i="0" u="none" strike="noStrike" kern="0" cap="none" spc="3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梦源宋体 CN W27" panose="02020200000000000000" pitchFamily="18" charset="-122"/>
                <a:ea typeface="梦源宋体 CN W27" panose="02020200000000000000" pitchFamily="18" charset="-122"/>
                <a:cs typeface="+mn-cs"/>
              </a:rPr>
              <a:t>重点专科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10684872" y="504339"/>
            <a:ext cx="0" cy="413115"/>
          </a:xfrm>
          <a:prstGeom prst="line">
            <a:avLst/>
          </a:prstGeom>
          <a:noFill/>
          <a:ln w="9525" cap="flat" cmpd="sng" algn="ctr">
            <a:solidFill>
              <a:srgbClr val="781F1C">
                <a:alpha val="30000"/>
              </a:srgbClr>
            </a:solidFill>
            <a:prstDash val="solid"/>
            <a:miter lim="800000"/>
          </a:ln>
          <a:effectLst/>
        </p:spPr>
      </p:cxnSp>
      <p:grpSp>
        <p:nvGrpSpPr>
          <p:cNvPr id="26" name="组合 25"/>
          <p:cNvGrpSpPr/>
          <p:nvPr/>
        </p:nvGrpSpPr>
        <p:grpSpPr>
          <a:xfrm>
            <a:off x="10831850" y="367731"/>
            <a:ext cx="727541" cy="686330"/>
            <a:chOff x="5750576" y="1152864"/>
            <a:chExt cx="1116953" cy="1053684"/>
          </a:xfrm>
        </p:grpSpPr>
        <p:sp>
          <p:nvSpPr>
            <p:cNvPr id="27" name="任意多边形: 形状 26"/>
            <p:cNvSpPr/>
            <p:nvPr/>
          </p:nvSpPr>
          <p:spPr>
            <a:xfrm>
              <a:off x="5832828" y="1230457"/>
              <a:ext cx="952448" cy="898498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5791585" y="1191551"/>
              <a:ext cx="1034934" cy="97631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5750576" y="1152864"/>
              <a:ext cx="1116953" cy="1053684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018163" y="1295540"/>
              <a:ext cx="581805" cy="803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0" cap="none" spc="0" normalizeH="0" baseline="0" noProof="0">
                  <a:ln w="1270">
                    <a:noFill/>
                  </a:ln>
                  <a:solidFill>
                    <a:srgbClr val="781F1C"/>
                  </a:solidFill>
                  <a:effectLst/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rPr>
                <a:t>壹</a:t>
              </a:r>
              <a:endParaRPr kumimoji="0" lang="zh-CN" altLang="en-US" sz="2800" b="0" i="0" u="none" strike="noStrike" kern="0" cap="none" spc="0" normalizeH="0" baseline="0" noProof="0" dirty="0">
                <a:ln w="1270"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endParaRPr>
            </a:p>
          </p:txBody>
        </p:sp>
      </p:grpSp>
      <p:cxnSp>
        <p:nvCxnSpPr>
          <p:cNvPr id="31" name="直接连接符 30"/>
          <p:cNvCxnSpPr/>
          <p:nvPr/>
        </p:nvCxnSpPr>
        <p:spPr>
          <a:xfrm flipH="1">
            <a:off x="587377" y="953128"/>
            <a:ext cx="10624987" cy="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781F1C">
                    <a:alpha val="0"/>
                  </a:srgbClr>
                </a:gs>
                <a:gs pos="99000">
                  <a:srgbClr val="781F1C">
                    <a:alpha val="20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</p:cxnSp>
      <p:grpSp>
        <p:nvGrpSpPr>
          <p:cNvPr id="9" name="组合 8">
            <a:extLst>
              <a:ext uri="{FF2B5EF4-FFF2-40B4-BE49-F238E27FC236}">
                <a16:creationId xmlns:a16="http://schemas.microsoft.com/office/drawing/2014/main" id="{CBE63125-ECF4-7846-E094-BE47E68E3669}"/>
              </a:ext>
            </a:extLst>
          </p:cNvPr>
          <p:cNvGrpSpPr/>
          <p:nvPr/>
        </p:nvGrpSpPr>
        <p:grpSpPr>
          <a:xfrm>
            <a:off x="946480" y="5958555"/>
            <a:ext cx="10299041" cy="582943"/>
            <a:chOff x="946480" y="3690590"/>
            <a:chExt cx="10299041" cy="58294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31797D4F-EFFB-9DD1-C1B4-9220C1314AD5}"/>
                </a:ext>
              </a:extLst>
            </p:cNvPr>
            <p:cNvGrpSpPr/>
            <p:nvPr/>
          </p:nvGrpSpPr>
          <p:grpSpPr>
            <a:xfrm>
              <a:off x="4596130" y="3690590"/>
              <a:ext cx="2999740" cy="582943"/>
              <a:chOff x="4596130" y="3690590"/>
              <a:chExt cx="2999740" cy="582943"/>
            </a:xfrm>
          </p:grpSpPr>
          <p:sp>
            <p:nvSpPr>
              <p:cNvPr id="1344" name="文本框 1343">
                <a:extLst>
                  <a:ext uri="{FF2B5EF4-FFF2-40B4-BE49-F238E27FC236}">
                    <a16:creationId xmlns:a16="http://schemas.microsoft.com/office/drawing/2014/main" id="{C408E8C6-B4DD-BD6E-D0E1-33AD106BB50B}"/>
                  </a:ext>
                </a:extLst>
              </p:cNvPr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rgbClr val="781F1C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</a:p>
            </p:txBody>
          </p:sp>
          <p:grpSp>
            <p:nvGrpSpPr>
              <p:cNvPr id="1345" name="图形 2">
                <a:extLst>
                  <a:ext uri="{FF2B5EF4-FFF2-40B4-BE49-F238E27FC236}">
                    <a16:creationId xmlns:a16="http://schemas.microsoft.com/office/drawing/2014/main" id="{AE777C04-B601-393F-FA30-A111D1D741C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1346" name="任意多边形: 形状 1345">
                  <a:extLst>
                    <a:ext uri="{FF2B5EF4-FFF2-40B4-BE49-F238E27FC236}">
                      <a16:creationId xmlns:a16="http://schemas.microsoft.com/office/drawing/2014/main" id="{D2B140A2-CFF0-95DB-7462-1ACC0D0B9DC2}"/>
                    </a:ext>
                  </a:extLst>
                </p:cNvPr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47" name="任意多边形: 形状 1346">
                  <a:extLst>
                    <a:ext uri="{FF2B5EF4-FFF2-40B4-BE49-F238E27FC236}">
                      <a16:creationId xmlns:a16="http://schemas.microsoft.com/office/drawing/2014/main" id="{51ECF466-BCEE-A63E-751F-619B6C2B9964}"/>
                    </a:ext>
                  </a:extLst>
                </p:cNvPr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48" name="任意多边形: 形状 1347">
                  <a:extLst>
                    <a:ext uri="{FF2B5EF4-FFF2-40B4-BE49-F238E27FC236}">
                      <a16:creationId xmlns:a16="http://schemas.microsoft.com/office/drawing/2014/main" id="{33D79697-1695-4F29-5B91-768FC76A5382}"/>
                    </a:ext>
                  </a:extLst>
                </p:cNvPr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49" name="任意多边形: 形状 1348">
                  <a:extLst>
                    <a:ext uri="{FF2B5EF4-FFF2-40B4-BE49-F238E27FC236}">
                      <a16:creationId xmlns:a16="http://schemas.microsoft.com/office/drawing/2014/main" id="{CE9B569E-BFFE-4C43-F441-31C31A2601A8}"/>
                    </a:ext>
                  </a:extLst>
                </p:cNvPr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50" name="任意多边形: 形状 1349">
                  <a:extLst>
                    <a:ext uri="{FF2B5EF4-FFF2-40B4-BE49-F238E27FC236}">
                      <a16:creationId xmlns:a16="http://schemas.microsoft.com/office/drawing/2014/main" id="{02C0C8F2-7A76-1770-8156-D28155FEC936}"/>
                    </a:ext>
                  </a:extLst>
                </p:cNvPr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51" name="任意多边形: 形状 1350">
                  <a:extLst>
                    <a:ext uri="{FF2B5EF4-FFF2-40B4-BE49-F238E27FC236}">
                      <a16:creationId xmlns:a16="http://schemas.microsoft.com/office/drawing/2014/main" id="{9F3B4C52-55CB-51A6-DD4E-F18F4A21B5C6}"/>
                    </a:ext>
                  </a:extLst>
                </p:cNvPr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52" name="任意多边形: 形状 1351">
                  <a:extLst>
                    <a:ext uri="{FF2B5EF4-FFF2-40B4-BE49-F238E27FC236}">
                      <a16:creationId xmlns:a16="http://schemas.microsoft.com/office/drawing/2014/main" id="{855662BB-F72A-FBCD-6AB4-1ACDEC671D5F}"/>
                    </a:ext>
                  </a:extLst>
                </p:cNvPr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53" name="任意多边形: 形状 1352">
                  <a:extLst>
                    <a:ext uri="{FF2B5EF4-FFF2-40B4-BE49-F238E27FC236}">
                      <a16:creationId xmlns:a16="http://schemas.microsoft.com/office/drawing/2014/main" id="{B364F6D4-402E-4787-53C8-7B3AD6B5A895}"/>
                    </a:ext>
                  </a:extLst>
                </p:cNvPr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54" name="任意多边形: 形状 1353">
                  <a:extLst>
                    <a:ext uri="{FF2B5EF4-FFF2-40B4-BE49-F238E27FC236}">
                      <a16:creationId xmlns:a16="http://schemas.microsoft.com/office/drawing/2014/main" id="{B3768CF5-B879-4B44-3818-4376D83FD008}"/>
                    </a:ext>
                  </a:extLst>
                </p:cNvPr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355" name="任意多边形: 形状 1354">
                  <a:extLst>
                    <a:ext uri="{FF2B5EF4-FFF2-40B4-BE49-F238E27FC236}">
                      <a16:creationId xmlns:a16="http://schemas.microsoft.com/office/drawing/2014/main" id="{5FD3AA55-1BA9-FDF3-DBDF-8136E9D6C30E}"/>
                    </a:ext>
                  </a:extLst>
                </p:cNvPr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EE836FCF-3D8A-2773-0164-C22A093A0EBC}"/>
                </a:ext>
              </a:extLst>
            </p:cNvPr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F3F6E56B-7398-706F-D5E4-62677BED5B78}"/>
                  </a:ext>
                </a:extLst>
              </p:cNvPr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9" name="菱形 18">
                  <a:extLst>
                    <a:ext uri="{FF2B5EF4-FFF2-40B4-BE49-F238E27FC236}">
                      <a16:creationId xmlns:a16="http://schemas.microsoft.com/office/drawing/2014/main" id="{899729CD-0202-BD7B-3D4D-562CB198B5F1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20" name="直接连接符 19">
                  <a:extLst>
                    <a:ext uri="{FF2B5EF4-FFF2-40B4-BE49-F238E27FC236}">
                      <a16:creationId xmlns:a16="http://schemas.microsoft.com/office/drawing/2014/main" id="{FE2AD70E-BD3D-F863-D260-2E647D695646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D77A220F-925E-53BF-00F3-97A272788D1D}"/>
                  </a:ext>
                </a:extLst>
              </p:cNvPr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7" name="菱形 16">
                  <a:extLst>
                    <a:ext uri="{FF2B5EF4-FFF2-40B4-BE49-F238E27FC236}">
                      <a16:creationId xmlns:a16="http://schemas.microsoft.com/office/drawing/2014/main" id="{F5D26B6D-A9C6-C39A-E829-9A4580D9DFEB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8" name="直接连接符 17">
                  <a:extLst>
                    <a:ext uri="{FF2B5EF4-FFF2-40B4-BE49-F238E27FC236}">
                      <a16:creationId xmlns:a16="http://schemas.microsoft.com/office/drawing/2014/main" id="{E0372F85-25F4-3D5C-B543-980948D4B268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8" name="图片 1097" descr="穿着白色衬衫的男人&#10;&#10;AI 生成的内容可能不正确。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5884202" y="-2104388"/>
            <a:ext cx="157135" cy="1438970"/>
          </a:xfrm>
          <a:custGeom>
            <a:avLst/>
            <a:gdLst>
              <a:gd name="connsiteX0" fmla="*/ 0 w 157135"/>
              <a:gd name="connsiteY0" fmla="*/ 0 h 1438970"/>
              <a:gd name="connsiteX1" fmla="*/ 20350 w 157135"/>
              <a:gd name="connsiteY1" fmla="*/ 42228 h 1438970"/>
              <a:gd name="connsiteX2" fmla="*/ 157135 w 157135"/>
              <a:gd name="connsiteY2" fmla="*/ 719485 h 1438970"/>
              <a:gd name="connsiteX3" fmla="*/ 20350 w 157135"/>
              <a:gd name="connsiteY3" fmla="*/ 1396742 h 1438970"/>
              <a:gd name="connsiteX4" fmla="*/ 0 w 157135"/>
              <a:gd name="connsiteY4" fmla="*/ 1438970 h 1438970"/>
              <a:gd name="connsiteX5" fmla="*/ 0 w 157135"/>
              <a:gd name="connsiteY5" fmla="*/ 0 h 143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135" h="1438970">
                <a:moveTo>
                  <a:pt x="0" y="0"/>
                </a:moveTo>
                <a:lnTo>
                  <a:pt x="20350" y="42228"/>
                </a:lnTo>
                <a:cubicBezTo>
                  <a:pt x="108429" y="250390"/>
                  <a:pt x="157135" y="479252"/>
                  <a:pt x="157135" y="719485"/>
                </a:cubicBezTo>
                <a:cubicBezTo>
                  <a:pt x="157135" y="959719"/>
                  <a:pt x="108429" y="1188581"/>
                  <a:pt x="20350" y="1396742"/>
                </a:cubicBezTo>
                <a:lnTo>
                  <a:pt x="0" y="1438970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125" name="组合 124"/>
          <p:cNvGrpSpPr/>
          <p:nvPr/>
        </p:nvGrpSpPr>
        <p:grpSpPr>
          <a:xfrm rot="5400000">
            <a:off x="5092700" y="-3016250"/>
            <a:ext cx="2031997" cy="10718803"/>
            <a:chOff x="929324" y="929565"/>
            <a:chExt cx="5008274" cy="8248559"/>
          </a:xfrm>
          <a:effectLst/>
        </p:grpSpPr>
        <p:sp>
          <p:nvSpPr>
            <p:cNvPr id="126" name="矩形 125"/>
            <p:cNvSpPr/>
            <p:nvPr/>
          </p:nvSpPr>
          <p:spPr>
            <a:xfrm rot="5400000">
              <a:off x="-690819" y="2549708"/>
              <a:ext cx="8248559" cy="5008274"/>
            </a:xfrm>
            <a:prstGeom prst="rect">
              <a:avLst/>
            </a:prstGeom>
            <a:solidFill>
              <a:srgbClr val="F2EC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思源宋体 CN Medium"/>
                <a:cs typeface="+mn-cs"/>
              </a:endParaRPr>
            </a:p>
          </p:txBody>
        </p:sp>
        <p:sp>
          <p:nvSpPr>
            <p:cNvPr id="127" name="矩形 126"/>
            <p:cNvSpPr/>
            <p:nvPr/>
          </p:nvSpPr>
          <p:spPr>
            <a:xfrm rot="5400000">
              <a:off x="-687485" y="2683500"/>
              <a:ext cx="8248559" cy="474069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思源宋体 CN Medium"/>
                <a:cs typeface="+mn-cs"/>
              </a:endParaRPr>
            </a:p>
          </p:txBody>
        </p:sp>
        <p:pic>
          <p:nvPicPr>
            <p:cNvPr id="128" name="图片 127" descr="雪地上&#10;&#10;中度可信度描述已自动生成"/>
            <p:cNvPicPr>
              <a:picLocks noChangeAspect="1"/>
            </p:cNvPicPr>
            <p:nvPr/>
          </p:nvPicPr>
          <p:blipFill>
            <a:blip r:embed="rId3" cstate="email">
              <a:alphaModFix amt="50000"/>
            </a:blip>
            <a:stretch>
              <a:fillRect/>
            </a:stretch>
          </p:blipFill>
          <p:spPr>
            <a:xfrm rot="10800000">
              <a:off x="1065354" y="950881"/>
              <a:ext cx="4741878" cy="4115383"/>
            </a:xfrm>
            <a:prstGeom prst="rect">
              <a:avLst/>
            </a:prstGeom>
            <a:solidFill>
              <a:schemeClr val="bg2"/>
            </a:solidFill>
          </p:spPr>
        </p:pic>
        <p:pic>
          <p:nvPicPr>
            <p:cNvPr id="129" name="图片 128" descr="雪地上&#10;&#10;中度可信度描述已自动生成"/>
            <p:cNvPicPr>
              <a:picLocks noChangeAspect="1"/>
            </p:cNvPicPr>
            <p:nvPr/>
          </p:nvPicPr>
          <p:blipFill>
            <a:blip r:embed="rId3" cstate="email">
              <a:alphaModFix amt="50000"/>
            </a:blip>
            <a:stretch>
              <a:fillRect/>
            </a:stretch>
          </p:blipFill>
          <p:spPr>
            <a:xfrm rot="10800000">
              <a:off x="1065354" y="5062741"/>
              <a:ext cx="4741878" cy="4115383"/>
            </a:xfrm>
            <a:prstGeom prst="rect">
              <a:avLst/>
            </a:prstGeom>
            <a:solidFill>
              <a:schemeClr val="bg1"/>
            </a:solidFill>
          </p:spPr>
        </p:pic>
      </p:grpSp>
      <p:pic>
        <p:nvPicPr>
          <p:cNvPr id="1026" name="Picture 2" descr="查看图片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1012845" y="1115438"/>
            <a:ext cx="929328" cy="246001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查看图片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49827" y="1115438"/>
            <a:ext cx="929328" cy="2460017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文本框 50"/>
          <p:cNvSpPr txBox="1"/>
          <p:nvPr/>
        </p:nvSpPr>
        <p:spPr>
          <a:xfrm>
            <a:off x="1262087" y="1592872"/>
            <a:ext cx="12883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 w="1270"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医院宗旨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1262087" y="2194747"/>
            <a:ext cx="12883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>
                <a:ln w="1270"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医院精神</a:t>
            </a:r>
            <a:endParaRPr kumimoji="0" lang="zh-CN" altLang="en-US" sz="1600" b="0" i="0" u="none" strike="noStrike" kern="0" cap="none" spc="0" normalizeH="0" baseline="0" noProof="0" dirty="0">
              <a:ln w="1270">
                <a:noFill/>
              </a:ln>
              <a:solidFill>
                <a:srgbClr val="781F1C"/>
              </a:solidFill>
              <a:effectLst/>
              <a:uLnTx/>
              <a:uFillTx/>
              <a:latin typeface="梦源宋体 CN W25" panose="02020200000000000000" pitchFamily="18" charset="-122"/>
              <a:ea typeface="梦源宋体 CN W25" panose="02020200000000000000" pitchFamily="18" charset="-122"/>
              <a:cs typeface="演示流云楷" panose="02000600000000000000" pitchFamily="2" charset="-122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1262087" y="2796622"/>
            <a:ext cx="12883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>
                <a:ln w="1270"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发展目标</a:t>
            </a:r>
            <a:endParaRPr kumimoji="0" lang="zh-CN" altLang="en-US" sz="1600" b="0" i="0" u="none" strike="noStrike" kern="0" cap="none" spc="0" normalizeH="0" baseline="0" noProof="0" dirty="0">
              <a:ln w="1270">
                <a:noFill/>
              </a:ln>
              <a:solidFill>
                <a:srgbClr val="781F1C"/>
              </a:solidFill>
              <a:effectLst/>
              <a:uLnTx/>
              <a:uFillTx/>
              <a:latin typeface="梦源宋体 CN W25" panose="02020200000000000000" pitchFamily="18" charset="-122"/>
              <a:ea typeface="梦源宋体 CN W25" panose="02020200000000000000" pitchFamily="18" charset="-122"/>
              <a:cs typeface="演示流云楷" panose="02000600000000000000" pitchFamily="2" charset="-122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6400896" y="1592872"/>
            <a:ext cx="12883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>
                <a:ln w="1270"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服务理念</a:t>
            </a:r>
          </a:p>
        </p:txBody>
      </p:sp>
      <p:sp>
        <p:nvSpPr>
          <p:cNvPr id="114" name="文本框 113"/>
          <p:cNvSpPr txBox="1"/>
          <p:nvPr/>
        </p:nvSpPr>
        <p:spPr>
          <a:xfrm>
            <a:off x="6447435" y="2194747"/>
            <a:ext cx="11952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>
                <a:ln w="1270"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rPr>
              <a:t>医院院训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214696" y="2085892"/>
            <a:ext cx="4415432" cy="573293"/>
            <a:chOff x="1062296" y="1927142"/>
            <a:chExt cx="4415432" cy="573293"/>
          </a:xfrm>
        </p:grpSpPr>
        <p:cxnSp>
          <p:nvCxnSpPr>
            <p:cNvPr id="70" name="直接连接符 69"/>
            <p:cNvCxnSpPr/>
            <p:nvPr/>
          </p:nvCxnSpPr>
          <p:spPr>
            <a:xfrm>
              <a:off x="1062296" y="1927142"/>
              <a:ext cx="4415432" cy="0"/>
            </a:xfrm>
            <a:prstGeom prst="line">
              <a:avLst/>
            </a:prstGeom>
            <a:ln w="6350">
              <a:solidFill>
                <a:srgbClr val="A16361">
                  <a:alpha val="5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>
              <a:off x="1062296" y="2500435"/>
              <a:ext cx="4415432" cy="0"/>
            </a:xfrm>
            <a:prstGeom prst="line">
              <a:avLst/>
            </a:prstGeom>
            <a:ln w="6350">
              <a:solidFill>
                <a:srgbClr val="A16361">
                  <a:alpha val="5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组合 170"/>
          <p:cNvGrpSpPr/>
          <p:nvPr/>
        </p:nvGrpSpPr>
        <p:grpSpPr>
          <a:xfrm rot="16200000">
            <a:off x="1195640" y="1671364"/>
            <a:ext cx="174500" cy="164614"/>
            <a:chOff x="1292683" y="1130182"/>
            <a:chExt cx="1877691" cy="1771332"/>
          </a:xfrm>
        </p:grpSpPr>
        <p:sp>
          <p:nvSpPr>
            <p:cNvPr id="172" name="任意多边形: 形状 171"/>
            <p:cNvSpPr/>
            <p:nvPr/>
          </p:nvSpPr>
          <p:spPr>
            <a:xfrm>
              <a:off x="1430956" y="1260623"/>
              <a:ext cx="1601145" cy="151045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3" name="任意多边形: 形状 172"/>
            <p:cNvSpPr/>
            <p:nvPr/>
          </p:nvSpPr>
          <p:spPr>
            <a:xfrm>
              <a:off x="1361623" y="1195218"/>
              <a:ext cx="1739810" cy="164126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4" name="任意多边形: 形状 173"/>
            <p:cNvSpPr/>
            <p:nvPr/>
          </p:nvSpPr>
          <p:spPr>
            <a:xfrm>
              <a:off x="1292683" y="1130182"/>
              <a:ext cx="1877691" cy="177133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5" name="组合 174"/>
          <p:cNvGrpSpPr/>
          <p:nvPr/>
        </p:nvGrpSpPr>
        <p:grpSpPr>
          <a:xfrm rot="16200000">
            <a:off x="1195640" y="2274096"/>
            <a:ext cx="174500" cy="164614"/>
            <a:chOff x="1292683" y="1130182"/>
            <a:chExt cx="1877691" cy="1771332"/>
          </a:xfrm>
        </p:grpSpPr>
        <p:sp>
          <p:nvSpPr>
            <p:cNvPr id="176" name="任意多边形: 形状 175"/>
            <p:cNvSpPr/>
            <p:nvPr/>
          </p:nvSpPr>
          <p:spPr>
            <a:xfrm>
              <a:off x="1430956" y="1260623"/>
              <a:ext cx="1601145" cy="151045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6" name="任意多边形: 形状 185"/>
            <p:cNvSpPr/>
            <p:nvPr/>
          </p:nvSpPr>
          <p:spPr>
            <a:xfrm>
              <a:off x="1361623" y="1195218"/>
              <a:ext cx="1739810" cy="164126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8" name="任意多边形: 形状 187"/>
            <p:cNvSpPr/>
            <p:nvPr/>
          </p:nvSpPr>
          <p:spPr>
            <a:xfrm>
              <a:off x="1292683" y="1130182"/>
              <a:ext cx="1877691" cy="177133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9" name="组合 188"/>
          <p:cNvGrpSpPr/>
          <p:nvPr/>
        </p:nvGrpSpPr>
        <p:grpSpPr>
          <a:xfrm rot="16200000">
            <a:off x="1195640" y="2876828"/>
            <a:ext cx="174500" cy="164614"/>
            <a:chOff x="1292683" y="1130182"/>
            <a:chExt cx="1877691" cy="1771332"/>
          </a:xfrm>
        </p:grpSpPr>
        <p:sp>
          <p:nvSpPr>
            <p:cNvPr id="190" name="任意多边形: 形状 189"/>
            <p:cNvSpPr/>
            <p:nvPr/>
          </p:nvSpPr>
          <p:spPr>
            <a:xfrm>
              <a:off x="1430956" y="1260623"/>
              <a:ext cx="1601145" cy="151045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1" name="任意多边形: 形状 190"/>
            <p:cNvSpPr/>
            <p:nvPr/>
          </p:nvSpPr>
          <p:spPr>
            <a:xfrm>
              <a:off x="1361623" y="1195218"/>
              <a:ext cx="1739810" cy="164126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88" name="任意多边形: 形状 1087"/>
            <p:cNvSpPr/>
            <p:nvPr/>
          </p:nvSpPr>
          <p:spPr>
            <a:xfrm>
              <a:off x="1292683" y="1130182"/>
              <a:ext cx="1877691" cy="177133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93" name="组合 1092"/>
          <p:cNvGrpSpPr/>
          <p:nvPr/>
        </p:nvGrpSpPr>
        <p:grpSpPr>
          <a:xfrm rot="16200000">
            <a:off x="6334449" y="1671363"/>
            <a:ext cx="174500" cy="164614"/>
            <a:chOff x="1292683" y="1130182"/>
            <a:chExt cx="1877691" cy="1771332"/>
          </a:xfrm>
        </p:grpSpPr>
        <p:sp>
          <p:nvSpPr>
            <p:cNvPr id="1094" name="任意多边形: 形状 1093"/>
            <p:cNvSpPr/>
            <p:nvPr/>
          </p:nvSpPr>
          <p:spPr>
            <a:xfrm>
              <a:off x="1430956" y="1260623"/>
              <a:ext cx="1601145" cy="151045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95" name="任意多边形: 形状 1094"/>
            <p:cNvSpPr/>
            <p:nvPr/>
          </p:nvSpPr>
          <p:spPr>
            <a:xfrm>
              <a:off x="1361623" y="1195218"/>
              <a:ext cx="1739810" cy="164126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96" name="任意多边形: 形状 1095"/>
            <p:cNvSpPr/>
            <p:nvPr/>
          </p:nvSpPr>
          <p:spPr>
            <a:xfrm>
              <a:off x="1292683" y="1130182"/>
              <a:ext cx="1877691" cy="177133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101" name="组合 1100"/>
          <p:cNvGrpSpPr/>
          <p:nvPr/>
        </p:nvGrpSpPr>
        <p:grpSpPr>
          <a:xfrm rot="16200000">
            <a:off x="6334449" y="2274095"/>
            <a:ext cx="174500" cy="164614"/>
            <a:chOff x="1292683" y="1130182"/>
            <a:chExt cx="1877691" cy="1771332"/>
          </a:xfrm>
        </p:grpSpPr>
        <p:sp>
          <p:nvSpPr>
            <p:cNvPr id="1102" name="任意多边形: 形状 1101"/>
            <p:cNvSpPr/>
            <p:nvPr/>
          </p:nvSpPr>
          <p:spPr>
            <a:xfrm>
              <a:off x="1430956" y="1260623"/>
              <a:ext cx="1601145" cy="151045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03" name="任意多边形: 形状 1102"/>
            <p:cNvSpPr/>
            <p:nvPr/>
          </p:nvSpPr>
          <p:spPr>
            <a:xfrm>
              <a:off x="1361623" y="1195218"/>
              <a:ext cx="1739810" cy="164126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04" name="任意多边形: 形状 1103"/>
            <p:cNvSpPr/>
            <p:nvPr/>
          </p:nvSpPr>
          <p:spPr>
            <a:xfrm>
              <a:off x="1292683" y="1130182"/>
              <a:ext cx="1877691" cy="177133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2653862" y="1596344"/>
            <a:ext cx="3129284" cy="309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仁心仁术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·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精诚为医</a:t>
            </a:r>
          </a:p>
        </p:txBody>
      </p:sp>
      <p:sp>
        <p:nvSpPr>
          <p:cNvPr id="79" name="文本框 78"/>
          <p:cNvSpPr txBox="1"/>
          <p:nvPr/>
        </p:nvSpPr>
        <p:spPr>
          <a:xfrm>
            <a:off x="2653862" y="2199427"/>
            <a:ext cx="3129284" cy="309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团结奋进</a:t>
            </a: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·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守正创新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梦源黑体 CN W15" panose="020B0200000000000000" pitchFamily="34" charset="-122"/>
              <a:ea typeface="梦源黑体 CN W15" panose="020B0200000000000000" pitchFamily="34" charset="-122"/>
              <a:cs typeface="+mn-cs"/>
              <a:sym typeface="OPPOSans M" panose="00020600040101010101" charset="-122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2653862" y="2802510"/>
            <a:ext cx="3129283" cy="309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院扬特色</a:t>
            </a: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·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科强优势</a:t>
            </a: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·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人展专长</a:t>
            </a: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·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病施专药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梦源黑体 CN W15" panose="020B0200000000000000" pitchFamily="34" charset="-122"/>
              <a:ea typeface="梦源黑体 CN W15" panose="020B0200000000000000" pitchFamily="34" charset="-122"/>
              <a:cs typeface="+mn-cs"/>
              <a:sym typeface="OPPOSans M" panose="00020600040101010101" charset="-122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7792671" y="1596344"/>
            <a:ext cx="3457668" cy="309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患者至上</a:t>
            </a: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·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健康至上</a:t>
            </a: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·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服务至上</a:t>
            </a:r>
          </a:p>
        </p:txBody>
      </p:sp>
      <p:sp>
        <p:nvSpPr>
          <p:cNvPr id="115" name="文本框 114"/>
          <p:cNvSpPr txBox="1"/>
          <p:nvPr/>
        </p:nvSpPr>
        <p:spPr>
          <a:xfrm>
            <a:off x="7792671" y="2199427"/>
            <a:ext cx="3129284" cy="309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仁</a:t>
            </a: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·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和</a:t>
            </a: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·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精</a:t>
            </a: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·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  <a:sym typeface="OPPOSans M" panose="00020600040101010101" charset="-122"/>
              </a:rPr>
              <a:t>诚</a:t>
            </a:r>
          </a:p>
        </p:txBody>
      </p:sp>
      <p:cxnSp>
        <p:nvCxnSpPr>
          <p:cNvPr id="73" name="直接连接符 72"/>
          <p:cNvCxnSpPr/>
          <p:nvPr/>
        </p:nvCxnSpPr>
        <p:spPr>
          <a:xfrm>
            <a:off x="2544999" y="1633045"/>
            <a:ext cx="0" cy="271731"/>
          </a:xfrm>
          <a:prstGeom prst="line">
            <a:avLst/>
          </a:prstGeom>
          <a:ln w="22225">
            <a:solidFill>
              <a:srgbClr val="781F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>
            <a:off x="2544999" y="2227586"/>
            <a:ext cx="0" cy="271731"/>
          </a:xfrm>
          <a:prstGeom prst="line">
            <a:avLst/>
          </a:prstGeom>
          <a:ln w="22225">
            <a:solidFill>
              <a:srgbClr val="781F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2544999" y="2822127"/>
            <a:ext cx="0" cy="271731"/>
          </a:xfrm>
          <a:prstGeom prst="line">
            <a:avLst/>
          </a:prstGeom>
          <a:ln w="22225">
            <a:solidFill>
              <a:srgbClr val="781F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接连接符 111"/>
          <p:cNvCxnSpPr/>
          <p:nvPr/>
        </p:nvCxnSpPr>
        <p:spPr>
          <a:xfrm>
            <a:off x="7683808" y="1633045"/>
            <a:ext cx="0" cy="271731"/>
          </a:xfrm>
          <a:prstGeom prst="line">
            <a:avLst/>
          </a:prstGeom>
          <a:ln w="22225">
            <a:solidFill>
              <a:srgbClr val="781F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连接符 116"/>
          <p:cNvCxnSpPr/>
          <p:nvPr/>
        </p:nvCxnSpPr>
        <p:spPr>
          <a:xfrm>
            <a:off x="7683808" y="2227586"/>
            <a:ext cx="0" cy="271731"/>
          </a:xfrm>
          <a:prstGeom prst="line">
            <a:avLst/>
          </a:prstGeom>
          <a:ln w="22225">
            <a:solidFill>
              <a:srgbClr val="781F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6358481" y="2085892"/>
            <a:ext cx="4415432" cy="573293"/>
            <a:chOff x="1062296" y="1927142"/>
            <a:chExt cx="4415432" cy="573293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062296" y="1927142"/>
              <a:ext cx="4415432" cy="0"/>
            </a:xfrm>
            <a:prstGeom prst="line">
              <a:avLst/>
            </a:prstGeom>
            <a:ln w="6350">
              <a:solidFill>
                <a:srgbClr val="A16361">
                  <a:alpha val="5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062296" y="2500435"/>
              <a:ext cx="4415432" cy="0"/>
            </a:xfrm>
            <a:prstGeom prst="line">
              <a:avLst/>
            </a:prstGeom>
            <a:ln w="6350">
              <a:solidFill>
                <a:srgbClr val="A16361">
                  <a:alpha val="5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缺角矩形 25"/>
          <p:cNvSpPr/>
          <p:nvPr/>
        </p:nvSpPr>
        <p:spPr>
          <a:xfrm flipH="1">
            <a:off x="546752" y="3943350"/>
            <a:ext cx="11057872" cy="1864581"/>
          </a:xfrm>
          <a:prstGeom prst="plaque">
            <a:avLst>
              <a:gd name="adj" fmla="val 3070"/>
            </a:avLst>
          </a:prstGeom>
          <a:gradFill>
            <a:gsLst>
              <a:gs pos="95000">
                <a:srgbClr val="781F1C"/>
              </a:gs>
              <a:gs pos="22000">
                <a:srgbClr val="781F1C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37407" y="4807286"/>
            <a:ext cx="4868068" cy="701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“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仁心仁术”取自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《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孟子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·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离娄上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》</a:t>
            </a:r>
            <a:endParaRPr lang="en-US" altLang="zh-CN" sz="1600" dirty="0">
              <a:solidFill>
                <a:srgbClr val="FFFFFF"/>
              </a:solidFill>
              <a:latin typeface="梦源黑体 CN W15" panose="020B0200000000000000" pitchFamily="34" charset="-122"/>
              <a:ea typeface="梦源黑体 CN W15" panose="020B0200000000000000" pitchFamily="34" charset="-122"/>
            </a:endParaRPr>
          </a:p>
          <a:p>
            <a:pPr marL="0" marR="0" lvl="0" indent="0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“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精诚为医”取自唐代名医孙思邈的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《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大医精诚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》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篇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946480" y="3391528"/>
            <a:ext cx="10299041" cy="582943"/>
            <a:chOff x="946480" y="3690590"/>
            <a:chExt cx="10299041" cy="582943"/>
          </a:xfrm>
        </p:grpSpPr>
        <p:grpSp>
          <p:nvGrpSpPr>
            <p:cNvPr id="86" name="组合 85"/>
            <p:cNvGrpSpPr/>
            <p:nvPr/>
          </p:nvGrpSpPr>
          <p:grpSpPr>
            <a:xfrm>
              <a:off x="4522472" y="3690590"/>
              <a:ext cx="2999740" cy="582943"/>
              <a:chOff x="4522472" y="3690590"/>
              <a:chExt cx="2999740" cy="582943"/>
            </a:xfrm>
          </p:grpSpPr>
          <p:sp>
            <p:nvSpPr>
              <p:cNvPr id="58" name="文本框 57"/>
              <p:cNvSpPr txBox="1"/>
              <p:nvPr/>
            </p:nvSpPr>
            <p:spPr>
              <a:xfrm>
                <a:off x="4522472" y="3690590"/>
                <a:ext cx="2999740" cy="4603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0" cap="none" spc="0" normalizeH="0" baseline="0" noProof="0" dirty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汇中西</a:t>
                </a:r>
                <a:r>
                  <a:rPr kumimoji="0" lang="en-US" altLang="zh-CN" sz="2400" b="0" i="0" u="none" strike="noStrike" kern="0" cap="none" spc="0" normalizeH="0" baseline="0" noProof="0" dirty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   </a:t>
                </a:r>
                <a:r>
                  <a:rPr kumimoji="0" lang="en-US" altLang="zh-CN" sz="2400" b="0" i="0" u="none" strike="noStrike" kern="0" cap="none" spc="0" normalizeH="0" baseline="0" noProof="0" dirty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  <a:sym typeface="OPPOSans M" panose="00020600040101010101" charset="-122"/>
                  </a:rPr>
                  <a:t>·  </a:t>
                </a:r>
                <a:r>
                  <a:rPr kumimoji="0" lang="zh-CN" altLang="en-US" sz="2400" b="0" i="0" u="none" strike="noStrike" kern="0" cap="none" spc="0" normalizeH="0" baseline="0" noProof="0" dirty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  <a:sym typeface="OPPOSans M" panose="00020600040101010101" charset="-122"/>
                  </a:rPr>
                  <a:t>护健康</a:t>
                </a:r>
                <a:endParaRPr kumimoji="0" lang="zh-CN" altLang="en-US" sz="2400" b="0" i="0" u="none" strike="noStrike" kern="0" cap="none" spc="0" normalizeH="0" baseline="0" noProof="0" dirty="0">
                  <a:ln w="1270">
                    <a:noFill/>
                  </a:ln>
                  <a:solidFill>
                    <a:srgbClr val="781F1C"/>
                  </a:solidFill>
                  <a:effectLst/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endParaRPr>
              </a:p>
            </p:txBody>
          </p:sp>
          <p:grpSp>
            <p:nvGrpSpPr>
              <p:cNvPr id="69" name="图形 2"/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71" name="任意多边形: 形状 70"/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72" name="任意多边形: 形状 71"/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74" name="任意多边形: 形状 73"/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75" name="任意多边形: 形状 74"/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76" name="任意多边形: 形状 75"/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77" name="任意多边形: 形状 76"/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82" name="任意多边形: 形状 81"/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83" name="任意多边形: 形状 82"/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84" name="任意多边形: 形状 83"/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85" name="任意多边形: 形状 84"/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91" name="组合 90"/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46" name="组合 45"/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47" name="菱形 46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48" name="直接连接符 47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8" name="组合 87"/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89" name="菱形 88"/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90" name="直接连接符 89"/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5" name="文本框 4"/>
          <p:cNvSpPr txBox="1"/>
          <p:nvPr/>
        </p:nvSpPr>
        <p:spPr>
          <a:xfrm>
            <a:off x="6350000" y="4381338"/>
            <a:ext cx="4935220" cy="905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梦源黑体 CN W15" panose="020B0200000000000000" pitchFamily="34" charset="-122"/>
                <a:ea typeface="梦源黑体 CN W15" panose="020B0200000000000000" pitchFamily="34" charset="-122"/>
                <a:cs typeface="+mn-cs"/>
              </a:rPr>
              <a:t>作为泸州市中医医院所有医护人员的职业操守和道德准则，它要求我们不仅要有精湛的医术，还要有高尚的品德和良好的职业道德，以患者为中心，全心全意为患者服务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780009" y="4164339"/>
            <a:ext cx="4954041" cy="603434"/>
            <a:chOff x="780009" y="4164339"/>
            <a:chExt cx="4954041" cy="603434"/>
          </a:xfrm>
        </p:grpSpPr>
        <p:grpSp>
          <p:nvGrpSpPr>
            <p:cNvPr id="54" name="组合 53"/>
            <p:cNvGrpSpPr/>
            <p:nvPr/>
          </p:nvGrpSpPr>
          <p:grpSpPr>
            <a:xfrm>
              <a:off x="780009" y="4164339"/>
              <a:ext cx="2420391" cy="603434"/>
              <a:chOff x="780009" y="4164339"/>
              <a:chExt cx="2420391" cy="603434"/>
            </a:xfrm>
          </p:grpSpPr>
          <p:pic>
            <p:nvPicPr>
              <p:cNvPr id="31" name="Picture 2" descr="查看图片"/>
              <p:cNvPicPr>
                <a:picLocks noChangeAspect="1" noChangeArrowheads="1"/>
              </p:cNvPicPr>
              <p:nvPr/>
            </p:nvPicPr>
            <p:blipFill>
              <a:blip r:embed="rId6" cstate="email">
                <a:alphaModFix amt="53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009" y="4164339"/>
                <a:ext cx="603434" cy="6034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Picture 2" descr="查看图片"/>
              <p:cNvPicPr>
                <a:picLocks noChangeAspect="1" noChangeArrowheads="1"/>
              </p:cNvPicPr>
              <p:nvPr/>
            </p:nvPicPr>
            <p:blipFill>
              <a:blip r:embed="rId6" cstate="email">
                <a:alphaModFix amt="53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5661" y="4164339"/>
                <a:ext cx="603434" cy="6034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" name="Picture 2" descr="查看图片"/>
              <p:cNvPicPr>
                <a:picLocks noChangeAspect="1" noChangeArrowheads="1"/>
              </p:cNvPicPr>
              <p:nvPr/>
            </p:nvPicPr>
            <p:blipFill>
              <a:blip r:embed="rId6" cstate="email">
                <a:alphaModFix amt="53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91313" y="4164339"/>
                <a:ext cx="603434" cy="6034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2" descr="查看图片"/>
              <p:cNvPicPr>
                <a:picLocks noChangeAspect="1" noChangeArrowheads="1"/>
              </p:cNvPicPr>
              <p:nvPr/>
            </p:nvPicPr>
            <p:blipFill>
              <a:blip r:embed="rId6" cstate="email">
                <a:alphaModFix amt="53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6966" y="4164339"/>
                <a:ext cx="603434" cy="6034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0" name="文本框 49"/>
            <p:cNvSpPr txBox="1"/>
            <p:nvPr/>
          </p:nvSpPr>
          <p:spPr>
            <a:xfrm>
              <a:off x="816270" y="4243485"/>
              <a:ext cx="233841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24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梦源宋体 CN W25" panose="02020200000000000000" pitchFamily="18" charset="-122"/>
                  <a:ea typeface="梦源宋体 CN W25" panose="02020200000000000000" pitchFamily="18" charset="-122"/>
                </a:rPr>
                <a:t>仁心仁术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3376590" y="4243485"/>
              <a:ext cx="233841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24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梦源宋体 CN W25" panose="02020200000000000000" pitchFamily="18" charset="-122"/>
                  <a:ea typeface="梦源宋体 CN W25" panose="02020200000000000000" pitchFamily="18" charset="-122"/>
                </a:rPr>
                <a:t>精诚为医 </a:t>
              </a: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3313659" y="4164339"/>
              <a:ext cx="2420391" cy="603434"/>
              <a:chOff x="780009" y="4164339"/>
              <a:chExt cx="2420391" cy="603434"/>
            </a:xfrm>
          </p:grpSpPr>
          <p:pic>
            <p:nvPicPr>
              <p:cNvPr id="56" name="Picture 2" descr="查看图片"/>
              <p:cNvPicPr>
                <a:picLocks noChangeAspect="1" noChangeArrowheads="1"/>
              </p:cNvPicPr>
              <p:nvPr/>
            </p:nvPicPr>
            <p:blipFill>
              <a:blip r:embed="rId6" cstate="email">
                <a:alphaModFix amt="53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0009" y="4164339"/>
                <a:ext cx="603434" cy="6034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7" name="Picture 2" descr="查看图片"/>
              <p:cNvPicPr>
                <a:picLocks noChangeAspect="1" noChangeArrowheads="1"/>
              </p:cNvPicPr>
              <p:nvPr/>
            </p:nvPicPr>
            <p:blipFill>
              <a:blip r:embed="rId6" cstate="email">
                <a:alphaModFix amt="53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5661" y="4164339"/>
                <a:ext cx="603434" cy="6034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9" name="Picture 2" descr="查看图片"/>
              <p:cNvPicPr>
                <a:picLocks noChangeAspect="1" noChangeArrowheads="1"/>
              </p:cNvPicPr>
              <p:nvPr/>
            </p:nvPicPr>
            <p:blipFill>
              <a:blip r:embed="rId6" cstate="email">
                <a:alphaModFix amt="53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91313" y="4164339"/>
                <a:ext cx="603434" cy="6034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0" name="Picture 2" descr="查看图片"/>
              <p:cNvPicPr>
                <a:picLocks noChangeAspect="1" noChangeArrowheads="1"/>
              </p:cNvPicPr>
              <p:nvPr/>
            </p:nvPicPr>
            <p:blipFill>
              <a:blip r:embed="rId6" cstate="email">
                <a:alphaModFix amt="53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6966" y="4164339"/>
                <a:ext cx="603434" cy="6034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cxnSp>
        <p:nvCxnSpPr>
          <p:cNvPr id="61" name="直接连接符 60"/>
          <p:cNvCxnSpPr/>
          <p:nvPr/>
        </p:nvCxnSpPr>
        <p:spPr>
          <a:xfrm flipV="1">
            <a:off x="6096000" y="4184650"/>
            <a:ext cx="0" cy="1273175"/>
          </a:xfrm>
          <a:prstGeom prst="line">
            <a:avLst/>
          </a:prstGeom>
          <a:ln w="6350">
            <a:solidFill>
              <a:schemeClr val="bg1">
                <a:alpha val="5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 rot="16200000">
            <a:off x="784159" y="4927761"/>
            <a:ext cx="174500" cy="164614"/>
            <a:chOff x="1292683" y="1130182"/>
            <a:chExt cx="1877691" cy="1771332"/>
          </a:xfrm>
        </p:grpSpPr>
        <p:sp>
          <p:nvSpPr>
            <p:cNvPr id="8" name="任意多边形: 形状 7"/>
            <p:cNvSpPr/>
            <p:nvPr/>
          </p:nvSpPr>
          <p:spPr>
            <a:xfrm>
              <a:off x="1430956" y="1260623"/>
              <a:ext cx="1601145" cy="151045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38000"/>
                  </a:scheme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1361623" y="1195218"/>
              <a:ext cx="1739810" cy="164126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1292683" y="1130182"/>
              <a:ext cx="1877691" cy="177133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87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rot="16200000">
            <a:off x="784159" y="5251611"/>
            <a:ext cx="174500" cy="164614"/>
            <a:chOff x="1292683" y="1130182"/>
            <a:chExt cx="1877691" cy="1771332"/>
          </a:xfrm>
        </p:grpSpPr>
        <p:sp>
          <p:nvSpPr>
            <p:cNvPr id="32" name="任意多边形: 形状 31"/>
            <p:cNvSpPr/>
            <p:nvPr/>
          </p:nvSpPr>
          <p:spPr>
            <a:xfrm>
              <a:off x="1430956" y="1260623"/>
              <a:ext cx="1601145" cy="151045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38000"/>
                  </a:scheme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任意多边形: 形状 32"/>
            <p:cNvSpPr/>
            <p:nvPr/>
          </p:nvSpPr>
          <p:spPr>
            <a:xfrm>
              <a:off x="1361623" y="1195218"/>
              <a:ext cx="1739810" cy="164126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1292683" y="1130182"/>
              <a:ext cx="1877691" cy="177133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87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2" name="缺角矩形 41"/>
          <p:cNvSpPr/>
          <p:nvPr/>
        </p:nvSpPr>
        <p:spPr>
          <a:xfrm flipH="1">
            <a:off x="617849" y="4031912"/>
            <a:ext cx="10915678" cy="1687457"/>
          </a:xfrm>
          <a:prstGeom prst="plaque">
            <a:avLst>
              <a:gd name="adj" fmla="val 3070"/>
            </a:avLst>
          </a:prstGeom>
          <a:noFill/>
          <a:ln w="6350" cap="flat" cmpd="sng" algn="ctr">
            <a:gradFill flip="none" rotWithShape="1">
              <a:gsLst>
                <a:gs pos="0">
                  <a:srgbClr val="94590E">
                    <a:alpha val="50000"/>
                  </a:srgbClr>
                </a:gs>
                <a:gs pos="100000">
                  <a:srgbClr val="94590E">
                    <a:alpha val="50000"/>
                  </a:srgbClr>
                </a:gs>
              </a:gsLst>
              <a:lin ang="16200000" scaled="1"/>
              <a:tileRect/>
            </a:gradFill>
            <a:prstDash val="solid"/>
            <a:miter lim="800000"/>
          </a:ln>
          <a:effectLst/>
        </p:spPr>
        <p:txBody>
          <a:bodyPr wrap="square" lIns="0" r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梦源黑体 CN W15" panose="020B0200000000000000" pitchFamily="34" charset="-122"/>
              <a:ea typeface="梦源黑体 CN W15" panose="020B0200000000000000" pitchFamily="34" charset="-122"/>
              <a:cs typeface="+mn-cs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77845">
            <a:off x="10659167" y="4746356"/>
            <a:ext cx="1522173" cy="178528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862293" y="464675"/>
            <a:ext cx="40345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spc="6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/>
                <a:ea typeface="思源宋体 CN Heavy"/>
              </a:defRPr>
            </a:lvl1pPr>
          </a:lstStyle>
          <a:p>
            <a:pPr>
              <a:defRPr/>
            </a:pPr>
            <a:r>
              <a:rPr kumimoji="0" lang="zh-CN" altLang="en-US" sz="2600" b="0" i="0" u="none" strike="noStrike" kern="0" cap="none" spc="3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梦源宋体 CN W27" panose="02020200000000000000" pitchFamily="18" charset="-122"/>
                <a:ea typeface="梦源宋体 CN W27" panose="02020200000000000000" pitchFamily="18" charset="-122"/>
                <a:cs typeface="+mn-cs"/>
              </a:rPr>
              <a:t>医院简介</a:t>
            </a:r>
            <a:r>
              <a:rPr kumimoji="0" lang="en-US" altLang="zh-CN" sz="2600" b="0" i="0" u="none" strike="noStrike" kern="0" cap="none" spc="3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梦源宋体 CN W27" panose="02020200000000000000" pitchFamily="18" charset="-122"/>
                <a:ea typeface="梦源宋体 CN W27" panose="02020200000000000000" pitchFamily="18" charset="-122"/>
                <a:cs typeface="+mn-cs"/>
              </a:rPr>
              <a:t>——</a:t>
            </a:r>
            <a:r>
              <a:rPr kumimoji="0" lang="zh-CN" altLang="en-US" sz="2600" b="0" i="0" u="none" strike="noStrike" kern="0" cap="none" spc="3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梦源宋体 CN W27" panose="02020200000000000000" pitchFamily="18" charset="-122"/>
                <a:ea typeface="梦源宋体 CN W27" panose="02020200000000000000" pitchFamily="18" charset="-122"/>
                <a:cs typeface="+mn-cs"/>
              </a:rPr>
              <a:t>医院文化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10684872" y="504339"/>
            <a:ext cx="0" cy="413115"/>
          </a:xfrm>
          <a:prstGeom prst="line">
            <a:avLst/>
          </a:prstGeom>
          <a:noFill/>
          <a:ln w="9525" cap="flat" cmpd="sng" algn="ctr">
            <a:solidFill>
              <a:srgbClr val="781F1C">
                <a:alpha val="30000"/>
              </a:srgbClr>
            </a:solidFill>
            <a:prstDash val="solid"/>
            <a:miter lim="800000"/>
          </a:ln>
          <a:effectLst/>
        </p:spPr>
      </p:cxnSp>
      <p:grpSp>
        <p:nvGrpSpPr>
          <p:cNvPr id="22" name="组合 21"/>
          <p:cNvGrpSpPr/>
          <p:nvPr/>
        </p:nvGrpSpPr>
        <p:grpSpPr>
          <a:xfrm>
            <a:off x="10831850" y="367731"/>
            <a:ext cx="727541" cy="686330"/>
            <a:chOff x="5750576" y="1152864"/>
            <a:chExt cx="1116953" cy="1053684"/>
          </a:xfrm>
        </p:grpSpPr>
        <p:sp>
          <p:nvSpPr>
            <p:cNvPr id="23" name="任意多边形: 形状 22"/>
            <p:cNvSpPr/>
            <p:nvPr/>
          </p:nvSpPr>
          <p:spPr>
            <a:xfrm>
              <a:off x="5832828" y="1230457"/>
              <a:ext cx="952448" cy="898498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5791585" y="1191551"/>
              <a:ext cx="1034934" cy="97631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5750576" y="1152864"/>
              <a:ext cx="1116953" cy="1053684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018163" y="1295540"/>
              <a:ext cx="581805" cy="803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0" cap="none" spc="0" normalizeH="0" baseline="0" noProof="0">
                  <a:ln w="1270">
                    <a:noFill/>
                  </a:ln>
                  <a:solidFill>
                    <a:srgbClr val="781F1C"/>
                  </a:solidFill>
                  <a:effectLst/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rPr>
                <a:t>壹</a:t>
              </a:r>
              <a:endParaRPr kumimoji="0" lang="zh-CN" altLang="en-US" sz="2800" b="0" i="0" u="none" strike="noStrike" kern="0" cap="none" spc="0" normalizeH="0" baseline="0" noProof="0" dirty="0">
                <a:ln w="1270"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演示流云楷" panose="02000600000000000000" pitchFamily="2" charset="-122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>
          <a:xfrm flipH="1">
            <a:off x="587377" y="953128"/>
            <a:ext cx="10624987" cy="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781F1C">
                    <a:alpha val="0"/>
                  </a:srgbClr>
                </a:gs>
                <a:gs pos="99000">
                  <a:srgbClr val="781F1C">
                    <a:alpha val="20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</p:cxnSp>
      <p:grpSp>
        <p:nvGrpSpPr>
          <p:cNvPr id="9" name="组合 8">
            <a:extLst>
              <a:ext uri="{FF2B5EF4-FFF2-40B4-BE49-F238E27FC236}">
                <a16:creationId xmlns:a16="http://schemas.microsoft.com/office/drawing/2014/main" id="{630250A8-145D-6CA2-64FF-19AE4F920250}"/>
              </a:ext>
            </a:extLst>
          </p:cNvPr>
          <p:cNvGrpSpPr/>
          <p:nvPr/>
        </p:nvGrpSpPr>
        <p:grpSpPr>
          <a:xfrm>
            <a:off x="946480" y="5813415"/>
            <a:ext cx="10299041" cy="582943"/>
            <a:chOff x="946480" y="3690590"/>
            <a:chExt cx="10299041" cy="58294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16239778-6121-C62C-6A28-AB824E6214D0}"/>
                </a:ext>
              </a:extLst>
            </p:cNvPr>
            <p:cNvGrpSpPr/>
            <p:nvPr/>
          </p:nvGrpSpPr>
          <p:grpSpPr>
            <a:xfrm>
              <a:off x="4596130" y="3690590"/>
              <a:ext cx="2999740" cy="582943"/>
              <a:chOff x="4596130" y="3690590"/>
              <a:chExt cx="2999740" cy="582943"/>
            </a:xfrm>
          </p:grpSpPr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D28D721A-70E5-2E27-8503-6AD98F94E0E1}"/>
                  </a:ext>
                </a:extLst>
              </p:cNvPr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rgbClr val="781F1C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</a:p>
            </p:txBody>
          </p:sp>
          <p:grpSp>
            <p:nvGrpSpPr>
              <p:cNvPr id="41" name="图形 2">
                <a:extLst>
                  <a:ext uri="{FF2B5EF4-FFF2-40B4-BE49-F238E27FC236}">
                    <a16:creationId xmlns:a16="http://schemas.microsoft.com/office/drawing/2014/main" id="{24FCD70A-26B6-5005-15DF-78F827B2F61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44" name="任意多边形: 形状 43">
                  <a:extLst>
                    <a:ext uri="{FF2B5EF4-FFF2-40B4-BE49-F238E27FC236}">
                      <a16:creationId xmlns:a16="http://schemas.microsoft.com/office/drawing/2014/main" id="{4D383AA3-BDFC-6428-AE62-F78A1AAEA99E}"/>
                    </a:ext>
                  </a:extLst>
                </p:cNvPr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9" name="任意多边形: 形状 48">
                  <a:extLst>
                    <a:ext uri="{FF2B5EF4-FFF2-40B4-BE49-F238E27FC236}">
                      <a16:creationId xmlns:a16="http://schemas.microsoft.com/office/drawing/2014/main" id="{7CD2DADB-B16F-5D19-2466-961015F4985D}"/>
                    </a:ext>
                  </a:extLst>
                </p:cNvPr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2" name="任意多边形: 形状 61">
                  <a:extLst>
                    <a:ext uri="{FF2B5EF4-FFF2-40B4-BE49-F238E27FC236}">
                      <a16:creationId xmlns:a16="http://schemas.microsoft.com/office/drawing/2014/main" id="{6CF57A16-71D7-F762-E35A-438292C8969D}"/>
                    </a:ext>
                  </a:extLst>
                </p:cNvPr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3" name="任意多边形: 形状 62">
                  <a:extLst>
                    <a:ext uri="{FF2B5EF4-FFF2-40B4-BE49-F238E27FC236}">
                      <a16:creationId xmlns:a16="http://schemas.microsoft.com/office/drawing/2014/main" id="{00B0182D-19BE-D55C-EEDB-4835D6B129D6}"/>
                    </a:ext>
                  </a:extLst>
                </p:cNvPr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4" name="任意多边形: 形状 63">
                  <a:extLst>
                    <a:ext uri="{FF2B5EF4-FFF2-40B4-BE49-F238E27FC236}">
                      <a16:creationId xmlns:a16="http://schemas.microsoft.com/office/drawing/2014/main" id="{9EA72181-0AD0-D68C-97B4-F4466C06081B}"/>
                    </a:ext>
                  </a:extLst>
                </p:cNvPr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5" name="任意多边形: 形状 64">
                  <a:extLst>
                    <a:ext uri="{FF2B5EF4-FFF2-40B4-BE49-F238E27FC236}">
                      <a16:creationId xmlns:a16="http://schemas.microsoft.com/office/drawing/2014/main" id="{65FEF69F-46B8-A2F3-160C-88DE610CB3BA}"/>
                    </a:ext>
                  </a:extLst>
                </p:cNvPr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6" name="任意多边形: 形状 65">
                  <a:extLst>
                    <a:ext uri="{FF2B5EF4-FFF2-40B4-BE49-F238E27FC236}">
                      <a16:creationId xmlns:a16="http://schemas.microsoft.com/office/drawing/2014/main" id="{F944D96F-EA09-AF29-1994-D946B86BC6BE}"/>
                    </a:ext>
                  </a:extLst>
                </p:cNvPr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7" name="任意多边形: 形状 66">
                  <a:extLst>
                    <a:ext uri="{FF2B5EF4-FFF2-40B4-BE49-F238E27FC236}">
                      <a16:creationId xmlns:a16="http://schemas.microsoft.com/office/drawing/2014/main" id="{14373925-F1FB-81C3-C408-64278344FC16}"/>
                    </a:ext>
                  </a:extLst>
                </p:cNvPr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8" name="任意多边形: 形状 67">
                  <a:extLst>
                    <a:ext uri="{FF2B5EF4-FFF2-40B4-BE49-F238E27FC236}">
                      <a16:creationId xmlns:a16="http://schemas.microsoft.com/office/drawing/2014/main" id="{C657B42A-A382-2C06-5E26-4D617307A86B}"/>
                    </a:ext>
                  </a:extLst>
                </p:cNvPr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87" name="任意多边形: 形状 86">
                  <a:extLst>
                    <a:ext uri="{FF2B5EF4-FFF2-40B4-BE49-F238E27FC236}">
                      <a16:creationId xmlns:a16="http://schemas.microsoft.com/office/drawing/2014/main" id="{9971F4BB-57DE-6E12-D45D-79B7AC7C2C08}"/>
                    </a:ext>
                  </a:extLst>
                </p:cNvPr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673BDBED-65C3-2592-853E-79F0170ED8D0}"/>
                </a:ext>
              </a:extLst>
            </p:cNvPr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1FD5343C-DF6A-114C-19C3-D5C646E43DFE}"/>
                  </a:ext>
                </a:extLst>
              </p:cNvPr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9" name="菱形 18">
                  <a:extLst>
                    <a:ext uri="{FF2B5EF4-FFF2-40B4-BE49-F238E27FC236}">
                      <a16:creationId xmlns:a16="http://schemas.microsoft.com/office/drawing/2014/main" id="{F1B445B6-1CC0-068A-9AD0-E5336C8F72F5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20" name="直接连接符 19">
                  <a:extLst>
                    <a:ext uri="{FF2B5EF4-FFF2-40B4-BE49-F238E27FC236}">
                      <a16:creationId xmlns:a16="http://schemas.microsoft.com/office/drawing/2014/main" id="{E52F0BC0-EC18-DFB5-5C4D-CB7BEB8DD320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0740AD3C-F597-91A3-8387-ECB82B821F6B}"/>
                  </a:ext>
                </a:extLst>
              </p:cNvPr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7" name="菱形 16">
                  <a:extLst>
                    <a:ext uri="{FF2B5EF4-FFF2-40B4-BE49-F238E27FC236}">
                      <a16:creationId xmlns:a16="http://schemas.microsoft.com/office/drawing/2014/main" id="{C3DF7436-126A-4AD0-05BE-B4AA9EC0FAFD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8" name="直接连接符 17">
                  <a:extLst>
                    <a:ext uri="{FF2B5EF4-FFF2-40B4-BE49-F238E27FC236}">
                      <a16:creationId xmlns:a16="http://schemas.microsoft.com/office/drawing/2014/main" id="{7CDA1099-3F64-404C-D47A-25A4A7C569CA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1" name="组合 1060"/>
          <p:cNvGrpSpPr/>
          <p:nvPr/>
        </p:nvGrpSpPr>
        <p:grpSpPr>
          <a:xfrm>
            <a:off x="0" y="488653"/>
            <a:ext cx="12192000" cy="5880694"/>
            <a:chOff x="0" y="848535"/>
            <a:chExt cx="12192000" cy="5880694"/>
          </a:xfrm>
        </p:grpSpPr>
        <p:pic>
          <p:nvPicPr>
            <p:cNvPr id="1062" name="图片 1061" descr="图片包含 图示&#10;&#10;AI 生成的内容可能不正确。"/>
            <p:cNvPicPr>
              <a:picLocks noChangeAspect="1"/>
            </p:cNvPicPr>
            <p:nvPr/>
          </p:nvPicPr>
          <p:blipFill>
            <a:blip r:embed="rId4" cstate="email">
              <a:alphaModFix amt="3000"/>
            </a:blip>
            <a:srcRect/>
            <a:stretch>
              <a:fillRect/>
            </a:stretch>
          </p:blipFill>
          <p:spPr>
            <a:xfrm>
              <a:off x="0" y="848535"/>
              <a:ext cx="2032430" cy="4114816"/>
            </a:xfrm>
            <a:custGeom>
              <a:avLst/>
              <a:gdLst>
                <a:gd name="connsiteX0" fmla="*/ 0 w 2032430"/>
                <a:gd name="connsiteY0" fmla="*/ 0 h 4114816"/>
                <a:gd name="connsiteX1" fmla="*/ 2032430 w 2032430"/>
                <a:gd name="connsiteY1" fmla="*/ 0 h 4114816"/>
                <a:gd name="connsiteX2" fmla="*/ 2032430 w 2032430"/>
                <a:gd name="connsiteY2" fmla="*/ 4114816 h 4114816"/>
                <a:gd name="connsiteX3" fmla="*/ 0 w 2032430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430" h="4114816">
                  <a:moveTo>
                    <a:pt x="0" y="0"/>
                  </a:moveTo>
                  <a:lnTo>
                    <a:pt x="2032430" y="0"/>
                  </a:lnTo>
                  <a:lnTo>
                    <a:pt x="2032430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  <p:pic>
          <p:nvPicPr>
            <p:cNvPr id="1063" name="图片 1062" descr="图片包含 图示&#10;&#10;AI 生成的内容可能不正确。"/>
            <p:cNvPicPr>
              <a:picLocks noChangeAspect="1"/>
            </p:cNvPicPr>
            <p:nvPr/>
          </p:nvPicPr>
          <p:blipFill>
            <a:blip r:embed="rId5" cstate="email">
              <a:alphaModFix amt="3000"/>
            </a:blip>
            <a:srcRect/>
            <a:stretch>
              <a:fillRect/>
            </a:stretch>
          </p:blipFill>
          <p:spPr>
            <a:xfrm>
              <a:off x="10147515" y="2614413"/>
              <a:ext cx="2044485" cy="4114816"/>
            </a:xfrm>
            <a:custGeom>
              <a:avLst/>
              <a:gdLst>
                <a:gd name="connsiteX0" fmla="*/ 0 w 2044485"/>
                <a:gd name="connsiteY0" fmla="*/ 0 h 4114816"/>
                <a:gd name="connsiteX1" fmla="*/ 2044485 w 2044485"/>
                <a:gd name="connsiteY1" fmla="*/ 0 h 4114816"/>
                <a:gd name="connsiteX2" fmla="*/ 2044485 w 2044485"/>
                <a:gd name="connsiteY2" fmla="*/ 4114816 h 4114816"/>
                <a:gd name="connsiteX3" fmla="*/ 0 w 2044485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485" h="4114816">
                  <a:moveTo>
                    <a:pt x="0" y="0"/>
                  </a:moveTo>
                  <a:lnTo>
                    <a:pt x="2044485" y="0"/>
                  </a:lnTo>
                  <a:lnTo>
                    <a:pt x="2044485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</p:grpSp>
      <p:grpSp>
        <p:nvGrpSpPr>
          <p:cNvPr id="60" name="组合 59"/>
          <p:cNvGrpSpPr/>
          <p:nvPr/>
        </p:nvGrpSpPr>
        <p:grpSpPr>
          <a:xfrm>
            <a:off x="932685" y="1275972"/>
            <a:ext cx="10671940" cy="3857308"/>
            <a:chOff x="1271814" y="1300694"/>
            <a:chExt cx="10237562" cy="4256608"/>
          </a:xfrm>
        </p:grpSpPr>
        <p:sp>
          <p:nvSpPr>
            <p:cNvPr id="56" name="缺角矩形 55"/>
            <p:cNvSpPr/>
            <p:nvPr/>
          </p:nvSpPr>
          <p:spPr>
            <a:xfrm rot="5400000" flipH="1">
              <a:off x="4262291" y="-1689783"/>
              <a:ext cx="4256608" cy="10237562"/>
            </a:xfrm>
            <a:prstGeom prst="plaque">
              <a:avLst>
                <a:gd name="adj" fmla="val 2661"/>
              </a:avLst>
            </a:prstGeom>
            <a:gradFill flip="none" rotWithShape="1">
              <a:gsLst>
                <a:gs pos="100000">
                  <a:sysClr val="window" lastClr="FFFFFF">
                    <a:alpha val="0"/>
                  </a:sysClr>
                </a:gs>
                <a:gs pos="59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35000">
                    <a:srgbClr val="781F1C">
                      <a:alpha val="0"/>
                    </a:srgbClr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8" name="缺角矩形 57"/>
            <p:cNvSpPr/>
            <p:nvPr/>
          </p:nvSpPr>
          <p:spPr>
            <a:xfrm rot="5400000" flipH="1">
              <a:off x="4553542" y="-1396919"/>
              <a:ext cx="4013072" cy="9651834"/>
            </a:xfrm>
            <a:prstGeom prst="plaque">
              <a:avLst>
                <a:gd name="adj" fmla="val 2661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gradFill flip="none" rotWithShape="1">
                <a:gsLst>
                  <a:gs pos="0">
                    <a:srgbClr val="94590E">
                      <a:alpha val="0"/>
                    </a:srgbClr>
                  </a:gs>
                  <a:gs pos="100000">
                    <a:srgbClr val="94590E">
                      <a:alpha val="64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16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060" name="图片 1059"/>
          <p:cNvPicPr>
            <a:picLocks noChangeAspect="1"/>
          </p:cNvPicPr>
          <p:nvPr/>
        </p:nvPicPr>
        <p:blipFill>
          <a:blip r:embed="rId6" cstate="email">
            <a:alphaModFix amt="70000"/>
          </a:blip>
          <a:stretch>
            <a:fillRect/>
          </a:stretch>
        </p:blipFill>
        <p:spPr>
          <a:xfrm>
            <a:off x="8646424" y="3312279"/>
            <a:ext cx="870162" cy="222457"/>
          </a:xfrm>
          <a:prstGeom prst="rect">
            <a:avLst/>
          </a:prstGeom>
        </p:spPr>
      </p:pic>
      <p:sp>
        <p:nvSpPr>
          <p:cNvPr id="59" name="文本框 58"/>
          <p:cNvSpPr txBox="1"/>
          <p:nvPr/>
        </p:nvSpPr>
        <p:spPr>
          <a:xfrm>
            <a:off x="4985908" y="2637060"/>
            <a:ext cx="4286572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>
                <a:ln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+mn-cs"/>
              </a:rPr>
              <a:t>输入标题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4ACB17A7-A6CF-2ED2-26A7-9CEE342BA493}"/>
              </a:ext>
            </a:extLst>
          </p:cNvPr>
          <p:cNvGrpSpPr/>
          <p:nvPr/>
        </p:nvGrpSpPr>
        <p:grpSpPr>
          <a:xfrm>
            <a:off x="946480" y="5813415"/>
            <a:ext cx="10299041" cy="582943"/>
            <a:chOff x="946480" y="3690590"/>
            <a:chExt cx="10299041" cy="58294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4B6378C0-4D04-DD06-C818-A903BD143821}"/>
                </a:ext>
              </a:extLst>
            </p:cNvPr>
            <p:cNvGrpSpPr/>
            <p:nvPr/>
          </p:nvGrpSpPr>
          <p:grpSpPr>
            <a:xfrm>
              <a:off x="4596130" y="3690590"/>
              <a:ext cx="2999740" cy="582943"/>
              <a:chOff x="4596130" y="3690590"/>
              <a:chExt cx="2999740" cy="582943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48E54E3-B52C-CB2F-67A0-862D610362D8}"/>
                  </a:ext>
                </a:extLst>
              </p:cNvPr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rgbClr val="781F1C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</a:p>
            </p:txBody>
          </p:sp>
          <p:grpSp>
            <p:nvGrpSpPr>
              <p:cNvPr id="12" name="图形 2">
                <a:extLst>
                  <a:ext uri="{FF2B5EF4-FFF2-40B4-BE49-F238E27FC236}">
                    <a16:creationId xmlns:a16="http://schemas.microsoft.com/office/drawing/2014/main" id="{EB5170CB-C83A-B1E5-9214-C382A8871E6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13" name="任意多边形: 形状 12">
                  <a:extLst>
                    <a:ext uri="{FF2B5EF4-FFF2-40B4-BE49-F238E27FC236}">
                      <a16:creationId xmlns:a16="http://schemas.microsoft.com/office/drawing/2014/main" id="{B8E053B1-E0A6-6015-71CE-E6B3E940605C}"/>
                    </a:ext>
                  </a:extLst>
                </p:cNvPr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4" name="任意多边形: 形状 13">
                  <a:extLst>
                    <a:ext uri="{FF2B5EF4-FFF2-40B4-BE49-F238E27FC236}">
                      <a16:creationId xmlns:a16="http://schemas.microsoft.com/office/drawing/2014/main" id="{53C34BBC-4047-6DE4-46A6-9FBB9AD70C78}"/>
                    </a:ext>
                  </a:extLst>
                </p:cNvPr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5" name="任意多边形: 形状 14">
                  <a:extLst>
                    <a:ext uri="{FF2B5EF4-FFF2-40B4-BE49-F238E27FC236}">
                      <a16:creationId xmlns:a16="http://schemas.microsoft.com/office/drawing/2014/main" id="{5C38325A-7CAE-7E31-E239-8225C80135E0}"/>
                    </a:ext>
                  </a:extLst>
                </p:cNvPr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6" name="任意多边形: 形状 15">
                  <a:extLst>
                    <a:ext uri="{FF2B5EF4-FFF2-40B4-BE49-F238E27FC236}">
                      <a16:creationId xmlns:a16="http://schemas.microsoft.com/office/drawing/2014/main" id="{87B99F27-4C98-C991-F2A9-A20541CCD22A}"/>
                    </a:ext>
                  </a:extLst>
                </p:cNvPr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7" name="任意多边形: 形状 16">
                  <a:extLst>
                    <a:ext uri="{FF2B5EF4-FFF2-40B4-BE49-F238E27FC236}">
                      <a16:creationId xmlns:a16="http://schemas.microsoft.com/office/drawing/2014/main" id="{93E18692-22BE-9990-C371-795B01E40CBC}"/>
                    </a:ext>
                  </a:extLst>
                </p:cNvPr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8" name="任意多边形: 形状 17">
                  <a:extLst>
                    <a:ext uri="{FF2B5EF4-FFF2-40B4-BE49-F238E27FC236}">
                      <a16:creationId xmlns:a16="http://schemas.microsoft.com/office/drawing/2014/main" id="{167FD858-69EB-75B5-AC70-39BD89D4913C}"/>
                    </a:ext>
                  </a:extLst>
                </p:cNvPr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9" name="任意多边形: 形状 18">
                  <a:extLst>
                    <a:ext uri="{FF2B5EF4-FFF2-40B4-BE49-F238E27FC236}">
                      <a16:creationId xmlns:a16="http://schemas.microsoft.com/office/drawing/2014/main" id="{0FA703F9-18E0-B4A7-AEAC-7CF2B2B4DF54}"/>
                    </a:ext>
                  </a:extLst>
                </p:cNvPr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0" name="任意多边形: 形状 19">
                  <a:extLst>
                    <a:ext uri="{FF2B5EF4-FFF2-40B4-BE49-F238E27FC236}">
                      <a16:creationId xmlns:a16="http://schemas.microsoft.com/office/drawing/2014/main" id="{FB77955C-C0AF-756E-DF64-A501D989FF6E}"/>
                    </a:ext>
                  </a:extLst>
                </p:cNvPr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1" name="任意多边形: 形状 20">
                  <a:extLst>
                    <a:ext uri="{FF2B5EF4-FFF2-40B4-BE49-F238E27FC236}">
                      <a16:creationId xmlns:a16="http://schemas.microsoft.com/office/drawing/2014/main" id="{F88B589E-A0B6-89F2-8EF7-2D8E078F37C3}"/>
                    </a:ext>
                  </a:extLst>
                </p:cNvPr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任意多边形: 形状 21">
                  <a:extLst>
                    <a:ext uri="{FF2B5EF4-FFF2-40B4-BE49-F238E27FC236}">
                      <a16:creationId xmlns:a16="http://schemas.microsoft.com/office/drawing/2014/main" id="{A286654B-4E3A-04B6-BF99-75741C188911}"/>
                    </a:ext>
                  </a:extLst>
                </p:cNvPr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98A4BCAE-D24A-6575-9137-1537908E9139}"/>
                </a:ext>
              </a:extLst>
            </p:cNvPr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1FA0D9DE-E5B5-D79E-57B6-9E934889469A}"/>
                  </a:ext>
                </a:extLst>
              </p:cNvPr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9" name="菱形 8">
                  <a:extLst>
                    <a:ext uri="{FF2B5EF4-FFF2-40B4-BE49-F238E27FC236}">
                      <a16:creationId xmlns:a16="http://schemas.microsoft.com/office/drawing/2014/main" id="{20E2399C-91AA-B1A0-770D-8770F152A387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0" name="直接连接符 9">
                  <a:extLst>
                    <a:ext uri="{FF2B5EF4-FFF2-40B4-BE49-F238E27FC236}">
                      <a16:creationId xmlns:a16="http://schemas.microsoft.com/office/drawing/2014/main" id="{950EE834-C0B4-FD31-F78C-3A5C417C14C7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C0498947-5CDF-9FB6-9B61-7829CF420B71}"/>
                  </a:ext>
                </a:extLst>
              </p:cNvPr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7" name="菱形 6">
                  <a:extLst>
                    <a:ext uri="{FF2B5EF4-FFF2-40B4-BE49-F238E27FC236}">
                      <a16:creationId xmlns:a16="http://schemas.microsoft.com/office/drawing/2014/main" id="{3E62D6E1-7385-5A26-BEA3-929C658B4312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8" name="直接连接符 7">
                  <a:extLst>
                    <a:ext uri="{FF2B5EF4-FFF2-40B4-BE49-F238E27FC236}">
                      <a16:creationId xmlns:a16="http://schemas.microsoft.com/office/drawing/2014/main" id="{A036874B-0B1F-8DD6-F22D-2DC5E077D1A3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FBA7FBAF-1D46-50F0-6DA7-3D6D8CBC198D}"/>
              </a:ext>
            </a:extLst>
          </p:cNvPr>
          <p:cNvGrpSpPr/>
          <p:nvPr/>
        </p:nvGrpSpPr>
        <p:grpSpPr>
          <a:xfrm>
            <a:off x="414446" y="1108900"/>
            <a:ext cx="4493338" cy="4238816"/>
            <a:chOff x="414446" y="1108900"/>
            <a:chExt cx="4493338" cy="4238816"/>
          </a:xfrm>
        </p:grpSpPr>
        <p:grpSp>
          <p:nvGrpSpPr>
            <p:cNvPr id="96" name="组合 95"/>
            <p:cNvGrpSpPr/>
            <p:nvPr/>
          </p:nvGrpSpPr>
          <p:grpSpPr>
            <a:xfrm>
              <a:off x="414446" y="1108900"/>
              <a:ext cx="4493338" cy="4238816"/>
              <a:chOff x="1292683" y="1130182"/>
              <a:chExt cx="1877691" cy="1771332"/>
            </a:xfrm>
          </p:grpSpPr>
          <p:sp>
            <p:nvSpPr>
              <p:cNvPr id="98" name="任意多边形: 形状 97"/>
              <p:cNvSpPr/>
              <p:nvPr/>
            </p:nvSpPr>
            <p:spPr>
              <a:xfrm>
                <a:off x="1361623" y="1195218"/>
                <a:ext cx="1739810" cy="1641261"/>
              </a:xfrm>
              <a:custGeom>
                <a:avLst/>
                <a:gdLst>
                  <a:gd name="connsiteX0" fmla="*/ 639735 w 1275291"/>
                  <a:gd name="connsiteY0" fmla="*/ 0 h 1203053"/>
                  <a:gd name="connsiteX1" fmla="*/ 991594 w 1275291"/>
                  <a:gd name="connsiteY1" fmla="*/ 233228 h 1203053"/>
                  <a:gd name="connsiteX2" fmla="*/ 1002766 w 1275291"/>
                  <a:gd name="connsiteY2" fmla="*/ 269216 h 1203053"/>
                  <a:gd name="connsiteX3" fmla="*/ 1042063 w 1275291"/>
                  <a:gd name="connsiteY3" fmla="*/ 281415 h 1203053"/>
                  <a:gd name="connsiteX4" fmla="*/ 1275291 w 1275291"/>
                  <a:gd name="connsiteY4" fmla="*/ 633274 h 1203053"/>
                  <a:gd name="connsiteX5" fmla="*/ 1042063 w 1275291"/>
                  <a:gd name="connsiteY5" fmla="*/ 985133 h 1203053"/>
                  <a:gd name="connsiteX6" fmla="*/ 971375 w 1275291"/>
                  <a:gd name="connsiteY6" fmla="*/ 1007076 h 1203053"/>
                  <a:gd name="connsiteX7" fmla="*/ 956386 w 1275291"/>
                  <a:gd name="connsiteY7" fmla="*/ 1034691 h 1203053"/>
                  <a:gd name="connsiteX8" fmla="*/ 639735 w 1275291"/>
                  <a:gd name="connsiteY8" fmla="*/ 1203053 h 1203053"/>
                  <a:gd name="connsiteX9" fmla="*/ 323084 w 1275291"/>
                  <a:gd name="connsiteY9" fmla="*/ 1034691 h 1203053"/>
                  <a:gd name="connsiteX10" fmla="*/ 308456 w 1275291"/>
                  <a:gd name="connsiteY10" fmla="*/ 1007742 h 1203053"/>
                  <a:gd name="connsiteX11" fmla="*/ 304908 w 1275291"/>
                  <a:gd name="connsiteY11" fmla="*/ 1007384 h 1203053"/>
                  <a:gd name="connsiteX12" fmla="*/ 0 w 1275291"/>
                  <a:gd name="connsiteY12" fmla="*/ 633274 h 1203053"/>
                  <a:gd name="connsiteX13" fmla="*/ 233228 w 1275291"/>
                  <a:gd name="connsiteY13" fmla="*/ 281415 h 1203053"/>
                  <a:gd name="connsiteX14" fmla="*/ 277150 w 1275291"/>
                  <a:gd name="connsiteY14" fmla="*/ 267781 h 1203053"/>
                  <a:gd name="connsiteX15" fmla="*/ 287876 w 1275291"/>
                  <a:gd name="connsiteY15" fmla="*/ 233228 h 1203053"/>
                  <a:gd name="connsiteX16" fmla="*/ 639735 w 1275291"/>
                  <a:gd name="connsiteY16" fmla="*/ 0 h 120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291" h="1203053">
                    <a:moveTo>
                      <a:pt x="639735" y="0"/>
                    </a:moveTo>
                    <a:cubicBezTo>
                      <a:pt x="797910" y="0"/>
                      <a:pt x="933623" y="96169"/>
                      <a:pt x="991594" y="233228"/>
                    </a:cubicBezTo>
                    <a:lnTo>
                      <a:pt x="1002766" y="269216"/>
                    </a:lnTo>
                    <a:lnTo>
                      <a:pt x="1042063" y="281415"/>
                    </a:lnTo>
                    <a:cubicBezTo>
                      <a:pt x="1179122" y="339386"/>
                      <a:pt x="1275291" y="475099"/>
                      <a:pt x="1275291" y="633274"/>
                    </a:cubicBezTo>
                    <a:cubicBezTo>
                      <a:pt x="1275291" y="791449"/>
                      <a:pt x="1179122" y="927162"/>
                      <a:pt x="1042063" y="985133"/>
                    </a:cubicBezTo>
                    <a:lnTo>
                      <a:pt x="971375" y="1007076"/>
                    </a:lnTo>
                    <a:lnTo>
                      <a:pt x="956386" y="1034691"/>
                    </a:lnTo>
                    <a:cubicBezTo>
                      <a:pt x="887762" y="1136269"/>
                      <a:pt x="771548" y="1203053"/>
                      <a:pt x="639735" y="1203053"/>
                    </a:cubicBezTo>
                    <a:cubicBezTo>
                      <a:pt x="507922" y="1203053"/>
                      <a:pt x="391708" y="1136269"/>
                      <a:pt x="323084" y="1034691"/>
                    </a:cubicBezTo>
                    <a:lnTo>
                      <a:pt x="308456" y="1007742"/>
                    </a:lnTo>
                    <a:lnTo>
                      <a:pt x="304908" y="1007384"/>
                    </a:lnTo>
                    <a:cubicBezTo>
                      <a:pt x="130897" y="971776"/>
                      <a:pt x="0" y="817812"/>
                      <a:pt x="0" y="633274"/>
                    </a:cubicBezTo>
                    <a:cubicBezTo>
                      <a:pt x="0" y="475099"/>
                      <a:pt x="96169" y="339386"/>
                      <a:pt x="233228" y="281415"/>
                    </a:cubicBezTo>
                    <a:lnTo>
                      <a:pt x="277150" y="267781"/>
                    </a:lnTo>
                    <a:lnTo>
                      <a:pt x="287876" y="233228"/>
                    </a:lnTo>
                    <a:cubicBezTo>
                      <a:pt x="345847" y="96169"/>
                      <a:pt x="481560" y="0"/>
                      <a:pt x="639735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rgbClr val="781F1C"/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E3453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9" name="任意多边形: 形状 98"/>
              <p:cNvSpPr/>
              <p:nvPr/>
            </p:nvSpPr>
            <p:spPr>
              <a:xfrm>
                <a:off x="1292683" y="1130182"/>
                <a:ext cx="1877691" cy="1771332"/>
              </a:xfrm>
              <a:custGeom>
                <a:avLst/>
                <a:gdLst>
                  <a:gd name="connsiteX0" fmla="*/ 639735 w 1275291"/>
                  <a:gd name="connsiteY0" fmla="*/ 0 h 1203053"/>
                  <a:gd name="connsiteX1" fmla="*/ 991594 w 1275291"/>
                  <a:gd name="connsiteY1" fmla="*/ 233228 h 1203053"/>
                  <a:gd name="connsiteX2" fmla="*/ 1002766 w 1275291"/>
                  <a:gd name="connsiteY2" fmla="*/ 269216 h 1203053"/>
                  <a:gd name="connsiteX3" fmla="*/ 1042063 w 1275291"/>
                  <a:gd name="connsiteY3" fmla="*/ 281415 h 1203053"/>
                  <a:gd name="connsiteX4" fmla="*/ 1275291 w 1275291"/>
                  <a:gd name="connsiteY4" fmla="*/ 633274 h 1203053"/>
                  <a:gd name="connsiteX5" fmla="*/ 1042063 w 1275291"/>
                  <a:gd name="connsiteY5" fmla="*/ 985133 h 1203053"/>
                  <a:gd name="connsiteX6" fmla="*/ 971375 w 1275291"/>
                  <a:gd name="connsiteY6" fmla="*/ 1007076 h 1203053"/>
                  <a:gd name="connsiteX7" fmla="*/ 956386 w 1275291"/>
                  <a:gd name="connsiteY7" fmla="*/ 1034691 h 1203053"/>
                  <a:gd name="connsiteX8" fmla="*/ 639735 w 1275291"/>
                  <a:gd name="connsiteY8" fmla="*/ 1203053 h 1203053"/>
                  <a:gd name="connsiteX9" fmla="*/ 323084 w 1275291"/>
                  <a:gd name="connsiteY9" fmla="*/ 1034691 h 1203053"/>
                  <a:gd name="connsiteX10" fmla="*/ 308456 w 1275291"/>
                  <a:gd name="connsiteY10" fmla="*/ 1007742 h 1203053"/>
                  <a:gd name="connsiteX11" fmla="*/ 304908 w 1275291"/>
                  <a:gd name="connsiteY11" fmla="*/ 1007384 h 1203053"/>
                  <a:gd name="connsiteX12" fmla="*/ 0 w 1275291"/>
                  <a:gd name="connsiteY12" fmla="*/ 633274 h 1203053"/>
                  <a:gd name="connsiteX13" fmla="*/ 233228 w 1275291"/>
                  <a:gd name="connsiteY13" fmla="*/ 281415 h 1203053"/>
                  <a:gd name="connsiteX14" fmla="*/ 277150 w 1275291"/>
                  <a:gd name="connsiteY14" fmla="*/ 267781 h 1203053"/>
                  <a:gd name="connsiteX15" fmla="*/ 287876 w 1275291"/>
                  <a:gd name="connsiteY15" fmla="*/ 233228 h 1203053"/>
                  <a:gd name="connsiteX16" fmla="*/ 639735 w 1275291"/>
                  <a:gd name="connsiteY16" fmla="*/ 0 h 1203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291" h="1203053">
                    <a:moveTo>
                      <a:pt x="639735" y="0"/>
                    </a:moveTo>
                    <a:cubicBezTo>
                      <a:pt x="797910" y="0"/>
                      <a:pt x="933623" y="96169"/>
                      <a:pt x="991594" y="233228"/>
                    </a:cubicBezTo>
                    <a:lnTo>
                      <a:pt x="1002766" y="269216"/>
                    </a:lnTo>
                    <a:lnTo>
                      <a:pt x="1042063" y="281415"/>
                    </a:lnTo>
                    <a:cubicBezTo>
                      <a:pt x="1179122" y="339386"/>
                      <a:pt x="1275291" y="475099"/>
                      <a:pt x="1275291" y="633274"/>
                    </a:cubicBezTo>
                    <a:cubicBezTo>
                      <a:pt x="1275291" y="791449"/>
                      <a:pt x="1179122" y="927162"/>
                      <a:pt x="1042063" y="985133"/>
                    </a:cubicBezTo>
                    <a:lnTo>
                      <a:pt x="971375" y="1007076"/>
                    </a:lnTo>
                    <a:lnTo>
                      <a:pt x="956386" y="1034691"/>
                    </a:lnTo>
                    <a:cubicBezTo>
                      <a:pt x="887762" y="1136269"/>
                      <a:pt x="771548" y="1203053"/>
                      <a:pt x="639735" y="1203053"/>
                    </a:cubicBezTo>
                    <a:cubicBezTo>
                      <a:pt x="507922" y="1203053"/>
                      <a:pt x="391708" y="1136269"/>
                      <a:pt x="323084" y="1034691"/>
                    </a:cubicBezTo>
                    <a:lnTo>
                      <a:pt x="308456" y="1007742"/>
                    </a:lnTo>
                    <a:lnTo>
                      <a:pt x="304908" y="1007384"/>
                    </a:lnTo>
                    <a:cubicBezTo>
                      <a:pt x="130897" y="971776"/>
                      <a:pt x="0" y="817812"/>
                      <a:pt x="0" y="633274"/>
                    </a:cubicBezTo>
                    <a:cubicBezTo>
                      <a:pt x="0" y="475099"/>
                      <a:pt x="96169" y="339386"/>
                      <a:pt x="233228" y="281415"/>
                    </a:cubicBezTo>
                    <a:lnTo>
                      <a:pt x="277150" y="267781"/>
                    </a:lnTo>
                    <a:lnTo>
                      <a:pt x="287876" y="233228"/>
                    </a:lnTo>
                    <a:cubicBezTo>
                      <a:pt x="345847" y="96169"/>
                      <a:pt x="481560" y="0"/>
                      <a:pt x="639735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rgbClr val="781F1C">
                    <a:alpha val="20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E3453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C40C4A00-5F63-45A1-6581-578B219250E0}"/>
                </a:ext>
              </a:extLst>
            </p:cNvPr>
            <p:cNvPicPr>
              <a:picLocks/>
            </p:cNvPicPr>
            <p:nvPr/>
          </p:nvPicPr>
          <p:blipFill>
            <a:blip r:embed="rId7" r:link="rId8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336" y="1444909"/>
              <a:ext cx="3831559" cy="3614525"/>
            </a:xfrm>
            <a:prstGeom prst="rect">
              <a:avLst/>
            </a:prstGeom>
          </p:spPr>
        </p:pic>
        <p:sp>
          <p:nvSpPr>
            <p:cNvPr id="95" name="任意多边形: 形状 94"/>
            <p:cNvSpPr/>
            <p:nvPr/>
          </p:nvSpPr>
          <p:spPr>
            <a:xfrm>
              <a:off x="745336" y="1444909"/>
              <a:ext cx="3831559" cy="3614525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68000">
                  <a:srgbClr val="781F1C">
                    <a:alpha val="0"/>
                  </a:srgbClr>
                </a:gs>
                <a:gs pos="0">
                  <a:srgbClr val="781F1C"/>
                </a:gs>
                <a:gs pos="33000">
                  <a:srgbClr val="A16361"/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2568750" y="1419222"/>
              <a:ext cx="184731" cy="186204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500" b="0" i="0" u="none" strike="noStrike" kern="1200" cap="none" spc="0" normalizeH="0" baseline="0" noProof="0" dirty="0">
                <a:ln w="1270">
                  <a:solidFill>
                    <a:prstClr val="white"/>
                  </a:solidFill>
                </a:ln>
                <a:blipFill dpi="0" rotWithShape="1">
                  <a:blip r:embed="rId9"/>
                  <a:srcRect/>
                  <a:tile tx="25400" ty="63500" sx="100000" sy="100000" flip="none" algn="tl"/>
                </a:blip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演示流云楷" panose="02000600000000000000" pitchFamily="2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1798101" y="1896984"/>
              <a:ext cx="1726028" cy="1726027"/>
              <a:chOff x="1660654" y="3165453"/>
              <a:chExt cx="1158324" cy="1158323"/>
            </a:xfrm>
          </p:grpSpPr>
          <p:pic>
            <p:nvPicPr>
              <p:cNvPr id="39" name="Picture 2" descr="查看图片"/>
              <p:cNvPicPr>
                <a:picLocks noChangeAspect="1" noChangeArrowheads="1"/>
              </p:cNvPicPr>
              <p:nvPr/>
            </p:nvPicPr>
            <p:blipFill>
              <a:blip r:embed="rId10" cstate="email">
                <a:alphaModFix amt="53000"/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0654" y="3165453"/>
                <a:ext cx="1158324" cy="11583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0" name="文本框 39"/>
              <p:cNvSpPr txBox="1"/>
              <p:nvPr/>
            </p:nvSpPr>
            <p:spPr>
              <a:xfrm>
                <a:off x="1837300" y="3350080"/>
                <a:ext cx="805032" cy="887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+mn-cs"/>
                  </a:rPr>
                  <a:t>贰</a:t>
                </a: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组合 141"/>
          <p:cNvGrpSpPr/>
          <p:nvPr/>
        </p:nvGrpSpPr>
        <p:grpSpPr>
          <a:xfrm>
            <a:off x="0" y="6698481"/>
            <a:ext cx="12192000" cy="159519"/>
            <a:chOff x="0" y="5703084"/>
            <a:chExt cx="12192000" cy="1185642"/>
          </a:xfrm>
        </p:grpSpPr>
        <p:sp>
          <p:nvSpPr>
            <p:cNvPr id="143" name="矩形 142"/>
            <p:cNvSpPr/>
            <p:nvPr/>
          </p:nvSpPr>
          <p:spPr>
            <a:xfrm>
              <a:off x="0" y="5703084"/>
              <a:ext cx="12192000" cy="487481"/>
            </a:xfrm>
            <a:prstGeom prst="rect">
              <a:avLst/>
            </a:prstGeom>
            <a:gradFill>
              <a:gsLst>
                <a:gs pos="0">
                  <a:srgbClr val="A16361"/>
                </a:gs>
                <a:gs pos="85000">
                  <a:srgbClr val="781F1C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 flipH="1">
              <a:off x="0" y="6183946"/>
              <a:ext cx="12192000" cy="232451"/>
            </a:xfrm>
            <a:prstGeom prst="rect">
              <a:avLst/>
            </a:prstGeom>
            <a:gradFill>
              <a:gsLst>
                <a:gs pos="0">
                  <a:srgbClr val="CAA846">
                    <a:lumMod val="5000"/>
                    <a:lumOff val="95000"/>
                  </a:srgbClr>
                </a:gs>
                <a:gs pos="74000">
                  <a:srgbClr val="CAA846">
                    <a:lumMod val="45000"/>
                    <a:lumOff val="55000"/>
                  </a:srgbClr>
                </a:gs>
                <a:gs pos="83000">
                  <a:srgbClr val="CAA846">
                    <a:lumMod val="45000"/>
                    <a:lumOff val="5500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  <p:sp>
          <p:nvSpPr>
            <p:cNvPr id="145" name="矩形 144"/>
            <p:cNvSpPr/>
            <p:nvPr/>
          </p:nvSpPr>
          <p:spPr>
            <a:xfrm>
              <a:off x="0" y="6401245"/>
              <a:ext cx="12192000" cy="487481"/>
            </a:xfrm>
            <a:prstGeom prst="rect">
              <a:avLst/>
            </a:prstGeom>
            <a:gradFill flip="none" rotWithShape="1">
              <a:gsLst>
                <a:gs pos="0">
                  <a:srgbClr val="A16361"/>
                </a:gs>
                <a:gs pos="54000">
                  <a:srgbClr val="781F1C"/>
                </a:gs>
              </a:gsLst>
              <a:lin ang="81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POSans M" panose="00020600040101010101" charset="-122"/>
                <a:ea typeface="OPPOSans M" panose="00020600040101010101" charset="-122"/>
                <a:cs typeface="+mn-cs"/>
              </a:endParaRPr>
            </a:p>
          </p:txBody>
        </p:sp>
      </p:grpSp>
      <p:grpSp>
        <p:nvGrpSpPr>
          <p:cNvPr id="177" name="组合 176"/>
          <p:cNvGrpSpPr/>
          <p:nvPr/>
        </p:nvGrpSpPr>
        <p:grpSpPr>
          <a:xfrm>
            <a:off x="0" y="6547358"/>
            <a:ext cx="12191991" cy="158874"/>
            <a:chOff x="-93343" y="-2634071"/>
            <a:chExt cx="24070144" cy="313658"/>
          </a:xfrm>
          <a:solidFill>
            <a:srgbClr val="781F1C"/>
          </a:solidFill>
        </p:grpSpPr>
        <p:sp>
          <p:nvSpPr>
            <p:cNvPr id="178" name="任意多边形: 形状 177"/>
            <p:cNvSpPr/>
            <p:nvPr/>
          </p:nvSpPr>
          <p:spPr>
            <a:xfrm>
              <a:off x="-9334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79" name="任意多边形: 形状 178"/>
            <p:cNvSpPr/>
            <p:nvPr/>
          </p:nvSpPr>
          <p:spPr>
            <a:xfrm>
              <a:off x="258038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0" name="任意多边形: 形状 179"/>
            <p:cNvSpPr/>
            <p:nvPr/>
          </p:nvSpPr>
          <p:spPr>
            <a:xfrm>
              <a:off x="525253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1" name="任意多边形: 形状 180"/>
            <p:cNvSpPr/>
            <p:nvPr/>
          </p:nvSpPr>
          <p:spPr>
            <a:xfrm>
              <a:off x="7938960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2" name="任意多边形: 形状 181"/>
            <p:cNvSpPr/>
            <p:nvPr/>
          </p:nvSpPr>
          <p:spPr>
            <a:xfrm>
              <a:off x="1061110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3" name="任意多边形: 形状 182"/>
            <p:cNvSpPr/>
            <p:nvPr/>
          </p:nvSpPr>
          <p:spPr>
            <a:xfrm>
              <a:off x="13275867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4" name="任意多边形: 形状 183"/>
            <p:cNvSpPr/>
            <p:nvPr/>
          </p:nvSpPr>
          <p:spPr>
            <a:xfrm>
              <a:off x="1595983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5" name="任意多边形: 形状 184"/>
            <p:cNvSpPr/>
            <p:nvPr/>
          </p:nvSpPr>
          <p:spPr>
            <a:xfrm>
              <a:off x="18624596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7" name="任意多边形: 形状 186"/>
            <p:cNvSpPr/>
            <p:nvPr/>
          </p:nvSpPr>
          <p:spPr>
            <a:xfrm>
              <a:off x="21295133" y="-2634071"/>
              <a:ext cx="2681668" cy="313658"/>
            </a:xfrm>
            <a:custGeom>
              <a:avLst/>
              <a:gdLst>
                <a:gd name="connsiteX0" fmla="*/ 2628043 w 2681668"/>
                <a:gd name="connsiteY0" fmla="*/ 261366 h 313658"/>
                <a:gd name="connsiteX1" fmla="*/ 2574417 w 2681668"/>
                <a:gd name="connsiteY1" fmla="*/ 261366 h 313658"/>
                <a:gd name="connsiteX2" fmla="*/ 2520791 w 2681668"/>
                <a:gd name="connsiteY2" fmla="*/ 261366 h 313658"/>
                <a:gd name="connsiteX3" fmla="*/ 2467166 w 2681668"/>
                <a:gd name="connsiteY3" fmla="*/ 261366 h 313658"/>
                <a:gd name="connsiteX4" fmla="*/ 2413540 w 2681668"/>
                <a:gd name="connsiteY4" fmla="*/ 261366 h 313658"/>
                <a:gd name="connsiteX5" fmla="*/ 2413540 w 2681668"/>
                <a:gd name="connsiteY5" fmla="*/ 209074 h 313658"/>
                <a:gd name="connsiteX6" fmla="*/ 2413540 w 2681668"/>
                <a:gd name="connsiteY6" fmla="*/ 156782 h 313658"/>
                <a:gd name="connsiteX7" fmla="*/ 2413540 w 2681668"/>
                <a:gd name="connsiteY7" fmla="*/ 104489 h 313658"/>
                <a:gd name="connsiteX8" fmla="*/ 2413540 w 2681668"/>
                <a:gd name="connsiteY8" fmla="*/ 52292 h 313658"/>
                <a:gd name="connsiteX9" fmla="*/ 2467166 w 2681668"/>
                <a:gd name="connsiteY9" fmla="*/ 52292 h 313658"/>
                <a:gd name="connsiteX10" fmla="*/ 2520791 w 2681668"/>
                <a:gd name="connsiteY10" fmla="*/ 52292 h 313658"/>
                <a:gd name="connsiteX11" fmla="*/ 2574417 w 2681668"/>
                <a:gd name="connsiteY11" fmla="*/ 52292 h 313658"/>
                <a:gd name="connsiteX12" fmla="*/ 2574417 w 2681668"/>
                <a:gd name="connsiteY12" fmla="*/ 104489 h 313658"/>
                <a:gd name="connsiteX13" fmla="*/ 2574417 w 2681668"/>
                <a:gd name="connsiteY13" fmla="*/ 156782 h 313658"/>
                <a:gd name="connsiteX14" fmla="*/ 2520791 w 2681668"/>
                <a:gd name="connsiteY14" fmla="*/ 156782 h 313658"/>
                <a:gd name="connsiteX15" fmla="*/ 2520791 w 2681668"/>
                <a:gd name="connsiteY15" fmla="*/ 104489 h 313658"/>
                <a:gd name="connsiteX16" fmla="*/ 2467166 w 2681668"/>
                <a:gd name="connsiteY16" fmla="*/ 104489 h 313658"/>
                <a:gd name="connsiteX17" fmla="*/ 2467166 w 2681668"/>
                <a:gd name="connsiteY17" fmla="*/ 156782 h 313658"/>
                <a:gd name="connsiteX18" fmla="*/ 2467166 w 2681668"/>
                <a:gd name="connsiteY18" fmla="*/ 209074 h 313658"/>
                <a:gd name="connsiteX19" fmla="*/ 2520791 w 2681668"/>
                <a:gd name="connsiteY19" fmla="*/ 209074 h 313658"/>
                <a:gd name="connsiteX20" fmla="*/ 2574417 w 2681668"/>
                <a:gd name="connsiteY20" fmla="*/ 209074 h 313658"/>
                <a:gd name="connsiteX21" fmla="*/ 2628043 w 2681668"/>
                <a:gd name="connsiteY21" fmla="*/ 209074 h 313658"/>
                <a:gd name="connsiteX22" fmla="*/ 2628043 w 2681668"/>
                <a:gd name="connsiteY22" fmla="*/ 156782 h 313658"/>
                <a:gd name="connsiteX23" fmla="*/ 2628043 w 2681668"/>
                <a:gd name="connsiteY23" fmla="*/ 104489 h 313658"/>
                <a:gd name="connsiteX24" fmla="*/ 2628043 w 2681668"/>
                <a:gd name="connsiteY24" fmla="*/ 52292 h 313658"/>
                <a:gd name="connsiteX25" fmla="*/ 2628043 w 2681668"/>
                <a:gd name="connsiteY25" fmla="*/ 0 h 313658"/>
                <a:gd name="connsiteX26" fmla="*/ 2574417 w 2681668"/>
                <a:gd name="connsiteY26" fmla="*/ 0 h 313658"/>
                <a:gd name="connsiteX27" fmla="*/ 2520791 w 2681668"/>
                <a:gd name="connsiteY27" fmla="*/ 0 h 313658"/>
                <a:gd name="connsiteX28" fmla="*/ 2467166 w 2681668"/>
                <a:gd name="connsiteY28" fmla="*/ 0 h 313658"/>
                <a:gd name="connsiteX29" fmla="*/ 2413540 w 2681668"/>
                <a:gd name="connsiteY29" fmla="*/ 0 h 313658"/>
                <a:gd name="connsiteX30" fmla="*/ 2359914 w 2681668"/>
                <a:gd name="connsiteY30" fmla="*/ 0 h 313658"/>
                <a:gd name="connsiteX31" fmla="*/ 2306288 w 2681668"/>
                <a:gd name="connsiteY31" fmla="*/ 0 h 313658"/>
                <a:gd name="connsiteX32" fmla="*/ 2252663 w 2681668"/>
                <a:gd name="connsiteY32" fmla="*/ 0 h 313658"/>
                <a:gd name="connsiteX33" fmla="*/ 2199037 w 2681668"/>
                <a:gd name="connsiteY33" fmla="*/ 0 h 313658"/>
                <a:gd name="connsiteX34" fmla="*/ 2145316 w 2681668"/>
                <a:gd name="connsiteY34" fmla="*/ 0 h 313658"/>
                <a:gd name="connsiteX35" fmla="*/ 2145316 w 2681668"/>
                <a:gd name="connsiteY35" fmla="*/ 52292 h 313658"/>
                <a:gd name="connsiteX36" fmla="*/ 2145316 w 2681668"/>
                <a:gd name="connsiteY36" fmla="*/ 104489 h 313658"/>
                <a:gd name="connsiteX37" fmla="*/ 2145316 w 2681668"/>
                <a:gd name="connsiteY37" fmla="*/ 156782 h 313658"/>
                <a:gd name="connsiteX38" fmla="*/ 2145316 w 2681668"/>
                <a:gd name="connsiteY38" fmla="*/ 209074 h 313658"/>
                <a:gd name="connsiteX39" fmla="*/ 2199037 w 2681668"/>
                <a:gd name="connsiteY39" fmla="*/ 209074 h 313658"/>
                <a:gd name="connsiteX40" fmla="*/ 2252663 w 2681668"/>
                <a:gd name="connsiteY40" fmla="*/ 209074 h 313658"/>
                <a:gd name="connsiteX41" fmla="*/ 2306288 w 2681668"/>
                <a:gd name="connsiteY41" fmla="*/ 209074 h 313658"/>
                <a:gd name="connsiteX42" fmla="*/ 2306288 w 2681668"/>
                <a:gd name="connsiteY42" fmla="*/ 156782 h 313658"/>
                <a:gd name="connsiteX43" fmla="*/ 2306288 w 2681668"/>
                <a:gd name="connsiteY43" fmla="*/ 104489 h 313658"/>
                <a:gd name="connsiteX44" fmla="*/ 2252663 w 2681668"/>
                <a:gd name="connsiteY44" fmla="*/ 104489 h 313658"/>
                <a:gd name="connsiteX45" fmla="*/ 2252663 w 2681668"/>
                <a:gd name="connsiteY45" fmla="*/ 156782 h 313658"/>
                <a:gd name="connsiteX46" fmla="*/ 2199037 w 2681668"/>
                <a:gd name="connsiteY46" fmla="*/ 156782 h 313658"/>
                <a:gd name="connsiteX47" fmla="*/ 2199037 w 2681668"/>
                <a:gd name="connsiteY47" fmla="*/ 104489 h 313658"/>
                <a:gd name="connsiteX48" fmla="*/ 2199037 w 2681668"/>
                <a:gd name="connsiteY48" fmla="*/ 52292 h 313658"/>
                <a:gd name="connsiteX49" fmla="*/ 2252663 w 2681668"/>
                <a:gd name="connsiteY49" fmla="*/ 52292 h 313658"/>
                <a:gd name="connsiteX50" fmla="*/ 2306288 w 2681668"/>
                <a:gd name="connsiteY50" fmla="*/ 52292 h 313658"/>
                <a:gd name="connsiteX51" fmla="*/ 2359914 w 2681668"/>
                <a:gd name="connsiteY51" fmla="*/ 52292 h 313658"/>
                <a:gd name="connsiteX52" fmla="*/ 2359914 w 2681668"/>
                <a:gd name="connsiteY52" fmla="*/ 104489 h 313658"/>
                <a:gd name="connsiteX53" fmla="*/ 2359914 w 2681668"/>
                <a:gd name="connsiteY53" fmla="*/ 156782 h 313658"/>
                <a:gd name="connsiteX54" fmla="*/ 2359914 w 2681668"/>
                <a:gd name="connsiteY54" fmla="*/ 209074 h 313658"/>
                <a:gd name="connsiteX55" fmla="*/ 2359914 w 2681668"/>
                <a:gd name="connsiteY55" fmla="*/ 261366 h 313658"/>
                <a:gd name="connsiteX56" fmla="*/ 2306288 w 2681668"/>
                <a:gd name="connsiteY56" fmla="*/ 261366 h 313658"/>
                <a:gd name="connsiteX57" fmla="*/ 2252663 w 2681668"/>
                <a:gd name="connsiteY57" fmla="*/ 261366 h 313658"/>
                <a:gd name="connsiteX58" fmla="*/ 2199037 w 2681668"/>
                <a:gd name="connsiteY58" fmla="*/ 261366 h 313658"/>
                <a:gd name="connsiteX59" fmla="*/ 2145316 w 2681668"/>
                <a:gd name="connsiteY59" fmla="*/ 261366 h 313658"/>
                <a:gd name="connsiteX60" fmla="*/ 2091690 w 2681668"/>
                <a:gd name="connsiteY60" fmla="*/ 261366 h 313658"/>
                <a:gd name="connsiteX61" fmla="*/ 2038064 w 2681668"/>
                <a:gd name="connsiteY61" fmla="*/ 261366 h 313658"/>
                <a:gd name="connsiteX62" fmla="*/ 1984439 w 2681668"/>
                <a:gd name="connsiteY62" fmla="*/ 261366 h 313658"/>
                <a:gd name="connsiteX63" fmla="*/ 1930813 w 2681668"/>
                <a:gd name="connsiteY63" fmla="*/ 261366 h 313658"/>
                <a:gd name="connsiteX64" fmla="*/ 1877187 w 2681668"/>
                <a:gd name="connsiteY64" fmla="*/ 261366 h 313658"/>
                <a:gd name="connsiteX65" fmla="*/ 1877187 w 2681668"/>
                <a:gd name="connsiteY65" fmla="*/ 209074 h 313658"/>
                <a:gd name="connsiteX66" fmla="*/ 1877187 w 2681668"/>
                <a:gd name="connsiteY66" fmla="*/ 156782 h 313658"/>
                <a:gd name="connsiteX67" fmla="*/ 1877187 w 2681668"/>
                <a:gd name="connsiteY67" fmla="*/ 104489 h 313658"/>
                <a:gd name="connsiteX68" fmla="*/ 1877187 w 2681668"/>
                <a:gd name="connsiteY68" fmla="*/ 52292 h 313658"/>
                <a:gd name="connsiteX69" fmla="*/ 1930813 w 2681668"/>
                <a:gd name="connsiteY69" fmla="*/ 52292 h 313658"/>
                <a:gd name="connsiteX70" fmla="*/ 1984439 w 2681668"/>
                <a:gd name="connsiteY70" fmla="*/ 52292 h 313658"/>
                <a:gd name="connsiteX71" fmla="*/ 2038064 w 2681668"/>
                <a:gd name="connsiteY71" fmla="*/ 52292 h 313658"/>
                <a:gd name="connsiteX72" fmla="*/ 2038064 w 2681668"/>
                <a:gd name="connsiteY72" fmla="*/ 104489 h 313658"/>
                <a:gd name="connsiteX73" fmla="*/ 2038064 w 2681668"/>
                <a:gd name="connsiteY73" fmla="*/ 156782 h 313658"/>
                <a:gd name="connsiteX74" fmla="*/ 1984439 w 2681668"/>
                <a:gd name="connsiteY74" fmla="*/ 156782 h 313658"/>
                <a:gd name="connsiteX75" fmla="*/ 1984439 w 2681668"/>
                <a:gd name="connsiteY75" fmla="*/ 104489 h 313658"/>
                <a:gd name="connsiteX76" fmla="*/ 1930813 w 2681668"/>
                <a:gd name="connsiteY76" fmla="*/ 104489 h 313658"/>
                <a:gd name="connsiteX77" fmla="*/ 1930813 w 2681668"/>
                <a:gd name="connsiteY77" fmla="*/ 156782 h 313658"/>
                <a:gd name="connsiteX78" fmla="*/ 1930813 w 2681668"/>
                <a:gd name="connsiteY78" fmla="*/ 209074 h 313658"/>
                <a:gd name="connsiteX79" fmla="*/ 1984439 w 2681668"/>
                <a:gd name="connsiteY79" fmla="*/ 209074 h 313658"/>
                <a:gd name="connsiteX80" fmla="*/ 2038064 w 2681668"/>
                <a:gd name="connsiteY80" fmla="*/ 209074 h 313658"/>
                <a:gd name="connsiteX81" fmla="*/ 2091690 w 2681668"/>
                <a:gd name="connsiteY81" fmla="*/ 209074 h 313658"/>
                <a:gd name="connsiteX82" fmla="*/ 2091690 w 2681668"/>
                <a:gd name="connsiteY82" fmla="*/ 156782 h 313658"/>
                <a:gd name="connsiteX83" fmla="*/ 2091690 w 2681668"/>
                <a:gd name="connsiteY83" fmla="*/ 104489 h 313658"/>
                <a:gd name="connsiteX84" fmla="*/ 2091690 w 2681668"/>
                <a:gd name="connsiteY84" fmla="*/ 52292 h 313658"/>
                <a:gd name="connsiteX85" fmla="*/ 2091690 w 2681668"/>
                <a:gd name="connsiteY85" fmla="*/ 0 h 313658"/>
                <a:gd name="connsiteX86" fmla="*/ 2038064 w 2681668"/>
                <a:gd name="connsiteY86" fmla="*/ 0 h 313658"/>
                <a:gd name="connsiteX87" fmla="*/ 1984439 w 2681668"/>
                <a:gd name="connsiteY87" fmla="*/ 0 h 313658"/>
                <a:gd name="connsiteX88" fmla="*/ 1930813 w 2681668"/>
                <a:gd name="connsiteY88" fmla="*/ 0 h 313658"/>
                <a:gd name="connsiteX89" fmla="*/ 1877187 w 2681668"/>
                <a:gd name="connsiteY89" fmla="*/ 0 h 313658"/>
                <a:gd name="connsiteX90" fmla="*/ 1823561 w 2681668"/>
                <a:gd name="connsiteY90" fmla="*/ 0 h 313658"/>
                <a:gd name="connsiteX91" fmla="*/ 1769936 w 2681668"/>
                <a:gd name="connsiteY91" fmla="*/ 0 h 313658"/>
                <a:gd name="connsiteX92" fmla="*/ 1716310 w 2681668"/>
                <a:gd name="connsiteY92" fmla="*/ 0 h 313658"/>
                <a:gd name="connsiteX93" fmla="*/ 1662684 w 2681668"/>
                <a:gd name="connsiteY93" fmla="*/ 0 h 313658"/>
                <a:gd name="connsiteX94" fmla="*/ 1609058 w 2681668"/>
                <a:gd name="connsiteY94" fmla="*/ 0 h 313658"/>
                <a:gd name="connsiteX95" fmla="*/ 1609058 w 2681668"/>
                <a:gd name="connsiteY95" fmla="*/ 52292 h 313658"/>
                <a:gd name="connsiteX96" fmla="*/ 1609058 w 2681668"/>
                <a:gd name="connsiteY96" fmla="*/ 104489 h 313658"/>
                <a:gd name="connsiteX97" fmla="*/ 1609058 w 2681668"/>
                <a:gd name="connsiteY97" fmla="*/ 156782 h 313658"/>
                <a:gd name="connsiteX98" fmla="*/ 1609058 w 2681668"/>
                <a:gd name="connsiteY98" fmla="*/ 209074 h 313658"/>
                <a:gd name="connsiteX99" fmla="*/ 1662684 w 2681668"/>
                <a:gd name="connsiteY99" fmla="*/ 209074 h 313658"/>
                <a:gd name="connsiteX100" fmla="*/ 1716310 w 2681668"/>
                <a:gd name="connsiteY100" fmla="*/ 209074 h 313658"/>
                <a:gd name="connsiteX101" fmla="*/ 1769936 w 2681668"/>
                <a:gd name="connsiteY101" fmla="*/ 209074 h 313658"/>
                <a:gd name="connsiteX102" fmla="*/ 1769936 w 2681668"/>
                <a:gd name="connsiteY102" fmla="*/ 156782 h 313658"/>
                <a:gd name="connsiteX103" fmla="*/ 1769936 w 2681668"/>
                <a:gd name="connsiteY103" fmla="*/ 104489 h 313658"/>
                <a:gd name="connsiteX104" fmla="*/ 1716310 w 2681668"/>
                <a:gd name="connsiteY104" fmla="*/ 104489 h 313658"/>
                <a:gd name="connsiteX105" fmla="*/ 1716310 w 2681668"/>
                <a:gd name="connsiteY105" fmla="*/ 156782 h 313658"/>
                <a:gd name="connsiteX106" fmla="*/ 1662684 w 2681668"/>
                <a:gd name="connsiteY106" fmla="*/ 156782 h 313658"/>
                <a:gd name="connsiteX107" fmla="*/ 1662684 w 2681668"/>
                <a:gd name="connsiteY107" fmla="*/ 104489 h 313658"/>
                <a:gd name="connsiteX108" fmla="*/ 1662684 w 2681668"/>
                <a:gd name="connsiteY108" fmla="*/ 52292 h 313658"/>
                <a:gd name="connsiteX109" fmla="*/ 1716310 w 2681668"/>
                <a:gd name="connsiteY109" fmla="*/ 52292 h 313658"/>
                <a:gd name="connsiteX110" fmla="*/ 1769936 w 2681668"/>
                <a:gd name="connsiteY110" fmla="*/ 52292 h 313658"/>
                <a:gd name="connsiteX111" fmla="*/ 1823561 w 2681668"/>
                <a:gd name="connsiteY111" fmla="*/ 52292 h 313658"/>
                <a:gd name="connsiteX112" fmla="*/ 1823561 w 2681668"/>
                <a:gd name="connsiteY112" fmla="*/ 104489 h 313658"/>
                <a:gd name="connsiteX113" fmla="*/ 1823561 w 2681668"/>
                <a:gd name="connsiteY113" fmla="*/ 156782 h 313658"/>
                <a:gd name="connsiteX114" fmla="*/ 1823561 w 2681668"/>
                <a:gd name="connsiteY114" fmla="*/ 209074 h 313658"/>
                <a:gd name="connsiteX115" fmla="*/ 1823561 w 2681668"/>
                <a:gd name="connsiteY115" fmla="*/ 261366 h 313658"/>
                <a:gd name="connsiteX116" fmla="*/ 1769936 w 2681668"/>
                <a:gd name="connsiteY116" fmla="*/ 261366 h 313658"/>
                <a:gd name="connsiteX117" fmla="*/ 1716310 w 2681668"/>
                <a:gd name="connsiteY117" fmla="*/ 261366 h 313658"/>
                <a:gd name="connsiteX118" fmla="*/ 1662684 w 2681668"/>
                <a:gd name="connsiteY118" fmla="*/ 261366 h 313658"/>
                <a:gd name="connsiteX119" fmla="*/ 1609058 w 2681668"/>
                <a:gd name="connsiteY119" fmla="*/ 261366 h 313658"/>
                <a:gd name="connsiteX120" fmla="*/ 1555337 w 2681668"/>
                <a:gd name="connsiteY120" fmla="*/ 261366 h 313658"/>
                <a:gd name="connsiteX121" fmla="*/ 1501712 w 2681668"/>
                <a:gd name="connsiteY121" fmla="*/ 261366 h 313658"/>
                <a:gd name="connsiteX122" fmla="*/ 1448086 w 2681668"/>
                <a:gd name="connsiteY122" fmla="*/ 261366 h 313658"/>
                <a:gd name="connsiteX123" fmla="*/ 1394460 w 2681668"/>
                <a:gd name="connsiteY123" fmla="*/ 261366 h 313658"/>
                <a:gd name="connsiteX124" fmla="*/ 1340834 w 2681668"/>
                <a:gd name="connsiteY124" fmla="*/ 261366 h 313658"/>
                <a:gd name="connsiteX125" fmla="*/ 1340834 w 2681668"/>
                <a:gd name="connsiteY125" fmla="*/ 209074 h 313658"/>
                <a:gd name="connsiteX126" fmla="*/ 1340834 w 2681668"/>
                <a:gd name="connsiteY126" fmla="*/ 156782 h 313658"/>
                <a:gd name="connsiteX127" fmla="*/ 1340834 w 2681668"/>
                <a:gd name="connsiteY127" fmla="*/ 104489 h 313658"/>
                <a:gd name="connsiteX128" fmla="*/ 1340834 w 2681668"/>
                <a:gd name="connsiteY128" fmla="*/ 52292 h 313658"/>
                <a:gd name="connsiteX129" fmla="*/ 1394460 w 2681668"/>
                <a:gd name="connsiteY129" fmla="*/ 52292 h 313658"/>
                <a:gd name="connsiteX130" fmla="*/ 1448086 w 2681668"/>
                <a:gd name="connsiteY130" fmla="*/ 52292 h 313658"/>
                <a:gd name="connsiteX131" fmla="*/ 1501712 w 2681668"/>
                <a:gd name="connsiteY131" fmla="*/ 52292 h 313658"/>
                <a:gd name="connsiteX132" fmla="*/ 1501712 w 2681668"/>
                <a:gd name="connsiteY132" fmla="*/ 104489 h 313658"/>
                <a:gd name="connsiteX133" fmla="*/ 1501712 w 2681668"/>
                <a:gd name="connsiteY133" fmla="*/ 156782 h 313658"/>
                <a:gd name="connsiteX134" fmla="*/ 1448086 w 2681668"/>
                <a:gd name="connsiteY134" fmla="*/ 156782 h 313658"/>
                <a:gd name="connsiteX135" fmla="*/ 1448086 w 2681668"/>
                <a:gd name="connsiteY135" fmla="*/ 104489 h 313658"/>
                <a:gd name="connsiteX136" fmla="*/ 1394460 w 2681668"/>
                <a:gd name="connsiteY136" fmla="*/ 104489 h 313658"/>
                <a:gd name="connsiteX137" fmla="*/ 1394460 w 2681668"/>
                <a:gd name="connsiteY137" fmla="*/ 156782 h 313658"/>
                <a:gd name="connsiteX138" fmla="*/ 1394460 w 2681668"/>
                <a:gd name="connsiteY138" fmla="*/ 209074 h 313658"/>
                <a:gd name="connsiteX139" fmla="*/ 1448086 w 2681668"/>
                <a:gd name="connsiteY139" fmla="*/ 209074 h 313658"/>
                <a:gd name="connsiteX140" fmla="*/ 1501712 w 2681668"/>
                <a:gd name="connsiteY140" fmla="*/ 209074 h 313658"/>
                <a:gd name="connsiteX141" fmla="*/ 1555337 w 2681668"/>
                <a:gd name="connsiteY141" fmla="*/ 209074 h 313658"/>
                <a:gd name="connsiteX142" fmla="*/ 1555337 w 2681668"/>
                <a:gd name="connsiteY142" fmla="*/ 156782 h 313658"/>
                <a:gd name="connsiteX143" fmla="*/ 1555337 w 2681668"/>
                <a:gd name="connsiteY143" fmla="*/ 104489 h 313658"/>
                <a:gd name="connsiteX144" fmla="*/ 1555337 w 2681668"/>
                <a:gd name="connsiteY144" fmla="*/ 52292 h 313658"/>
                <a:gd name="connsiteX145" fmla="*/ 1555337 w 2681668"/>
                <a:gd name="connsiteY145" fmla="*/ 0 h 313658"/>
                <a:gd name="connsiteX146" fmla="*/ 1501712 w 2681668"/>
                <a:gd name="connsiteY146" fmla="*/ 0 h 313658"/>
                <a:gd name="connsiteX147" fmla="*/ 1448086 w 2681668"/>
                <a:gd name="connsiteY147" fmla="*/ 0 h 313658"/>
                <a:gd name="connsiteX148" fmla="*/ 1394460 w 2681668"/>
                <a:gd name="connsiteY148" fmla="*/ 0 h 313658"/>
                <a:gd name="connsiteX149" fmla="*/ 1340834 w 2681668"/>
                <a:gd name="connsiteY149" fmla="*/ 0 h 313658"/>
                <a:gd name="connsiteX150" fmla="*/ 1287209 w 2681668"/>
                <a:gd name="connsiteY150" fmla="*/ 0 h 313658"/>
                <a:gd name="connsiteX151" fmla="*/ 1233583 w 2681668"/>
                <a:gd name="connsiteY151" fmla="*/ 0 h 313658"/>
                <a:gd name="connsiteX152" fmla="*/ 1179957 w 2681668"/>
                <a:gd name="connsiteY152" fmla="*/ 0 h 313658"/>
                <a:gd name="connsiteX153" fmla="*/ 1126331 w 2681668"/>
                <a:gd name="connsiteY153" fmla="*/ 0 h 313658"/>
                <a:gd name="connsiteX154" fmla="*/ 1072706 w 2681668"/>
                <a:gd name="connsiteY154" fmla="*/ 0 h 313658"/>
                <a:gd name="connsiteX155" fmla="*/ 1072706 w 2681668"/>
                <a:gd name="connsiteY155" fmla="*/ 52292 h 313658"/>
                <a:gd name="connsiteX156" fmla="*/ 1072706 w 2681668"/>
                <a:gd name="connsiteY156" fmla="*/ 104489 h 313658"/>
                <a:gd name="connsiteX157" fmla="*/ 1072706 w 2681668"/>
                <a:gd name="connsiteY157" fmla="*/ 156782 h 313658"/>
                <a:gd name="connsiteX158" fmla="*/ 1072706 w 2681668"/>
                <a:gd name="connsiteY158" fmla="*/ 209074 h 313658"/>
                <a:gd name="connsiteX159" fmla="*/ 1126331 w 2681668"/>
                <a:gd name="connsiteY159" fmla="*/ 209074 h 313658"/>
                <a:gd name="connsiteX160" fmla="*/ 1179957 w 2681668"/>
                <a:gd name="connsiteY160" fmla="*/ 209074 h 313658"/>
                <a:gd name="connsiteX161" fmla="*/ 1233583 w 2681668"/>
                <a:gd name="connsiteY161" fmla="*/ 209074 h 313658"/>
                <a:gd name="connsiteX162" fmla="*/ 1233583 w 2681668"/>
                <a:gd name="connsiteY162" fmla="*/ 156782 h 313658"/>
                <a:gd name="connsiteX163" fmla="*/ 1233583 w 2681668"/>
                <a:gd name="connsiteY163" fmla="*/ 104489 h 313658"/>
                <a:gd name="connsiteX164" fmla="*/ 1179957 w 2681668"/>
                <a:gd name="connsiteY164" fmla="*/ 104489 h 313658"/>
                <a:gd name="connsiteX165" fmla="*/ 1179957 w 2681668"/>
                <a:gd name="connsiteY165" fmla="*/ 156782 h 313658"/>
                <a:gd name="connsiteX166" fmla="*/ 1126331 w 2681668"/>
                <a:gd name="connsiteY166" fmla="*/ 156782 h 313658"/>
                <a:gd name="connsiteX167" fmla="*/ 1126331 w 2681668"/>
                <a:gd name="connsiteY167" fmla="*/ 104489 h 313658"/>
                <a:gd name="connsiteX168" fmla="*/ 1126331 w 2681668"/>
                <a:gd name="connsiteY168" fmla="*/ 52292 h 313658"/>
                <a:gd name="connsiteX169" fmla="*/ 1179957 w 2681668"/>
                <a:gd name="connsiteY169" fmla="*/ 52292 h 313658"/>
                <a:gd name="connsiteX170" fmla="*/ 1233583 w 2681668"/>
                <a:gd name="connsiteY170" fmla="*/ 52292 h 313658"/>
                <a:gd name="connsiteX171" fmla="*/ 1287209 w 2681668"/>
                <a:gd name="connsiteY171" fmla="*/ 52292 h 313658"/>
                <a:gd name="connsiteX172" fmla="*/ 1287209 w 2681668"/>
                <a:gd name="connsiteY172" fmla="*/ 104489 h 313658"/>
                <a:gd name="connsiteX173" fmla="*/ 1287209 w 2681668"/>
                <a:gd name="connsiteY173" fmla="*/ 156782 h 313658"/>
                <a:gd name="connsiteX174" fmla="*/ 1287209 w 2681668"/>
                <a:gd name="connsiteY174" fmla="*/ 209074 h 313658"/>
                <a:gd name="connsiteX175" fmla="*/ 1287209 w 2681668"/>
                <a:gd name="connsiteY175" fmla="*/ 261366 h 313658"/>
                <a:gd name="connsiteX176" fmla="*/ 1233583 w 2681668"/>
                <a:gd name="connsiteY176" fmla="*/ 261366 h 313658"/>
                <a:gd name="connsiteX177" fmla="*/ 1179957 w 2681668"/>
                <a:gd name="connsiteY177" fmla="*/ 261366 h 313658"/>
                <a:gd name="connsiteX178" fmla="*/ 1126331 w 2681668"/>
                <a:gd name="connsiteY178" fmla="*/ 261366 h 313658"/>
                <a:gd name="connsiteX179" fmla="*/ 1072706 w 2681668"/>
                <a:gd name="connsiteY179" fmla="*/ 261366 h 313658"/>
                <a:gd name="connsiteX180" fmla="*/ 1018985 w 2681668"/>
                <a:gd name="connsiteY180" fmla="*/ 261366 h 313658"/>
                <a:gd name="connsiteX181" fmla="*/ 965359 w 2681668"/>
                <a:gd name="connsiteY181" fmla="*/ 261366 h 313658"/>
                <a:gd name="connsiteX182" fmla="*/ 911733 w 2681668"/>
                <a:gd name="connsiteY182" fmla="*/ 261366 h 313658"/>
                <a:gd name="connsiteX183" fmla="*/ 858107 w 2681668"/>
                <a:gd name="connsiteY183" fmla="*/ 261366 h 313658"/>
                <a:gd name="connsiteX184" fmla="*/ 804482 w 2681668"/>
                <a:gd name="connsiteY184" fmla="*/ 261366 h 313658"/>
                <a:gd name="connsiteX185" fmla="*/ 804482 w 2681668"/>
                <a:gd name="connsiteY185" fmla="*/ 209074 h 313658"/>
                <a:gd name="connsiteX186" fmla="*/ 804482 w 2681668"/>
                <a:gd name="connsiteY186" fmla="*/ 156782 h 313658"/>
                <a:gd name="connsiteX187" fmla="*/ 804482 w 2681668"/>
                <a:gd name="connsiteY187" fmla="*/ 104489 h 313658"/>
                <a:gd name="connsiteX188" fmla="*/ 804482 w 2681668"/>
                <a:gd name="connsiteY188" fmla="*/ 52292 h 313658"/>
                <a:gd name="connsiteX189" fmla="*/ 858107 w 2681668"/>
                <a:gd name="connsiteY189" fmla="*/ 52292 h 313658"/>
                <a:gd name="connsiteX190" fmla="*/ 911733 w 2681668"/>
                <a:gd name="connsiteY190" fmla="*/ 52292 h 313658"/>
                <a:gd name="connsiteX191" fmla="*/ 965359 w 2681668"/>
                <a:gd name="connsiteY191" fmla="*/ 52292 h 313658"/>
                <a:gd name="connsiteX192" fmla="*/ 965359 w 2681668"/>
                <a:gd name="connsiteY192" fmla="*/ 104489 h 313658"/>
                <a:gd name="connsiteX193" fmla="*/ 965359 w 2681668"/>
                <a:gd name="connsiteY193" fmla="*/ 156782 h 313658"/>
                <a:gd name="connsiteX194" fmla="*/ 911733 w 2681668"/>
                <a:gd name="connsiteY194" fmla="*/ 156782 h 313658"/>
                <a:gd name="connsiteX195" fmla="*/ 911733 w 2681668"/>
                <a:gd name="connsiteY195" fmla="*/ 104489 h 313658"/>
                <a:gd name="connsiteX196" fmla="*/ 858107 w 2681668"/>
                <a:gd name="connsiteY196" fmla="*/ 104489 h 313658"/>
                <a:gd name="connsiteX197" fmla="*/ 858107 w 2681668"/>
                <a:gd name="connsiteY197" fmla="*/ 156782 h 313658"/>
                <a:gd name="connsiteX198" fmla="*/ 858107 w 2681668"/>
                <a:gd name="connsiteY198" fmla="*/ 209074 h 313658"/>
                <a:gd name="connsiteX199" fmla="*/ 911733 w 2681668"/>
                <a:gd name="connsiteY199" fmla="*/ 209074 h 313658"/>
                <a:gd name="connsiteX200" fmla="*/ 965359 w 2681668"/>
                <a:gd name="connsiteY200" fmla="*/ 209074 h 313658"/>
                <a:gd name="connsiteX201" fmla="*/ 1018985 w 2681668"/>
                <a:gd name="connsiteY201" fmla="*/ 209074 h 313658"/>
                <a:gd name="connsiteX202" fmla="*/ 1018985 w 2681668"/>
                <a:gd name="connsiteY202" fmla="*/ 156782 h 313658"/>
                <a:gd name="connsiteX203" fmla="*/ 1018985 w 2681668"/>
                <a:gd name="connsiteY203" fmla="*/ 104489 h 313658"/>
                <a:gd name="connsiteX204" fmla="*/ 1018985 w 2681668"/>
                <a:gd name="connsiteY204" fmla="*/ 52292 h 313658"/>
                <a:gd name="connsiteX205" fmla="*/ 1018985 w 2681668"/>
                <a:gd name="connsiteY205" fmla="*/ 0 h 313658"/>
                <a:gd name="connsiteX206" fmla="*/ 965359 w 2681668"/>
                <a:gd name="connsiteY206" fmla="*/ 0 h 313658"/>
                <a:gd name="connsiteX207" fmla="*/ 911733 w 2681668"/>
                <a:gd name="connsiteY207" fmla="*/ 0 h 313658"/>
                <a:gd name="connsiteX208" fmla="*/ 858107 w 2681668"/>
                <a:gd name="connsiteY208" fmla="*/ 0 h 313658"/>
                <a:gd name="connsiteX209" fmla="*/ 804482 w 2681668"/>
                <a:gd name="connsiteY209" fmla="*/ 0 h 313658"/>
                <a:gd name="connsiteX210" fmla="*/ 750856 w 2681668"/>
                <a:gd name="connsiteY210" fmla="*/ 0 h 313658"/>
                <a:gd name="connsiteX211" fmla="*/ 697230 w 2681668"/>
                <a:gd name="connsiteY211" fmla="*/ 0 h 313658"/>
                <a:gd name="connsiteX212" fmla="*/ 643604 w 2681668"/>
                <a:gd name="connsiteY212" fmla="*/ 0 h 313658"/>
                <a:gd name="connsiteX213" fmla="*/ 589979 w 2681668"/>
                <a:gd name="connsiteY213" fmla="*/ 0 h 313658"/>
                <a:gd name="connsiteX214" fmla="*/ 536353 w 2681668"/>
                <a:gd name="connsiteY214" fmla="*/ 0 h 313658"/>
                <a:gd name="connsiteX215" fmla="*/ 536353 w 2681668"/>
                <a:gd name="connsiteY215" fmla="*/ 52292 h 313658"/>
                <a:gd name="connsiteX216" fmla="*/ 536353 w 2681668"/>
                <a:gd name="connsiteY216" fmla="*/ 104489 h 313658"/>
                <a:gd name="connsiteX217" fmla="*/ 536353 w 2681668"/>
                <a:gd name="connsiteY217" fmla="*/ 156782 h 313658"/>
                <a:gd name="connsiteX218" fmla="*/ 536353 w 2681668"/>
                <a:gd name="connsiteY218" fmla="*/ 209074 h 313658"/>
                <a:gd name="connsiteX219" fmla="*/ 589979 w 2681668"/>
                <a:gd name="connsiteY219" fmla="*/ 209074 h 313658"/>
                <a:gd name="connsiteX220" fmla="*/ 643604 w 2681668"/>
                <a:gd name="connsiteY220" fmla="*/ 209074 h 313658"/>
                <a:gd name="connsiteX221" fmla="*/ 697230 w 2681668"/>
                <a:gd name="connsiteY221" fmla="*/ 209074 h 313658"/>
                <a:gd name="connsiteX222" fmla="*/ 697230 w 2681668"/>
                <a:gd name="connsiteY222" fmla="*/ 156782 h 313658"/>
                <a:gd name="connsiteX223" fmla="*/ 697230 w 2681668"/>
                <a:gd name="connsiteY223" fmla="*/ 104489 h 313658"/>
                <a:gd name="connsiteX224" fmla="*/ 643604 w 2681668"/>
                <a:gd name="connsiteY224" fmla="*/ 104489 h 313658"/>
                <a:gd name="connsiteX225" fmla="*/ 643604 w 2681668"/>
                <a:gd name="connsiteY225" fmla="*/ 156782 h 313658"/>
                <a:gd name="connsiteX226" fmla="*/ 589979 w 2681668"/>
                <a:gd name="connsiteY226" fmla="*/ 156782 h 313658"/>
                <a:gd name="connsiteX227" fmla="*/ 589979 w 2681668"/>
                <a:gd name="connsiteY227" fmla="*/ 104489 h 313658"/>
                <a:gd name="connsiteX228" fmla="*/ 589979 w 2681668"/>
                <a:gd name="connsiteY228" fmla="*/ 52292 h 313658"/>
                <a:gd name="connsiteX229" fmla="*/ 643604 w 2681668"/>
                <a:gd name="connsiteY229" fmla="*/ 52292 h 313658"/>
                <a:gd name="connsiteX230" fmla="*/ 697230 w 2681668"/>
                <a:gd name="connsiteY230" fmla="*/ 52292 h 313658"/>
                <a:gd name="connsiteX231" fmla="*/ 750856 w 2681668"/>
                <a:gd name="connsiteY231" fmla="*/ 52292 h 313658"/>
                <a:gd name="connsiteX232" fmla="*/ 750856 w 2681668"/>
                <a:gd name="connsiteY232" fmla="*/ 104489 h 313658"/>
                <a:gd name="connsiteX233" fmla="*/ 750856 w 2681668"/>
                <a:gd name="connsiteY233" fmla="*/ 156782 h 313658"/>
                <a:gd name="connsiteX234" fmla="*/ 750856 w 2681668"/>
                <a:gd name="connsiteY234" fmla="*/ 209074 h 313658"/>
                <a:gd name="connsiteX235" fmla="*/ 750856 w 2681668"/>
                <a:gd name="connsiteY235" fmla="*/ 261366 h 313658"/>
                <a:gd name="connsiteX236" fmla="*/ 697230 w 2681668"/>
                <a:gd name="connsiteY236" fmla="*/ 261366 h 313658"/>
                <a:gd name="connsiteX237" fmla="*/ 643604 w 2681668"/>
                <a:gd name="connsiteY237" fmla="*/ 261366 h 313658"/>
                <a:gd name="connsiteX238" fmla="*/ 589979 w 2681668"/>
                <a:gd name="connsiteY238" fmla="*/ 261366 h 313658"/>
                <a:gd name="connsiteX239" fmla="*/ 536353 w 2681668"/>
                <a:gd name="connsiteY239" fmla="*/ 261366 h 313658"/>
                <a:gd name="connsiteX240" fmla="*/ 482632 w 2681668"/>
                <a:gd name="connsiteY240" fmla="*/ 261366 h 313658"/>
                <a:gd name="connsiteX241" fmla="*/ 429006 w 2681668"/>
                <a:gd name="connsiteY241" fmla="*/ 261366 h 313658"/>
                <a:gd name="connsiteX242" fmla="*/ 375380 w 2681668"/>
                <a:gd name="connsiteY242" fmla="*/ 261366 h 313658"/>
                <a:gd name="connsiteX243" fmla="*/ 321755 w 2681668"/>
                <a:gd name="connsiteY243" fmla="*/ 261366 h 313658"/>
                <a:gd name="connsiteX244" fmla="*/ 268129 w 2681668"/>
                <a:gd name="connsiteY244" fmla="*/ 261366 h 313658"/>
                <a:gd name="connsiteX245" fmla="*/ 268129 w 2681668"/>
                <a:gd name="connsiteY245" fmla="*/ 209074 h 313658"/>
                <a:gd name="connsiteX246" fmla="*/ 268129 w 2681668"/>
                <a:gd name="connsiteY246" fmla="*/ 156782 h 313658"/>
                <a:gd name="connsiteX247" fmla="*/ 268129 w 2681668"/>
                <a:gd name="connsiteY247" fmla="*/ 104489 h 313658"/>
                <a:gd name="connsiteX248" fmla="*/ 268129 w 2681668"/>
                <a:gd name="connsiteY248" fmla="*/ 52292 h 313658"/>
                <a:gd name="connsiteX249" fmla="*/ 321755 w 2681668"/>
                <a:gd name="connsiteY249" fmla="*/ 52292 h 313658"/>
                <a:gd name="connsiteX250" fmla="*/ 375380 w 2681668"/>
                <a:gd name="connsiteY250" fmla="*/ 52292 h 313658"/>
                <a:gd name="connsiteX251" fmla="*/ 429006 w 2681668"/>
                <a:gd name="connsiteY251" fmla="*/ 52292 h 313658"/>
                <a:gd name="connsiteX252" fmla="*/ 429006 w 2681668"/>
                <a:gd name="connsiteY252" fmla="*/ 104489 h 313658"/>
                <a:gd name="connsiteX253" fmla="*/ 429006 w 2681668"/>
                <a:gd name="connsiteY253" fmla="*/ 156782 h 313658"/>
                <a:gd name="connsiteX254" fmla="*/ 375380 w 2681668"/>
                <a:gd name="connsiteY254" fmla="*/ 156782 h 313658"/>
                <a:gd name="connsiteX255" fmla="*/ 375380 w 2681668"/>
                <a:gd name="connsiteY255" fmla="*/ 104489 h 313658"/>
                <a:gd name="connsiteX256" fmla="*/ 321755 w 2681668"/>
                <a:gd name="connsiteY256" fmla="*/ 104489 h 313658"/>
                <a:gd name="connsiteX257" fmla="*/ 321755 w 2681668"/>
                <a:gd name="connsiteY257" fmla="*/ 156782 h 313658"/>
                <a:gd name="connsiteX258" fmla="*/ 321755 w 2681668"/>
                <a:gd name="connsiteY258" fmla="*/ 209074 h 313658"/>
                <a:gd name="connsiteX259" fmla="*/ 375380 w 2681668"/>
                <a:gd name="connsiteY259" fmla="*/ 209074 h 313658"/>
                <a:gd name="connsiteX260" fmla="*/ 429006 w 2681668"/>
                <a:gd name="connsiteY260" fmla="*/ 209074 h 313658"/>
                <a:gd name="connsiteX261" fmla="*/ 482632 w 2681668"/>
                <a:gd name="connsiteY261" fmla="*/ 209074 h 313658"/>
                <a:gd name="connsiteX262" fmla="*/ 482632 w 2681668"/>
                <a:gd name="connsiteY262" fmla="*/ 156782 h 313658"/>
                <a:gd name="connsiteX263" fmla="*/ 482632 w 2681668"/>
                <a:gd name="connsiteY263" fmla="*/ 104489 h 313658"/>
                <a:gd name="connsiteX264" fmla="*/ 482632 w 2681668"/>
                <a:gd name="connsiteY264" fmla="*/ 52292 h 313658"/>
                <a:gd name="connsiteX265" fmla="*/ 482632 w 2681668"/>
                <a:gd name="connsiteY265" fmla="*/ 0 h 313658"/>
                <a:gd name="connsiteX266" fmla="*/ 429006 w 2681668"/>
                <a:gd name="connsiteY266" fmla="*/ 0 h 313658"/>
                <a:gd name="connsiteX267" fmla="*/ 375380 w 2681668"/>
                <a:gd name="connsiteY267" fmla="*/ 0 h 313658"/>
                <a:gd name="connsiteX268" fmla="*/ 321755 w 2681668"/>
                <a:gd name="connsiteY268" fmla="*/ 0 h 313658"/>
                <a:gd name="connsiteX269" fmla="*/ 268129 w 2681668"/>
                <a:gd name="connsiteY269" fmla="*/ 0 h 313658"/>
                <a:gd name="connsiteX270" fmla="*/ 214503 w 2681668"/>
                <a:gd name="connsiteY270" fmla="*/ 0 h 313658"/>
                <a:gd name="connsiteX271" fmla="*/ 160877 w 2681668"/>
                <a:gd name="connsiteY271" fmla="*/ 0 h 313658"/>
                <a:gd name="connsiteX272" fmla="*/ 107252 w 2681668"/>
                <a:gd name="connsiteY272" fmla="*/ 0 h 313658"/>
                <a:gd name="connsiteX273" fmla="*/ 53626 w 2681668"/>
                <a:gd name="connsiteY273" fmla="*/ 0 h 313658"/>
                <a:gd name="connsiteX274" fmla="*/ 0 w 2681668"/>
                <a:gd name="connsiteY274" fmla="*/ 0 h 313658"/>
                <a:gd name="connsiteX275" fmla="*/ 0 w 2681668"/>
                <a:gd name="connsiteY275" fmla="*/ 52292 h 313658"/>
                <a:gd name="connsiteX276" fmla="*/ 0 w 2681668"/>
                <a:gd name="connsiteY276" fmla="*/ 104489 h 313658"/>
                <a:gd name="connsiteX277" fmla="*/ 0 w 2681668"/>
                <a:gd name="connsiteY277" fmla="*/ 156782 h 313658"/>
                <a:gd name="connsiteX278" fmla="*/ 0 w 2681668"/>
                <a:gd name="connsiteY278" fmla="*/ 209074 h 313658"/>
                <a:gd name="connsiteX279" fmla="*/ 53626 w 2681668"/>
                <a:gd name="connsiteY279" fmla="*/ 209074 h 313658"/>
                <a:gd name="connsiteX280" fmla="*/ 107252 w 2681668"/>
                <a:gd name="connsiteY280" fmla="*/ 209074 h 313658"/>
                <a:gd name="connsiteX281" fmla="*/ 160877 w 2681668"/>
                <a:gd name="connsiteY281" fmla="*/ 209074 h 313658"/>
                <a:gd name="connsiteX282" fmla="*/ 160877 w 2681668"/>
                <a:gd name="connsiteY282" fmla="*/ 156782 h 313658"/>
                <a:gd name="connsiteX283" fmla="*/ 160877 w 2681668"/>
                <a:gd name="connsiteY283" fmla="*/ 104489 h 313658"/>
                <a:gd name="connsiteX284" fmla="*/ 107252 w 2681668"/>
                <a:gd name="connsiteY284" fmla="*/ 104489 h 313658"/>
                <a:gd name="connsiteX285" fmla="*/ 107252 w 2681668"/>
                <a:gd name="connsiteY285" fmla="*/ 156782 h 313658"/>
                <a:gd name="connsiteX286" fmla="*/ 53626 w 2681668"/>
                <a:gd name="connsiteY286" fmla="*/ 156782 h 313658"/>
                <a:gd name="connsiteX287" fmla="*/ 53626 w 2681668"/>
                <a:gd name="connsiteY287" fmla="*/ 104489 h 313658"/>
                <a:gd name="connsiteX288" fmla="*/ 53626 w 2681668"/>
                <a:gd name="connsiteY288" fmla="*/ 52292 h 313658"/>
                <a:gd name="connsiteX289" fmla="*/ 107252 w 2681668"/>
                <a:gd name="connsiteY289" fmla="*/ 52292 h 313658"/>
                <a:gd name="connsiteX290" fmla="*/ 160877 w 2681668"/>
                <a:gd name="connsiteY290" fmla="*/ 52292 h 313658"/>
                <a:gd name="connsiteX291" fmla="*/ 214503 w 2681668"/>
                <a:gd name="connsiteY291" fmla="*/ 52292 h 313658"/>
                <a:gd name="connsiteX292" fmla="*/ 214503 w 2681668"/>
                <a:gd name="connsiteY292" fmla="*/ 104489 h 313658"/>
                <a:gd name="connsiteX293" fmla="*/ 214503 w 2681668"/>
                <a:gd name="connsiteY293" fmla="*/ 156782 h 313658"/>
                <a:gd name="connsiteX294" fmla="*/ 214503 w 2681668"/>
                <a:gd name="connsiteY294" fmla="*/ 209074 h 313658"/>
                <a:gd name="connsiteX295" fmla="*/ 214503 w 2681668"/>
                <a:gd name="connsiteY295" fmla="*/ 261366 h 313658"/>
                <a:gd name="connsiteX296" fmla="*/ 160877 w 2681668"/>
                <a:gd name="connsiteY296" fmla="*/ 261366 h 313658"/>
                <a:gd name="connsiteX297" fmla="*/ 107252 w 2681668"/>
                <a:gd name="connsiteY297" fmla="*/ 261366 h 313658"/>
                <a:gd name="connsiteX298" fmla="*/ 53626 w 2681668"/>
                <a:gd name="connsiteY298" fmla="*/ 261366 h 313658"/>
                <a:gd name="connsiteX299" fmla="*/ 0 w 2681668"/>
                <a:gd name="connsiteY299" fmla="*/ 261366 h 313658"/>
                <a:gd name="connsiteX300" fmla="*/ 0 w 2681668"/>
                <a:gd name="connsiteY300" fmla="*/ 313658 h 313658"/>
                <a:gd name="connsiteX301" fmla="*/ 53626 w 2681668"/>
                <a:gd name="connsiteY301" fmla="*/ 313658 h 313658"/>
                <a:gd name="connsiteX302" fmla="*/ 107252 w 2681668"/>
                <a:gd name="connsiteY302" fmla="*/ 313658 h 313658"/>
                <a:gd name="connsiteX303" fmla="*/ 160877 w 2681668"/>
                <a:gd name="connsiteY303" fmla="*/ 313658 h 313658"/>
                <a:gd name="connsiteX304" fmla="*/ 214503 w 2681668"/>
                <a:gd name="connsiteY304" fmla="*/ 313658 h 313658"/>
                <a:gd name="connsiteX305" fmla="*/ 268129 w 2681668"/>
                <a:gd name="connsiteY305" fmla="*/ 313658 h 313658"/>
                <a:gd name="connsiteX306" fmla="*/ 321755 w 2681668"/>
                <a:gd name="connsiteY306" fmla="*/ 313658 h 313658"/>
                <a:gd name="connsiteX307" fmla="*/ 375380 w 2681668"/>
                <a:gd name="connsiteY307" fmla="*/ 313658 h 313658"/>
                <a:gd name="connsiteX308" fmla="*/ 429006 w 2681668"/>
                <a:gd name="connsiteY308" fmla="*/ 313658 h 313658"/>
                <a:gd name="connsiteX309" fmla="*/ 482632 w 2681668"/>
                <a:gd name="connsiteY309" fmla="*/ 313658 h 313658"/>
                <a:gd name="connsiteX310" fmla="*/ 536353 w 2681668"/>
                <a:gd name="connsiteY310" fmla="*/ 313658 h 313658"/>
                <a:gd name="connsiteX311" fmla="*/ 589979 w 2681668"/>
                <a:gd name="connsiteY311" fmla="*/ 313658 h 313658"/>
                <a:gd name="connsiteX312" fmla="*/ 643604 w 2681668"/>
                <a:gd name="connsiteY312" fmla="*/ 313658 h 313658"/>
                <a:gd name="connsiteX313" fmla="*/ 697230 w 2681668"/>
                <a:gd name="connsiteY313" fmla="*/ 313658 h 313658"/>
                <a:gd name="connsiteX314" fmla="*/ 750856 w 2681668"/>
                <a:gd name="connsiteY314" fmla="*/ 313658 h 313658"/>
                <a:gd name="connsiteX315" fmla="*/ 804482 w 2681668"/>
                <a:gd name="connsiteY315" fmla="*/ 313658 h 313658"/>
                <a:gd name="connsiteX316" fmla="*/ 858107 w 2681668"/>
                <a:gd name="connsiteY316" fmla="*/ 313658 h 313658"/>
                <a:gd name="connsiteX317" fmla="*/ 911733 w 2681668"/>
                <a:gd name="connsiteY317" fmla="*/ 313658 h 313658"/>
                <a:gd name="connsiteX318" fmla="*/ 965359 w 2681668"/>
                <a:gd name="connsiteY318" fmla="*/ 313658 h 313658"/>
                <a:gd name="connsiteX319" fmla="*/ 1018985 w 2681668"/>
                <a:gd name="connsiteY319" fmla="*/ 313658 h 313658"/>
                <a:gd name="connsiteX320" fmla="*/ 1072706 w 2681668"/>
                <a:gd name="connsiteY320" fmla="*/ 313658 h 313658"/>
                <a:gd name="connsiteX321" fmla="*/ 1126331 w 2681668"/>
                <a:gd name="connsiteY321" fmla="*/ 313658 h 313658"/>
                <a:gd name="connsiteX322" fmla="*/ 1179957 w 2681668"/>
                <a:gd name="connsiteY322" fmla="*/ 313658 h 313658"/>
                <a:gd name="connsiteX323" fmla="*/ 1233583 w 2681668"/>
                <a:gd name="connsiteY323" fmla="*/ 313658 h 313658"/>
                <a:gd name="connsiteX324" fmla="*/ 1287209 w 2681668"/>
                <a:gd name="connsiteY324" fmla="*/ 313658 h 313658"/>
                <a:gd name="connsiteX325" fmla="*/ 1340834 w 2681668"/>
                <a:gd name="connsiteY325" fmla="*/ 313658 h 313658"/>
                <a:gd name="connsiteX326" fmla="*/ 1394460 w 2681668"/>
                <a:gd name="connsiteY326" fmla="*/ 313658 h 313658"/>
                <a:gd name="connsiteX327" fmla="*/ 1448086 w 2681668"/>
                <a:gd name="connsiteY327" fmla="*/ 313658 h 313658"/>
                <a:gd name="connsiteX328" fmla="*/ 1501712 w 2681668"/>
                <a:gd name="connsiteY328" fmla="*/ 313658 h 313658"/>
                <a:gd name="connsiteX329" fmla="*/ 1555337 w 2681668"/>
                <a:gd name="connsiteY329" fmla="*/ 313658 h 313658"/>
                <a:gd name="connsiteX330" fmla="*/ 1609058 w 2681668"/>
                <a:gd name="connsiteY330" fmla="*/ 313658 h 313658"/>
                <a:gd name="connsiteX331" fmla="*/ 1662684 w 2681668"/>
                <a:gd name="connsiteY331" fmla="*/ 313658 h 313658"/>
                <a:gd name="connsiteX332" fmla="*/ 1716310 w 2681668"/>
                <a:gd name="connsiteY332" fmla="*/ 313658 h 313658"/>
                <a:gd name="connsiteX333" fmla="*/ 1769936 w 2681668"/>
                <a:gd name="connsiteY333" fmla="*/ 313658 h 313658"/>
                <a:gd name="connsiteX334" fmla="*/ 1823561 w 2681668"/>
                <a:gd name="connsiteY334" fmla="*/ 313658 h 313658"/>
                <a:gd name="connsiteX335" fmla="*/ 1877187 w 2681668"/>
                <a:gd name="connsiteY335" fmla="*/ 313658 h 313658"/>
                <a:gd name="connsiteX336" fmla="*/ 1930813 w 2681668"/>
                <a:gd name="connsiteY336" fmla="*/ 313658 h 313658"/>
                <a:gd name="connsiteX337" fmla="*/ 1984439 w 2681668"/>
                <a:gd name="connsiteY337" fmla="*/ 313658 h 313658"/>
                <a:gd name="connsiteX338" fmla="*/ 2038064 w 2681668"/>
                <a:gd name="connsiteY338" fmla="*/ 313658 h 313658"/>
                <a:gd name="connsiteX339" fmla="*/ 2091690 w 2681668"/>
                <a:gd name="connsiteY339" fmla="*/ 313658 h 313658"/>
                <a:gd name="connsiteX340" fmla="*/ 2145316 w 2681668"/>
                <a:gd name="connsiteY340" fmla="*/ 313658 h 313658"/>
                <a:gd name="connsiteX341" fmla="*/ 2199037 w 2681668"/>
                <a:gd name="connsiteY341" fmla="*/ 313658 h 313658"/>
                <a:gd name="connsiteX342" fmla="*/ 2252663 w 2681668"/>
                <a:gd name="connsiteY342" fmla="*/ 313658 h 313658"/>
                <a:gd name="connsiteX343" fmla="*/ 2306288 w 2681668"/>
                <a:gd name="connsiteY343" fmla="*/ 313658 h 313658"/>
                <a:gd name="connsiteX344" fmla="*/ 2359914 w 2681668"/>
                <a:gd name="connsiteY344" fmla="*/ 313658 h 313658"/>
                <a:gd name="connsiteX345" fmla="*/ 2413540 w 2681668"/>
                <a:gd name="connsiteY345" fmla="*/ 313658 h 313658"/>
                <a:gd name="connsiteX346" fmla="*/ 2467166 w 2681668"/>
                <a:gd name="connsiteY346" fmla="*/ 313658 h 313658"/>
                <a:gd name="connsiteX347" fmla="*/ 2520791 w 2681668"/>
                <a:gd name="connsiteY347" fmla="*/ 313658 h 313658"/>
                <a:gd name="connsiteX348" fmla="*/ 2574417 w 2681668"/>
                <a:gd name="connsiteY348" fmla="*/ 313658 h 313658"/>
                <a:gd name="connsiteX349" fmla="*/ 2628043 w 2681668"/>
                <a:gd name="connsiteY349" fmla="*/ 313658 h 313658"/>
                <a:gd name="connsiteX350" fmla="*/ 2681669 w 2681668"/>
                <a:gd name="connsiteY350" fmla="*/ 313658 h 313658"/>
                <a:gd name="connsiteX351" fmla="*/ 2681669 w 2681668"/>
                <a:gd name="connsiteY351" fmla="*/ 261366 h 31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</a:cxnLst>
              <a:rect l="l" t="t" r="r" b="b"/>
              <a:pathLst>
                <a:path w="2681668" h="313658">
                  <a:moveTo>
                    <a:pt x="2628043" y="261366"/>
                  </a:moveTo>
                  <a:lnTo>
                    <a:pt x="2574417" y="261366"/>
                  </a:lnTo>
                  <a:lnTo>
                    <a:pt x="2520791" y="261366"/>
                  </a:lnTo>
                  <a:lnTo>
                    <a:pt x="2467166" y="261366"/>
                  </a:lnTo>
                  <a:lnTo>
                    <a:pt x="2413540" y="261366"/>
                  </a:lnTo>
                  <a:lnTo>
                    <a:pt x="2413540" y="209074"/>
                  </a:lnTo>
                  <a:lnTo>
                    <a:pt x="2413540" y="156782"/>
                  </a:lnTo>
                  <a:lnTo>
                    <a:pt x="2413540" y="104489"/>
                  </a:lnTo>
                  <a:lnTo>
                    <a:pt x="2413540" y="52292"/>
                  </a:lnTo>
                  <a:lnTo>
                    <a:pt x="2467166" y="52292"/>
                  </a:lnTo>
                  <a:lnTo>
                    <a:pt x="2520791" y="52292"/>
                  </a:lnTo>
                  <a:lnTo>
                    <a:pt x="2574417" y="52292"/>
                  </a:lnTo>
                  <a:lnTo>
                    <a:pt x="2574417" y="104489"/>
                  </a:lnTo>
                  <a:lnTo>
                    <a:pt x="2574417" y="156782"/>
                  </a:lnTo>
                  <a:lnTo>
                    <a:pt x="2520791" y="156782"/>
                  </a:lnTo>
                  <a:lnTo>
                    <a:pt x="2520791" y="104489"/>
                  </a:lnTo>
                  <a:lnTo>
                    <a:pt x="2467166" y="104489"/>
                  </a:lnTo>
                  <a:lnTo>
                    <a:pt x="2467166" y="156782"/>
                  </a:lnTo>
                  <a:lnTo>
                    <a:pt x="2467166" y="209074"/>
                  </a:lnTo>
                  <a:lnTo>
                    <a:pt x="2520791" y="209074"/>
                  </a:lnTo>
                  <a:lnTo>
                    <a:pt x="2574417" y="209074"/>
                  </a:lnTo>
                  <a:lnTo>
                    <a:pt x="2628043" y="209074"/>
                  </a:lnTo>
                  <a:lnTo>
                    <a:pt x="2628043" y="156782"/>
                  </a:lnTo>
                  <a:lnTo>
                    <a:pt x="2628043" y="104489"/>
                  </a:lnTo>
                  <a:lnTo>
                    <a:pt x="2628043" y="52292"/>
                  </a:lnTo>
                  <a:lnTo>
                    <a:pt x="2628043" y="0"/>
                  </a:lnTo>
                  <a:lnTo>
                    <a:pt x="2574417" y="0"/>
                  </a:lnTo>
                  <a:lnTo>
                    <a:pt x="2520791" y="0"/>
                  </a:lnTo>
                  <a:lnTo>
                    <a:pt x="2467166" y="0"/>
                  </a:lnTo>
                  <a:lnTo>
                    <a:pt x="2413540" y="0"/>
                  </a:lnTo>
                  <a:lnTo>
                    <a:pt x="2359914" y="0"/>
                  </a:lnTo>
                  <a:lnTo>
                    <a:pt x="2306288" y="0"/>
                  </a:lnTo>
                  <a:lnTo>
                    <a:pt x="2252663" y="0"/>
                  </a:lnTo>
                  <a:lnTo>
                    <a:pt x="2199037" y="0"/>
                  </a:lnTo>
                  <a:lnTo>
                    <a:pt x="2145316" y="0"/>
                  </a:lnTo>
                  <a:lnTo>
                    <a:pt x="2145316" y="52292"/>
                  </a:lnTo>
                  <a:lnTo>
                    <a:pt x="2145316" y="104489"/>
                  </a:lnTo>
                  <a:lnTo>
                    <a:pt x="2145316" y="156782"/>
                  </a:lnTo>
                  <a:lnTo>
                    <a:pt x="2145316" y="209074"/>
                  </a:lnTo>
                  <a:lnTo>
                    <a:pt x="2199037" y="209074"/>
                  </a:lnTo>
                  <a:lnTo>
                    <a:pt x="2252663" y="209074"/>
                  </a:lnTo>
                  <a:lnTo>
                    <a:pt x="2306288" y="209074"/>
                  </a:lnTo>
                  <a:lnTo>
                    <a:pt x="2306288" y="156782"/>
                  </a:lnTo>
                  <a:lnTo>
                    <a:pt x="2306288" y="104489"/>
                  </a:lnTo>
                  <a:lnTo>
                    <a:pt x="2252663" y="104489"/>
                  </a:lnTo>
                  <a:lnTo>
                    <a:pt x="2252663" y="156782"/>
                  </a:lnTo>
                  <a:lnTo>
                    <a:pt x="2199037" y="156782"/>
                  </a:lnTo>
                  <a:lnTo>
                    <a:pt x="2199037" y="104489"/>
                  </a:lnTo>
                  <a:lnTo>
                    <a:pt x="2199037" y="52292"/>
                  </a:lnTo>
                  <a:lnTo>
                    <a:pt x="2252663" y="52292"/>
                  </a:lnTo>
                  <a:lnTo>
                    <a:pt x="2306288" y="52292"/>
                  </a:lnTo>
                  <a:lnTo>
                    <a:pt x="2359914" y="52292"/>
                  </a:lnTo>
                  <a:lnTo>
                    <a:pt x="2359914" y="104489"/>
                  </a:lnTo>
                  <a:lnTo>
                    <a:pt x="2359914" y="156782"/>
                  </a:lnTo>
                  <a:lnTo>
                    <a:pt x="2359914" y="209074"/>
                  </a:lnTo>
                  <a:lnTo>
                    <a:pt x="2359914" y="261366"/>
                  </a:lnTo>
                  <a:lnTo>
                    <a:pt x="2306288" y="261366"/>
                  </a:lnTo>
                  <a:lnTo>
                    <a:pt x="2252663" y="261366"/>
                  </a:lnTo>
                  <a:lnTo>
                    <a:pt x="2199037" y="261366"/>
                  </a:lnTo>
                  <a:lnTo>
                    <a:pt x="2145316" y="261366"/>
                  </a:lnTo>
                  <a:lnTo>
                    <a:pt x="2091690" y="261366"/>
                  </a:lnTo>
                  <a:lnTo>
                    <a:pt x="2038064" y="261366"/>
                  </a:lnTo>
                  <a:lnTo>
                    <a:pt x="1984439" y="261366"/>
                  </a:lnTo>
                  <a:lnTo>
                    <a:pt x="1930813" y="261366"/>
                  </a:lnTo>
                  <a:lnTo>
                    <a:pt x="1877187" y="261366"/>
                  </a:lnTo>
                  <a:lnTo>
                    <a:pt x="1877187" y="209074"/>
                  </a:lnTo>
                  <a:lnTo>
                    <a:pt x="1877187" y="156782"/>
                  </a:lnTo>
                  <a:lnTo>
                    <a:pt x="1877187" y="104489"/>
                  </a:lnTo>
                  <a:lnTo>
                    <a:pt x="1877187" y="52292"/>
                  </a:lnTo>
                  <a:lnTo>
                    <a:pt x="1930813" y="52292"/>
                  </a:lnTo>
                  <a:lnTo>
                    <a:pt x="1984439" y="52292"/>
                  </a:lnTo>
                  <a:lnTo>
                    <a:pt x="2038064" y="52292"/>
                  </a:lnTo>
                  <a:lnTo>
                    <a:pt x="2038064" y="104489"/>
                  </a:lnTo>
                  <a:lnTo>
                    <a:pt x="2038064" y="156782"/>
                  </a:lnTo>
                  <a:lnTo>
                    <a:pt x="1984439" y="156782"/>
                  </a:lnTo>
                  <a:lnTo>
                    <a:pt x="1984439" y="104489"/>
                  </a:lnTo>
                  <a:lnTo>
                    <a:pt x="1930813" y="104489"/>
                  </a:lnTo>
                  <a:lnTo>
                    <a:pt x="1930813" y="156782"/>
                  </a:lnTo>
                  <a:lnTo>
                    <a:pt x="1930813" y="209074"/>
                  </a:lnTo>
                  <a:lnTo>
                    <a:pt x="1984439" y="209074"/>
                  </a:lnTo>
                  <a:lnTo>
                    <a:pt x="2038064" y="209074"/>
                  </a:lnTo>
                  <a:lnTo>
                    <a:pt x="2091690" y="209074"/>
                  </a:lnTo>
                  <a:lnTo>
                    <a:pt x="2091690" y="156782"/>
                  </a:lnTo>
                  <a:lnTo>
                    <a:pt x="2091690" y="104489"/>
                  </a:lnTo>
                  <a:lnTo>
                    <a:pt x="2091690" y="52292"/>
                  </a:lnTo>
                  <a:lnTo>
                    <a:pt x="2091690" y="0"/>
                  </a:lnTo>
                  <a:lnTo>
                    <a:pt x="2038064" y="0"/>
                  </a:lnTo>
                  <a:lnTo>
                    <a:pt x="1984439" y="0"/>
                  </a:lnTo>
                  <a:lnTo>
                    <a:pt x="1930813" y="0"/>
                  </a:lnTo>
                  <a:lnTo>
                    <a:pt x="1877187" y="0"/>
                  </a:lnTo>
                  <a:lnTo>
                    <a:pt x="1823561" y="0"/>
                  </a:lnTo>
                  <a:lnTo>
                    <a:pt x="1769936" y="0"/>
                  </a:lnTo>
                  <a:lnTo>
                    <a:pt x="1716310" y="0"/>
                  </a:lnTo>
                  <a:lnTo>
                    <a:pt x="1662684" y="0"/>
                  </a:lnTo>
                  <a:lnTo>
                    <a:pt x="1609058" y="0"/>
                  </a:lnTo>
                  <a:lnTo>
                    <a:pt x="1609058" y="52292"/>
                  </a:lnTo>
                  <a:lnTo>
                    <a:pt x="1609058" y="104489"/>
                  </a:lnTo>
                  <a:lnTo>
                    <a:pt x="1609058" y="156782"/>
                  </a:lnTo>
                  <a:lnTo>
                    <a:pt x="1609058" y="209074"/>
                  </a:lnTo>
                  <a:lnTo>
                    <a:pt x="1662684" y="209074"/>
                  </a:lnTo>
                  <a:lnTo>
                    <a:pt x="1716310" y="209074"/>
                  </a:lnTo>
                  <a:lnTo>
                    <a:pt x="1769936" y="209074"/>
                  </a:lnTo>
                  <a:lnTo>
                    <a:pt x="1769936" y="156782"/>
                  </a:lnTo>
                  <a:lnTo>
                    <a:pt x="1769936" y="104489"/>
                  </a:lnTo>
                  <a:lnTo>
                    <a:pt x="1716310" y="104489"/>
                  </a:lnTo>
                  <a:lnTo>
                    <a:pt x="1716310" y="156782"/>
                  </a:lnTo>
                  <a:lnTo>
                    <a:pt x="1662684" y="156782"/>
                  </a:lnTo>
                  <a:lnTo>
                    <a:pt x="1662684" y="104489"/>
                  </a:lnTo>
                  <a:lnTo>
                    <a:pt x="1662684" y="52292"/>
                  </a:lnTo>
                  <a:lnTo>
                    <a:pt x="1716310" y="52292"/>
                  </a:lnTo>
                  <a:lnTo>
                    <a:pt x="1769936" y="52292"/>
                  </a:lnTo>
                  <a:lnTo>
                    <a:pt x="1823561" y="52292"/>
                  </a:lnTo>
                  <a:lnTo>
                    <a:pt x="1823561" y="104489"/>
                  </a:lnTo>
                  <a:lnTo>
                    <a:pt x="1823561" y="156782"/>
                  </a:lnTo>
                  <a:lnTo>
                    <a:pt x="1823561" y="209074"/>
                  </a:lnTo>
                  <a:lnTo>
                    <a:pt x="1823561" y="261366"/>
                  </a:lnTo>
                  <a:lnTo>
                    <a:pt x="1769936" y="261366"/>
                  </a:lnTo>
                  <a:lnTo>
                    <a:pt x="1716310" y="261366"/>
                  </a:lnTo>
                  <a:lnTo>
                    <a:pt x="1662684" y="261366"/>
                  </a:lnTo>
                  <a:lnTo>
                    <a:pt x="1609058" y="261366"/>
                  </a:lnTo>
                  <a:lnTo>
                    <a:pt x="1555337" y="261366"/>
                  </a:lnTo>
                  <a:lnTo>
                    <a:pt x="1501712" y="261366"/>
                  </a:lnTo>
                  <a:lnTo>
                    <a:pt x="1448086" y="261366"/>
                  </a:lnTo>
                  <a:lnTo>
                    <a:pt x="1394460" y="261366"/>
                  </a:lnTo>
                  <a:lnTo>
                    <a:pt x="1340834" y="261366"/>
                  </a:lnTo>
                  <a:lnTo>
                    <a:pt x="1340834" y="209074"/>
                  </a:lnTo>
                  <a:lnTo>
                    <a:pt x="1340834" y="156782"/>
                  </a:lnTo>
                  <a:lnTo>
                    <a:pt x="1340834" y="104489"/>
                  </a:lnTo>
                  <a:lnTo>
                    <a:pt x="1340834" y="52292"/>
                  </a:lnTo>
                  <a:lnTo>
                    <a:pt x="1394460" y="52292"/>
                  </a:lnTo>
                  <a:lnTo>
                    <a:pt x="1448086" y="52292"/>
                  </a:lnTo>
                  <a:lnTo>
                    <a:pt x="1501712" y="52292"/>
                  </a:lnTo>
                  <a:lnTo>
                    <a:pt x="1501712" y="104489"/>
                  </a:lnTo>
                  <a:lnTo>
                    <a:pt x="1501712" y="156782"/>
                  </a:lnTo>
                  <a:lnTo>
                    <a:pt x="1448086" y="156782"/>
                  </a:lnTo>
                  <a:lnTo>
                    <a:pt x="1448086" y="104489"/>
                  </a:lnTo>
                  <a:lnTo>
                    <a:pt x="1394460" y="104489"/>
                  </a:lnTo>
                  <a:lnTo>
                    <a:pt x="1394460" y="156782"/>
                  </a:lnTo>
                  <a:lnTo>
                    <a:pt x="1394460" y="209074"/>
                  </a:lnTo>
                  <a:lnTo>
                    <a:pt x="1448086" y="209074"/>
                  </a:lnTo>
                  <a:lnTo>
                    <a:pt x="1501712" y="209074"/>
                  </a:lnTo>
                  <a:lnTo>
                    <a:pt x="1555337" y="209074"/>
                  </a:lnTo>
                  <a:lnTo>
                    <a:pt x="1555337" y="156782"/>
                  </a:lnTo>
                  <a:lnTo>
                    <a:pt x="1555337" y="104489"/>
                  </a:lnTo>
                  <a:lnTo>
                    <a:pt x="1555337" y="52292"/>
                  </a:lnTo>
                  <a:lnTo>
                    <a:pt x="1555337" y="0"/>
                  </a:lnTo>
                  <a:lnTo>
                    <a:pt x="1501712" y="0"/>
                  </a:lnTo>
                  <a:lnTo>
                    <a:pt x="1448086" y="0"/>
                  </a:lnTo>
                  <a:lnTo>
                    <a:pt x="1394460" y="0"/>
                  </a:lnTo>
                  <a:lnTo>
                    <a:pt x="1340834" y="0"/>
                  </a:lnTo>
                  <a:lnTo>
                    <a:pt x="1287209" y="0"/>
                  </a:lnTo>
                  <a:lnTo>
                    <a:pt x="1233583" y="0"/>
                  </a:lnTo>
                  <a:lnTo>
                    <a:pt x="1179957" y="0"/>
                  </a:lnTo>
                  <a:lnTo>
                    <a:pt x="1126331" y="0"/>
                  </a:lnTo>
                  <a:lnTo>
                    <a:pt x="1072706" y="0"/>
                  </a:lnTo>
                  <a:lnTo>
                    <a:pt x="1072706" y="52292"/>
                  </a:lnTo>
                  <a:lnTo>
                    <a:pt x="1072706" y="104489"/>
                  </a:lnTo>
                  <a:lnTo>
                    <a:pt x="1072706" y="156782"/>
                  </a:lnTo>
                  <a:lnTo>
                    <a:pt x="1072706" y="209074"/>
                  </a:lnTo>
                  <a:lnTo>
                    <a:pt x="1126331" y="209074"/>
                  </a:lnTo>
                  <a:lnTo>
                    <a:pt x="1179957" y="209074"/>
                  </a:lnTo>
                  <a:lnTo>
                    <a:pt x="1233583" y="209074"/>
                  </a:lnTo>
                  <a:lnTo>
                    <a:pt x="1233583" y="156782"/>
                  </a:lnTo>
                  <a:lnTo>
                    <a:pt x="1233583" y="104489"/>
                  </a:lnTo>
                  <a:lnTo>
                    <a:pt x="1179957" y="104489"/>
                  </a:lnTo>
                  <a:lnTo>
                    <a:pt x="1179957" y="156782"/>
                  </a:lnTo>
                  <a:lnTo>
                    <a:pt x="1126331" y="156782"/>
                  </a:lnTo>
                  <a:lnTo>
                    <a:pt x="1126331" y="104489"/>
                  </a:lnTo>
                  <a:lnTo>
                    <a:pt x="1126331" y="52292"/>
                  </a:lnTo>
                  <a:lnTo>
                    <a:pt x="1179957" y="52292"/>
                  </a:lnTo>
                  <a:lnTo>
                    <a:pt x="1233583" y="52292"/>
                  </a:lnTo>
                  <a:lnTo>
                    <a:pt x="1287209" y="52292"/>
                  </a:lnTo>
                  <a:lnTo>
                    <a:pt x="1287209" y="104489"/>
                  </a:lnTo>
                  <a:lnTo>
                    <a:pt x="1287209" y="156782"/>
                  </a:lnTo>
                  <a:lnTo>
                    <a:pt x="1287209" y="209074"/>
                  </a:lnTo>
                  <a:lnTo>
                    <a:pt x="1287209" y="261366"/>
                  </a:lnTo>
                  <a:lnTo>
                    <a:pt x="1233583" y="261366"/>
                  </a:lnTo>
                  <a:lnTo>
                    <a:pt x="1179957" y="261366"/>
                  </a:lnTo>
                  <a:lnTo>
                    <a:pt x="1126331" y="261366"/>
                  </a:lnTo>
                  <a:lnTo>
                    <a:pt x="1072706" y="261366"/>
                  </a:lnTo>
                  <a:lnTo>
                    <a:pt x="1018985" y="261366"/>
                  </a:lnTo>
                  <a:lnTo>
                    <a:pt x="965359" y="261366"/>
                  </a:lnTo>
                  <a:lnTo>
                    <a:pt x="911733" y="261366"/>
                  </a:lnTo>
                  <a:lnTo>
                    <a:pt x="858107" y="261366"/>
                  </a:lnTo>
                  <a:lnTo>
                    <a:pt x="804482" y="261366"/>
                  </a:lnTo>
                  <a:lnTo>
                    <a:pt x="804482" y="209074"/>
                  </a:lnTo>
                  <a:lnTo>
                    <a:pt x="804482" y="156782"/>
                  </a:lnTo>
                  <a:lnTo>
                    <a:pt x="804482" y="104489"/>
                  </a:lnTo>
                  <a:lnTo>
                    <a:pt x="804482" y="52292"/>
                  </a:lnTo>
                  <a:lnTo>
                    <a:pt x="858107" y="52292"/>
                  </a:lnTo>
                  <a:lnTo>
                    <a:pt x="911733" y="52292"/>
                  </a:lnTo>
                  <a:lnTo>
                    <a:pt x="965359" y="52292"/>
                  </a:lnTo>
                  <a:lnTo>
                    <a:pt x="965359" y="104489"/>
                  </a:lnTo>
                  <a:lnTo>
                    <a:pt x="965359" y="156782"/>
                  </a:lnTo>
                  <a:lnTo>
                    <a:pt x="911733" y="156782"/>
                  </a:lnTo>
                  <a:lnTo>
                    <a:pt x="911733" y="104489"/>
                  </a:lnTo>
                  <a:lnTo>
                    <a:pt x="858107" y="104489"/>
                  </a:lnTo>
                  <a:lnTo>
                    <a:pt x="858107" y="156782"/>
                  </a:lnTo>
                  <a:lnTo>
                    <a:pt x="858107" y="209074"/>
                  </a:lnTo>
                  <a:lnTo>
                    <a:pt x="911733" y="209074"/>
                  </a:lnTo>
                  <a:lnTo>
                    <a:pt x="965359" y="209074"/>
                  </a:lnTo>
                  <a:lnTo>
                    <a:pt x="1018985" y="209074"/>
                  </a:lnTo>
                  <a:lnTo>
                    <a:pt x="1018985" y="156782"/>
                  </a:lnTo>
                  <a:lnTo>
                    <a:pt x="1018985" y="104489"/>
                  </a:lnTo>
                  <a:lnTo>
                    <a:pt x="1018985" y="52292"/>
                  </a:lnTo>
                  <a:lnTo>
                    <a:pt x="1018985" y="0"/>
                  </a:lnTo>
                  <a:lnTo>
                    <a:pt x="965359" y="0"/>
                  </a:lnTo>
                  <a:lnTo>
                    <a:pt x="911733" y="0"/>
                  </a:lnTo>
                  <a:lnTo>
                    <a:pt x="858107" y="0"/>
                  </a:lnTo>
                  <a:lnTo>
                    <a:pt x="804482" y="0"/>
                  </a:lnTo>
                  <a:lnTo>
                    <a:pt x="750856" y="0"/>
                  </a:lnTo>
                  <a:lnTo>
                    <a:pt x="697230" y="0"/>
                  </a:lnTo>
                  <a:lnTo>
                    <a:pt x="643604" y="0"/>
                  </a:lnTo>
                  <a:lnTo>
                    <a:pt x="589979" y="0"/>
                  </a:lnTo>
                  <a:lnTo>
                    <a:pt x="536353" y="0"/>
                  </a:lnTo>
                  <a:lnTo>
                    <a:pt x="536353" y="52292"/>
                  </a:lnTo>
                  <a:lnTo>
                    <a:pt x="536353" y="104489"/>
                  </a:lnTo>
                  <a:lnTo>
                    <a:pt x="536353" y="156782"/>
                  </a:lnTo>
                  <a:lnTo>
                    <a:pt x="536353" y="209074"/>
                  </a:lnTo>
                  <a:lnTo>
                    <a:pt x="589979" y="209074"/>
                  </a:lnTo>
                  <a:lnTo>
                    <a:pt x="643604" y="209074"/>
                  </a:lnTo>
                  <a:lnTo>
                    <a:pt x="697230" y="209074"/>
                  </a:lnTo>
                  <a:lnTo>
                    <a:pt x="697230" y="156782"/>
                  </a:lnTo>
                  <a:lnTo>
                    <a:pt x="697230" y="104489"/>
                  </a:lnTo>
                  <a:lnTo>
                    <a:pt x="643604" y="104489"/>
                  </a:lnTo>
                  <a:lnTo>
                    <a:pt x="643604" y="156782"/>
                  </a:lnTo>
                  <a:lnTo>
                    <a:pt x="589979" y="156782"/>
                  </a:lnTo>
                  <a:lnTo>
                    <a:pt x="589979" y="104489"/>
                  </a:lnTo>
                  <a:lnTo>
                    <a:pt x="589979" y="52292"/>
                  </a:lnTo>
                  <a:lnTo>
                    <a:pt x="643604" y="52292"/>
                  </a:lnTo>
                  <a:lnTo>
                    <a:pt x="697230" y="52292"/>
                  </a:lnTo>
                  <a:lnTo>
                    <a:pt x="750856" y="52292"/>
                  </a:lnTo>
                  <a:lnTo>
                    <a:pt x="750856" y="104489"/>
                  </a:lnTo>
                  <a:lnTo>
                    <a:pt x="750856" y="156782"/>
                  </a:lnTo>
                  <a:lnTo>
                    <a:pt x="750856" y="209074"/>
                  </a:lnTo>
                  <a:lnTo>
                    <a:pt x="750856" y="261366"/>
                  </a:lnTo>
                  <a:lnTo>
                    <a:pt x="697230" y="261366"/>
                  </a:lnTo>
                  <a:lnTo>
                    <a:pt x="643604" y="261366"/>
                  </a:lnTo>
                  <a:lnTo>
                    <a:pt x="589979" y="261366"/>
                  </a:lnTo>
                  <a:lnTo>
                    <a:pt x="536353" y="261366"/>
                  </a:lnTo>
                  <a:lnTo>
                    <a:pt x="482632" y="261366"/>
                  </a:lnTo>
                  <a:lnTo>
                    <a:pt x="429006" y="261366"/>
                  </a:lnTo>
                  <a:lnTo>
                    <a:pt x="375380" y="261366"/>
                  </a:lnTo>
                  <a:lnTo>
                    <a:pt x="321755" y="261366"/>
                  </a:lnTo>
                  <a:lnTo>
                    <a:pt x="268129" y="261366"/>
                  </a:lnTo>
                  <a:lnTo>
                    <a:pt x="268129" y="209074"/>
                  </a:lnTo>
                  <a:lnTo>
                    <a:pt x="268129" y="156782"/>
                  </a:lnTo>
                  <a:lnTo>
                    <a:pt x="268129" y="104489"/>
                  </a:lnTo>
                  <a:lnTo>
                    <a:pt x="268129" y="52292"/>
                  </a:lnTo>
                  <a:lnTo>
                    <a:pt x="321755" y="52292"/>
                  </a:lnTo>
                  <a:lnTo>
                    <a:pt x="375380" y="52292"/>
                  </a:lnTo>
                  <a:lnTo>
                    <a:pt x="429006" y="52292"/>
                  </a:lnTo>
                  <a:lnTo>
                    <a:pt x="429006" y="104489"/>
                  </a:lnTo>
                  <a:lnTo>
                    <a:pt x="429006" y="156782"/>
                  </a:lnTo>
                  <a:lnTo>
                    <a:pt x="375380" y="156782"/>
                  </a:lnTo>
                  <a:lnTo>
                    <a:pt x="375380" y="104489"/>
                  </a:lnTo>
                  <a:lnTo>
                    <a:pt x="321755" y="104489"/>
                  </a:lnTo>
                  <a:lnTo>
                    <a:pt x="321755" y="156782"/>
                  </a:lnTo>
                  <a:lnTo>
                    <a:pt x="321755" y="209074"/>
                  </a:lnTo>
                  <a:lnTo>
                    <a:pt x="375380" y="209074"/>
                  </a:lnTo>
                  <a:lnTo>
                    <a:pt x="429006" y="209074"/>
                  </a:lnTo>
                  <a:lnTo>
                    <a:pt x="482632" y="209074"/>
                  </a:lnTo>
                  <a:lnTo>
                    <a:pt x="482632" y="156782"/>
                  </a:lnTo>
                  <a:lnTo>
                    <a:pt x="482632" y="104489"/>
                  </a:lnTo>
                  <a:lnTo>
                    <a:pt x="482632" y="52292"/>
                  </a:lnTo>
                  <a:lnTo>
                    <a:pt x="482632" y="0"/>
                  </a:lnTo>
                  <a:lnTo>
                    <a:pt x="429006" y="0"/>
                  </a:lnTo>
                  <a:lnTo>
                    <a:pt x="375380" y="0"/>
                  </a:lnTo>
                  <a:lnTo>
                    <a:pt x="321755" y="0"/>
                  </a:lnTo>
                  <a:lnTo>
                    <a:pt x="268129" y="0"/>
                  </a:lnTo>
                  <a:lnTo>
                    <a:pt x="214503" y="0"/>
                  </a:lnTo>
                  <a:lnTo>
                    <a:pt x="160877" y="0"/>
                  </a:lnTo>
                  <a:lnTo>
                    <a:pt x="107252" y="0"/>
                  </a:lnTo>
                  <a:lnTo>
                    <a:pt x="53626" y="0"/>
                  </a:lnTo>
                  <a:lnTo>
                    <a:pt x="0" y="0"/>
                  </a:lnTo>
                  <a:lnTo>
                    <a:pt x="0" y="52292"/>
                  </a:lnTo>
                  <a:lnTo>
                    <a:pt x="0" y="104489"/>
                  </a:lnTo>
                  <a:lnTo>
                    <a:pt x="0" y="156782"/>
                  </a:lnTo>
                  <a:lnTo>
                    <a:pt x="0" y="209074"/>
                  </a:lnTo>
                  <a:lnTo>
                    <a:pt x="53626" y="209074"/>
                  </a:lnTo>
                  <a:lnTo>
                    <a:pt x="107252" y="209074"/>
                  </a:lnTo>
                  <a:lnTo>
                    <a:pt x="160877" y="209074"/>
                  </a:lnTo>
                  <a:lnTo>
                    <a:pt x="160877" y="156782"/>
                  </a:lnTo>
                  <a:lnTo>
                    <a:pt x="160877" y="104489"/>
                  </a:lnTo>
                  <a:lnTo>
                    <a:pt x="107252" y="104489"/>
                  </a:lnTo>
                  <a:lnTo>
                    <a:pt x="107252" y="156782"/>
                  </a:lnTo>
                  <a:lnTo>
                    <a:pt x="53626" y="156782"/>
                  </a:lnTo>
                  <a:lnTo>
                    <a:pt x="53626" y="104489"/>
                  </a:lnTo>
                  <a:lnTo>
                    <a:pt x="53626" y="52292"/>
                  </a:lnTo>
                  <a:lnTo>
                    <a:pt x="107252" y="52292"/>
                  </a:lnTo>
                  <a:lnTo>
                    <a:pt x="160877" y="52292"/>
                  </a:lnTo>
                  <a:lnTo>
                    <a:pt x="214503" y="52292"/>
                  </a:lnTo>
                  <a:lnTo>
                    <a:pt x="214503" y="104489"/>
                  </a:lnTo>
                  <a:lnTo>
                    <a:pt x="214503" y="156782"/>
                  </a:lnTo>
                  <a:lnTo>
                    <a:pt x="214503" y="209074"/>
                  </a:lnTo>
                  <a:lnTo>
                    <a:pt x="214503" y="261366"/>
                  </a:lnTo>
                  <a:lnTo>
                    <a:pt x="160877" y="261366"/>
                  </a:lnTo>
                  <a:lnTo>
                    <a:pt x="107252" y="261366"/>
                  </a:lnTo>
                  <a:lnTo>
                    <a:pt x="53626" y="261366"/>
                  </a:lnTo>
                  <a:lnTo>
                    <a:pt x="0" y="261366"/>
                  </a:lnTo>
                  <a:lnTo>
                    <a:pt x="0" y="313658"/>
                  </a:lnTo>
                  <a:lnTo>
                    <a:pt x="53626" y="313658"/>
                  </a:lnTo>
                  <a:lnTo>
                    <a:pt x="107252" y="313658"/>
                  </a:lnTo>
                  <a:lnTo>
                    <a:pt x="160877" y="313658"/>
                  </a:lnTo>
                  <a:lnTo>
                    <a:pt x="214503" y="313658"/>
                  </a:lnTo>
                  <a:lnTo>
                    <a:pt x="268129" y="313658"/>
                  </a:lnTo>
                  <a:lnTo>
                    <a:pt x="321755" y="313658"/>
                  </a:lnTo>
                  <a:lnTo>
                    <a:pt x="375380" y="313658"/>
                  </a:lnTo>
                  <a:lnTo>
                    <a:pt x="429006" y="313658"/>
                  </a:lnTo>
                  <a:lnTo>
                    <a:pt x="482632" y="313658"/>
                  </a:lnTo>
                  <a:lnTo>
                    <a:pt x="536353" y="313658"/>
                  </a:lnTo>
                  <a:lnTo>
                    <a:pt x="589979" y="313658"/>
                  </a:lnTo>
                  <a:lnTo>
                    <a:pt x="643604" y="313658"/>
                  </a:lnTo>
                  <a:lnTo>
                    <a:pt x="697230" y="313658"/>
                  </a:lnTo>
                  <a:lnTo>
                    <a:pt x="750856" y="313658"/>
                  </a:lnTo>
                  <a:lnTo>
                    <a:pt x="804482" y="313658"/>
                  </a:lnTo>
                  <a:lnTo>
                    <a:pt x="858107" y="313658"/>
                  </a:lnTo>
                  <a:lnTo>
                    <a:pt x="911733" y="313658"/>
                  </a:lnTo>
                  <a:lnTo>
                    <a:pt x="965359" y="313658"/>
                  </a:lnTo>
                  <a:lnTo>
                    <a:pt x="1018985" y="313658"/>
                  </a:lnTo>
                  <a:lnTo>
                    <a:pt x="1072706" y="313658"/>
                  </a:lnTo>
                  <a:lnTo>
                    <a:pt x="1126331" y="313658"/>
                  </a:lnTo>
                  <a:lnTo>
                    <a:pt x="1179957" y="313658"/>
                  </a:lnTo>
                  <a:lnTo>
                    <a:pt x="1233583" y="313658"/>
                  </a:lnTo>
                  <a:lnTo>
                    <a:pt x="1287209" y="313658"/>
                  </a:lnTo>
                  <a:lnTo>
                    <a:pt x="1340834" y="313658"/>
                  </a:lnTo>
                  <a:lnTo>
                    <a:pt x="1394460" y="313658"/>
                  </a:lnTo>
                  <a:lnTo>
                    <a:pt x="1448086" y="313658"/>
                  </a:lnTo>
                  <a:lnTo>
                    <a:pt x="1501712" y="313658"/>
                  </a:lnTo>
                  <a:lnTo>
                    <a:pt x="1555337" y="313658"/>
                  </a:lnTo>
                  <a:lnTo>
                    <a:pt x="1609058" y="313658"/>
                  </a:lnTo>
                  <a:lnTo>
                    <a:pt x="1662684" y="313658"/>
                  </a:lnTo>
                  <a:lnTo>
                    <a:pt x="1716310" y="313658"/>
                  </a:lnTo>
                  <a:lnTo>
                    <a:pt x="1769936" y="313658"/>
                  </a:lnTo>
                  <a:lnTo>
                    <a:pt x="1823561" y="313658"/>
                  </a:lnTo>
                  <a:lnTo>
                    <a:pt x="1877187" y="313658"/>
                  </a:lnTo>
                  <a:lnTo>
                    <a:pt x="1930813" y="313658"/>
                  </a:lnTo>
                  <a:lnTo>
                    <a:pt x="1984439" y="313658"/>
                  </a:lnTo>
                  <a:lnTo>
                    <a:pt x="2038064" y="313658"/>
                  </a:lnTo>
                  <a:lnTo>
                    <a:pt x="2091690" y="313658"/>
                  </a:lnTo>
                  <a:lnTo>
                    <a:pt x="2145316" y="313658"/>
                  </a:lnTo>
                  <a:lnTo>
                    <a:pt x="2199037" y="313658"/>
                  </a:lnTo>
                  <a:lnTo>
                    <a:pt x="2252663" y="313658"/>
                  </a:lnTo>
                  <a:lnTo>
                    <a:pt x="2306288" y="313658"/>
                  </a:lnTo>
                  <a:lnTo>
                    <a:pt x="2359914" y="313658"/>
                  </a:lnTo>
                  <a:lnTo>
                    <a:pt x="2413540" y="313658"/>
                  </a:lnTo>
                  <a:lnTo>
                    <a:pt x="2467166" y="313658"/>
                  </a:lnTo>
                  <a:lnTo>
                    <a:pt x="2520791" y="313658"/>
                  </a:lnTo>
                  <a:lnTo>
                    <a:pt x="2574417" y="313658"/>
                  </a:lnTo>
                  <a:lnTo>
                    <a:pt x="2628043" y="313658"/>
                  </a:lnTo>
                  <a:lnTo>
                    <a:pt x="2681669" y="313658"/>
                  </a:lnTo>
                  <a:lnTo>
                    <a:pt x="2681669" y="261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098" name="图片 1097" descr="穿着白色衬衫的男人&#10;&#10;AI 生成的内容可能不正确。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5884202" y="-2104388"/>
            <a:ext cx="157135" cy="1438970"/>
          </a:xfrm>
          <a:custGeom>
            <a:avLst/>
            <a:gdLst>
              <a:gd name="connsiteX0" fmla="*/ 0 w 157135"/>
              <a:gd name="connsiteY0" fmla="*/ 0 h 1438970"/>
              <a:gd name="connsiteX1" fmla="*/ 20350 w 157135"/>
              <a:gd name="connsiteY1" fmla="*/ 42228 h 1438970"/>
              <a:gd name="connsiteX2" fmla="*/ 157135 w 157135"/>
              <a:gd name="connsiteY2" fmla="*/ 719485 h 1438970"/>
              <a:gd name="connsiteX3" fmla="*/ 20350 w 157135"/>
              <a:gd name="connsiteY3" fmla="*/ 1396742 h 1438970"/>
              <a:gd name="connsiteX4" fmla="*/ 0 w 157135"/>
              <a:gd name="connsiteY4" fmla="*/ 1438970 h 1438970"/>
              <a:gd name="connsiteX5" fmla="*/ 0 w 157135"/>
              <a:gd name="connsiteY5" fmla="*/ 0 h 143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135" h="1438970">
                <a:moveTo>
                  <a:pt x="0" y="0"/>
                </a:moveTo>
                <a:lnTo>
                  <a:pt x="20350" y="42228"/>
                </a:lnTo>
                <a:cubicBezTo>
                  <a:pt x="108429" y="250390"/>
                  <a:pt x="157135" y="479252"/>
                  <a:pt x="157135" y="719485"/>
                </a:cubicBezTo>
                <a:cubicBezTo>
                  <a:pt x="157135" y="959719"/>
                  <a:pt x="108429" y="1188581"/>
                  <a:pt x="20350" y="1396742"/>
                </a:cubicBezTo>
                <a:lnTo>
                  <a:pt x="0" y="143897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97" name="图片 1096" descr="穿着白色衬衫的男人&#10;&#10;AI 生成的内容可能不正确。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2560137" y="-1818455"/>
            <a:ext cx="56686" cy="867104"/>
          </a:xfrm>
          <a:custGeom>
            <a:avLst/>
            <a:gdLst>
              <a:gd name="connsiteX0" fmla="*/ 56686 w 56686"/>
              <a:gd name="connsiteY0" fmla="*/ 0 h 867104"/>
              <a:gd name="connsiteX1" fmla="*/ 56686 w 56686"/>
              <a:gd name="connsiteY1" fmla="*/ 867104 h 867104"/>
              <a:gd name="connsiteX2" fmla="*/ 35363 w 56686"/>
              <a:gd name="connsiteY2" fmla="*/ 784208 h 867104"/>
              <a:gd name="connsiteX3" fmla="*/ 0 w 56686"/>
              <a:gd name="connsiteY3" fmla="*/ 433552 h 867104"/>
              <a:gd name="connsiteX4" fmla="*/ 35363 w 56686"/>
              <a:gd name="connsiteY4" fmla="*/ 82896 h 867104"/>
              <a:gd name="connsiteX5" fmla="*/ 56686 w 56686"/>
              <a:gd name="connsiteY5" fmla="*/ 0 h 867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686" h="867104">
                <a:moveTo>
                  <a:pt x="56686" y="0"/>
                </a:moveTo>
                <a:lnTo>
                  <a:pt x="56686" y="867104"/>
                </a:lnTo>
                <a:lnTo>
                  <a:pt x="35363" y="784208"/>
                </a:lnTo>
                <a:cubicBezTo>
                  <a:pt x="12176" y="670943"/>
                  <a:pt x="0" y="553669"/>
                  <a:pt x="0" y="433552"/>
                </a:cubicBezTo>
                <a:cubicBezTo>
                  <a:pt x="0" y="313435"/>
                  <a:pt x="12176" y="196161"/>
                  <a:pt x="35363" y="82896"/>
                </a:cubicBezTo>
                <a:lnTo>
                  <a:pt x="56686" y="0"/>
                </a:lnTo>
                <a:close/>
              </a:path>
            </a:pathLst>
          </a:custGeom>
        </p:spPr>
      </p:pic>
      <p:sp>
        <p:nvSpPr>
          <p:cNvPr id="2" name="文本框 1"/>
          <p:cNvSpPr txBox="1"/>
          <p:nvPr/>
        </p:nvSpPr>
        <p:spPr>
          <a:xfrm>
            <a:off x="6624597" y="464675"/>
            <a:ext cx="40345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spc="6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/>
                <a:ea typeface="思源宋体 CN Heavy"/>
              </a:defRPr>
            </a:lvl1pPr>
          </a:lstStyle>
          <a:p>
            <a:pPr algn="r">
              <a:defRPr/>
            </a:pPr>
            <a:r>
              <a:rPr kumimoji="0" lang="zh-CN" altLang="en-US" sz="2600" b="0" i="0" u="none" strike="noStrike" kern="0" cap="none" spc="3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梦源宋体 CN W27" panose="02020200000000000000" pitchFamily="18" charset="-122"/>
                <a:ea typeface="梦源宋体 CN W27" panose="02020200000000000000" pitchFamily="18" charset="-122"/>
                <a:cs typeface="+mn-cs"/>
              </a:rPr>
              <a:t>输入标题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10684872" y="504339"/>
            <a:ext cx="0" cy="413115"/>
          </a:xfrm>
          <a:prstGeom prst="line">
            <a:avLst/>
          </a:prstGeom>
          <a:noFill/>
          <a:ln w="9525" cap="flat" cmpd="sng" algn="ctr">
            <a:solidFill>
              <a:srgbClr val="781F1C">
                <a:alpha val="30000"/>
              </a:srgbClr>
            </a:solidFill>
            <a:prstDash val="solid"/>
            <a:miter lim="800000"/>
          </a:ln>
          <a:effectLst/>
        </p:spPr>
      </p:cxnSp>
      <p:grpSp>
        <p:nvGrpSpPr>
          <p:cNvPr id="4" name="组合 3"/>
          <p:cNvGrpSpPr/>
          <p:nvPr/>
        </p:nvGrpSpPr>
        <p:grpSpPr>
          <a:xfrm>
            <a:off x="10831850" y="367731"/>
            <a:ext cx="727541" cy="686330"/>
            <a:chOff x="5750576" y="1152864"/>
            <a:chExt cx="1116953" cy="1053684"/>
          </a:xfrm>
        </p:grpSpPr>
        <p:sp>
          <p:nvSpPr>
            <p:cNvPr id="5" name="任意多边形: 形状 4"/>
            <p:cNvSpPr/>
            <p:nvPr/>
          </p:nvSpPr>
          <p:spPr>
            <a:xfrm>
              <a:off x="5832828" y="1230457"/>
              <a:ext cx="952448" cy="898498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5791585" y="1191551"/>
              <a:ext cx="1034934" cy="97631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5750576" y="1152864"/>
              <a:ext cx="1116953" cy="1053684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018163" y="1295540"/>
              <a:ext cx="581805" cy="803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0" cap="none" spc="0" normalizeH="0" baseline="0" noProof="0">
                  <a:ln w="1270">
                    <a:noFill/>
                  </a:ln>
                  <a:solidFill>
                    <a:srgbClr val="781F1C"/>
                  </a:solidFill>
                  <a:effectLst/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rPr>
                <a:t>贰</a:t>
              </a:r>
            </a:p>
          </p:txBody>
        </p:sp>
      </p:grpSp>
      <p:cxnSp>
        <p:nvCxnSpPr>
          <p:cNvPr id="10" name="直接连接符 9"/>
          <p:cNvCxnSpPr/>
          <p:nvPr/>
        </p:nvCxnSpPr>
        <p:spPr>
          <a:xfrm flipH="1">
            <a:off x="587377" y="953128"/>
            <a:ext cx="10624987" cy="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781F1C">
                    <a:alpha val="0"/>
                  </a:srgbClr>
                </a:gs>
                <a:gs pos="99000">
                  <a:srgbClr val="781F1C">
                    <a:alpha val="20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</p:cxnSp>
      <p:grpSp>
        <p:nvGrpSpPr>
          <p:cNvPr id="9" name="组合 8">
            <a:extLst>
              <a:ext uri="{FF2B5EF4-FFF2-40B4-BE49-F238E27FC236}">
                <a16:creationId xmlns:a16="http://schemas.microsoft.com/office/drawing/2014/main" id="{87E7B702-C652-064F-D250-194A4E51FE71}"/>
              </a:ext>
            </a:extLst>
          </p:cNvPr>
          <p:cNvGrpSpPr/>
          <p:nvPr/>
        </p:nvGrpSpPr>
        <p:grpSpPr>
          <a:xfrm>
            <a:off x="946480" y="5813415"/>
            <a:ext cx="10299041" cy="582943"/>
            <a:chOff x="946480" y="3690590"/>
            <a:chExt cx="10299041" cy="582943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C47CFBA7-1CB6-4EDA-C0C7-F438D918A312}"/>
                </a:ext>
              </a:extLst>
            </p:cNvPr>
            <p:cNvGrpSpPr/>
            <p:nvPr/>
          </p:nvGrpSpPr>
          <p:grpSpPr>
            <a:xfrm>
              <a:off x="4596130" y="3690590"/>
              <a:ext cx="2999740" cy="582943"/>
              <a:chOff x="4596130" y="3690590"/>
              <a:chExt cx="2999740" cy="582943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680D8107-E89C-FF16-E63F-64522F557859}"/>
                  </a:ext>
                </a:extLst>
              </p:cNvPr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rgbClr val="781F1C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</a:p>
            </p:txBody>
          </p:sp>
          <p:grpSp>
            <p:nvGrpSpPr>
              <p:cNvPr id="20" name="图形 2">
                <a:extLst>
                  <a:ext uri="{FF2B5EF4-FFF2-40B4-BE49-F238E27FC236}">
                    <a16:creationId xmlns:a16="http://schemas.microsoft.com/office/drawing/2014/main" id="{1ED82654-D038-66EF-6A5C-E4AF1421B18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21" name="任意多边形: 形状 20">
                  <a:extLst>
                    <a:ext uri="{FF2B5EF4-FFF2-40B4-BE49-F238E27FC236}">
                      <a16:creationId xmlns:a16="http://schemas.microsoft.com/office/drawing/2014/main" id="{00A6B3AC-6A93-E5D6-5D81-BA26DAE161BC}"/>
                    </a:ext>
                  </a:extLst>
                </p:cNvPr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任意多边形: 形状 21">
                  <a:extLst>
                    <a:ext uri="{FF2B5EF4-FFF2-40B4-BE49-F238E27FC236}">
                      <a16:creationId xmlns:a16="http://schemas.microsoft.com/office/drawing/2014/main" id="{CF668C8C-5903-3B03-0829-E2107CE8C6E5}"/>
                    </a:ext>
                  </a:extLst>
                </p:cNvPr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3" name="任意多边形: 形状 22">
                  <a:extLst>
                    <a:ext uri="{FF2B5EF4-FFF2-40B4-BE49-F238E27FC236}">
                      <a16:creationId xmlns:a16="http://schemas.microsoft.com/office/drawing/2014/main" id="{B0BDA9D7-DC07-51EC-8546-AF868663BBCA}"/>
                    </a:ext>
                  </a:extLst>
                </p:cNvPr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4" name="任意多边形: 形状 23">
                  <a:extLst>
                    <a:ext uri="{FF2B5EF4-FFF2-40B4-BE49-F238E27FC236}">
                      <a16:creationId xmlns:a16="http://schemas.microsoft.com/office/drawing/2014/main" id="{18A4AB55-C10D-A10A-076F-3DF51713B8FE}"/>
                    </a:ext>
                  </a:extLst>
                </p:cNvPr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5" name="任意多边形: 形状 24">
                  <a:extLst>
                    <a:ext uri="{FF2B5EF4-FFF2-40B4-BE49-F238E27FC236}">
                      <a16:creationId xmlns:a16="http://schemas.microsoft.com/office/drawing/2014/main" id="{CE92FA18-B7FA-38BE-07AD-69C4C6F38D2C}"/>
                    </a:ext>
                  </a:extLst>
                </p:cNvPr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6" name="任意多边形: 形状 25">
                  <a:extLst>
                    <a:ext uri="{FF2B5EF4-FFF2-40B4-BE49-F238E27FC236}">
                      <a16:creationId xmlns:a16="http://schemas.microsoft.com/office/drawing/2014/main" id="{BE6C103D-079F-5BCD-5E0E-A35D90FDF6E2}"/>
                    </a:ext>
                  </a:extLst>
                </p:cNvPr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7" name="任意多边形: 形状 26">
                  <a:extLst>
                    <a:ext uri="{FF2B5EF4-FFF2-40B4-BE49-F238E27FC236}">
                      <a16:creationId xmlns:a16="http://schemas.microsoft.com/office/drawing/2014/main" id="{CAD08F74-EEE1-6300-F0EB-E125A3EAFC47}"/>
                    </a:ext>
                  </a:extLst>
                </p:cNvPr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8" name="任意多边形: 形状 27">
                  <a:extLst>
                    <a:ext uri="{FF2B5EF4-FFF2-40B4-BE49-F238E27FC236}">
                      <a16:creationId xmlns:a16="http://schemas.microsoft.com/office/drawing/2014/main" id="{A23E9215-5E25-DBDA-14F3-079E91476898}"/>
                    </a:ext>
                  </a:extLst>
                </p:cNvPr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" name="任意多边形: 形状 28">
                  <a:extLst>
                    <a:ext uri="{FF2B5EF4-FFF2-40B4-BE49-F238E27FC236}">
                      <a16:creationId xmlns:a16="http://schemas.microsoft.com/office/drawing/2014/main" id="{BF6790D9-071F-9547-B39F-37FBBE34DEDF}"/>
                    </a:ext>
                  </a:extLst>
                </p:cNvPr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0" name="任意多边形: 形状 29">
                  <a:extLst>
                    <a:ext uri="{FF2B5EF4-FFF2-40B4-BE49-F238E27FC236}">
                      <a16:creationId xmlns:a16="http://schemas.microsoft.com/office/drawing/2014/main" id="{B93F4EAD-9D29-E469-8097-D22CA15444BD}"/>
                    </a:ext>
                  </a:extLst>
                </p:cNvPr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0AB8619-6B38-A0FE-58C1-0CC2F3C882B5}"/>
                </a:ext>
              </a:extLst>
            </p:cNvPr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4664A2B2-035D-417A-98DE-8C364942D4D1}"/>
                  </a:ext>
                </a:extLst>
              </p:cNvPr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7" name="菱形 16">
                  <a:extLst>
                    <a:ext uri="{FF2B5EF4-FFF2-40B4-BE49-F238E27FC236}">
                      <a16:creationId xmlns:a16="http://schemas.microsoft.com/office/drawing/2014/main" id="{B13355B1-A588-5076-C9F4-9ED9EEE7D017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8" name="直接连接符 17">
                  <a:extLst>
                    <a:ext uri="{FF2B5EF4-FFF2-40B4-BE49-F238E27FC236}">
                      <a16:creationId xmlns:a16="http://schemas.microsoft.com/office/drawing/2014/main" id="{3782DACB-3A5A-A3F5-E758-2A377EBBD6E9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947EBC28-D48C-313C-0CC9-B19B8FC688A0}"/>
                  </a:ext>
                </a:extLst>
              </p:cNvPr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5" name="菱形 14">
                  <a:extLst>
                    <a:ext uri="{FF2B5EF4-FFF2-40B4-BE49-F238E27FC236}">
                      <a16:creationId xmlns:a16="http://schemas.microsoft.com/office/drawing/2014/main" id="{3DE6CC11-CB59-04BF-5DF1-76C7C14D5AFC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6" name="直接连接符 15">
                  <a:extLst>
                    <a:ext uri="{FF2B5EF4-FFF2-40B4-BE49-F238E27FC236}">
                      <a16:creationId xmlns:a16="http://schemas.microsoft.com/office/drawing/2014/main" id="{B8744578-ACDE-57F3-48CF-2E31CBA6FCB8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1" name="组合 1060"/>
          <p:cNvGrpSpPr/>
          <p:nvPr/>
        </p:nvGrpSpPr>
        <p:grpSpPr>
          <a:xfrm>
            <a:off x="0" y="488653"/>
            <a:ext cx="12192000" cy="5880694"/>
            <a:chOff x="0" y="848535"/>
            <a:chExt cx="12192000" cy="5880694"/>
          </a:xfrm>
        </p:grpSpPr>
        <p:pic>
          <p:nvPicPr>
            <p:cNvPr id="1062" name="图片 1061" descr="图片包含 图示&#10;&#10;AI 生成的内容可能不正确。"/>
            <p:cNvPicPr>
              <a:picLocks noChangeAspect="1"/>
            </p:cNvPicPr>
            <p:nvPr/>
          </p:nvPicPr>
          <p:blipFill>
            <a:blip r:embed="rId2" cstate="email">
              <a:alphaModFix amt="3000"/>
            </a:blip>
            <a:srcRect/>
            <a:stretch>
              <a:fillRect/>
            </a:stretch>
          </p:blipFill>
          <p:spPr>
            <a:xfrm>
              <a:off x="0" y="848535"/>
              <a:ext cx="2032430" cy="4114816"/>
            </a:xfrm>
            <a:custGeom>
              <a:avLst/>
              <a:gdLst>
                <a:gd name="connsiteX0" fmla="*/ 0 w 2032430"/>
                <a:gd name="connsiteY0" fmla="*/ 0 h 4114816"/>
                <a:gd name="connsiteX1" fmla="*/ 2032430 w 2032430"/>
                <a:gd name="connsiteY1" fmla="*/ 0 h 4114816"/>
                <a:gd name="connsiteX2" fmla="*/ 2032430 w 2032430"/>
                <a:gd name="connsiteY2" fmla="*/ 4114816 h 4114816"/>
                <a:gd name="connsiteX3" fmla="*/ 0 w 2032430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430" h="4114816">
                  <a:moveTo>
                    <a:pt x="0" y="0"/>
                  </a:moveTo>
                  <a:lnTo>
                    <a:pt x="2032430" y="0"/>
                  </a:lnTo>
                  <a:lnTo>
                    <a:pt x="2032430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  <p:pic>
          <p:nvPicPr>
            <p:cNvPr id="1063" name="图片 1062" descr="图片包含 图示&#10;&#10;AI 生成的内容可能不正确。"/>
            <p:cNvPicPr>
              <a:picLocks noChangeAspect="1"/>
            </p:cNvPicPr>
            <p:nvPr/>
          </p:nvPicPr>
          <p:blipFill>
            <a:blip r:embed="rId3" cstate="email">
              <a:alphaModFix amt="3000"/>
            </a:blip>
            <a:srcRect/>
            <a:stretch>
              <a:fillRect/>
            </a:stretch>
          </p:blipFill>
          <p:spPr>
            <a:xfrm>
              <a:off x="10147515" y="2614413"/>
              <a:ext cx="2044485" cy="4114816"/>
            </a:xfrm>
            <a:custGeom>
              <a:avLst/>
              <a:gdLst>
                <a:gd name="connsiteX0" fmla="*/ 0 w 2044485"/>
                <a:gd name="connsiteY0" fmla="*/ 0 h 4114816"/>
                <a:gd name="connsiteX1" fmla="*/ 2044485 w 2044485"/>
                <a:gd name="connsiteY1" fmla="*/ 0 h 4114816"/>
                <a:gd name="connsiteX2" fmla="*/ 2044485 w 2044485"/>
                <a:gd name="connsiteY2" fmla="*/ 4114816 h 4114816"/>
                <a:gd name="connsiteX3" fmla="*/ 0 w 2044485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485" h="4114816">
                  <a:moveTo>
                    <a:pt x="0" y="0"/>
                  </a:moveTo>
                  <a:lnTo>
                    <a:pt x="2044485" y="0"/>
                  </a:lnTo>
                  <a:lnTo>
                    <a:pt x="2044485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</p:grpSp>
      <p:grpSp>
        <p:nvGrpSpPr>
          <p:cNvPr id="60" name="组合 59"/>
          <p:cNvGrpSpPr/>
          <p:nvPr/>
        </p:nvGrpSpPr>
        <p:grpSpPr>
          <a:xfrm>
            <a:off x="932685" y="1275972"/>
            <a:ext cx="10671940" cy="3857308"/>
            <a:chOff x="1271814" y="1300694"/>
            <a:chExt cx="10237562" cy="4256608"/>
          </a:xfrm>
        </p:grpSpPr>
        <p:sp>
          <p:nvSpPr>
            <p:cNvPr id="56" name="缺角矩形 55"/>
            <p:cNvSpPr/>
            <p:nvPr/>
          </p:nvSpPr>
          <p:spPr>
            <a:xfrm rot="5400000" flipH="1">
              <a:off x="4262291" y="-1689783"/>
              <a:ext cx="4256608" cy="10237562"/>
            </a:xfrm>
            <a:prstGeom prst="plaque">
              <a:avLst>
                <a:gd name="adj" fmla="val 2661"/>
              </a:avLst>
            </a:prstGeom>
            <a:gradFill flip="none" rotWithShape="1">
              <a:gsLst>
                <a:gs pos="100000">
                  <a:sysClr val="window" lastClr="FFFFFF">
                    <a:alpha val="0"/>
                  </a:sysClr>
                </a:gs>
                <a:gs pos="59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35000">
                    <a:srgbClr val="781F1C">
                      <a:alpha val="0"/>
                    </a:srgbClr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8" name="缺角矩形 57"/>
            <p:cNvSpPr/>
            <p:nvPr/>
          </p:nvSpPr>
          <p:spPr>
            <a:xfrm rot="5400000" flipH="1">
              <a:off x="4553542" y="-1396919"/>
              <a:ext cx="4013072" cy="9651834"/>
            </a:xfrm>
            <a:prstGeom prst="plaque">
              <a:avLst>
                <a:gd name="adj" fmla="val 2661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gradFill flip="none" rotWithShape="1">
                <a:gsLst>
                  <a:gs pos="0">
                    <a:srgbClr val="94590E">
                      <a:alpha val="0"/>
                    </a:srgbClr>
                  </a:gs>
                  <a:gs pos="100000">
                    <a:srgbClr val="94590E">
                      <a:alpha val="64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16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060" name="图片 1059"/>
          <p:cNvPicPr>
            <a:picLocks noChangeAspect="1"/>
          </p:cNvPicPr>
          <p:nvPr/>
        </p:nvPicPr>
        <p:blipFill>
          <a:blip r:embed="rId4" cstate="email">
            <a:alphaModFix amt="70000"/>
          </a:blip>
          <a:stretch>
            <a:fillRect/>
          </a:stretch>
        </p:blipFill>
        <p:spPr>
          <a:xfrm>
            <a:off x="8646424" y="3312279"/>
            <a:ext cx="870162" cy="222457"/>
          </a:xfrm>
          <a:prstGeom prst="rect">
            <a:avLst/>
          </a:prstGeom>
        </p:spPr>
      </p:pic>
      <p:sp>
        <p:nvSpPr>
          <p:cNvPr id="59" name="文本框 58"/>
          <p:cNvSpPr txBox="1"/>
          <p:nvPr/>
        </p:nvSpPr>
        <p:spPr>
          <a:xfrm>
            <a:off x="4985908" y="2637060"/>
            <a:ext cx="4286572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>
                <a:ln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+mn-cs"/>
              </a:rPr>
              <a:t>输入标题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8CDB444D-86DF-F027-FB93-6D7F089DB90E}"/>
              </a:ext>
            </a:extLst>
          </p:cNvPr>
          <p:cNvGrpSpPr/>
          <p:nvPr/>
        </p:nvGrpSpPr>
        <p:grpSpPr>
          <a:xfrm>
            <a:off x="946480" y="5813415"/>
            <a:ext cx="10299041" cy="582943"/>
            <a:chOff x="946480" y="3690590"/>
            <a:chExt cx="10299041" cy="58294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B65C9BCD-0AE9-5F4F-356E-D1F9117839C7}"/>
                </a:ext>
              </a:extLst>
            </p:cNvPr>
            <p:cNvGrpSpPr/>
            <p:nvPr/>
          </p:nvGrpSpPr>
          <p:grpSpPr>
            <a:xfrm>
              <a:off x="4596130" y="3690590"/>
              <a:ext cx="2999740" cy="582943"/>
              <a:chOff x="4596130" y="3690590"/>
              <a:chExt cx="2999740" cy="582943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BA61CDA2-A096-4612-81EF-A06DD56C75C9}"/>
                  </a:ext>
                </a:extLst>
              </p:cNvPr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rgbClr val="781F1C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</a:p>
            </p:txBody>
          </p:sp>
          <p:grpSp>
            <p:nvGrpSpPr>
              <p:cNvPr id="12" name="图形 2">
                <a:extLst>
                  <a:ext uri="{FF2B5EF4-FFF2-40B4-BE49-F238E27FC236}">
                    <a16:creationId xmlns:a16="http://schemas.microsoft.com/office/drawing/2014/main" id="{955789D8-2F3F-6827-9D5F-4148F340F31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13" name="任意多边形: 形状 12">
                  <a:extLst>
                    <a:ext uri="{FF2B5EF4-FFF2-40B4-BE49-F238E27FC236}">
                      <a16:creationId xmlns:a16="http://schemas.microsoft.com/office/drawing/2014/main" id="{E723B7AC-DA93-B84A-4300-3DD08662EE32}"/>
                    </a:ext>
                  </a:extLst>
                </p:cNvPr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4" name="任意多边形: 形状 13">
                  <a:extLst>
                    <a:ext uri="{FF2B5EF4-FFF2-40B4-BE49-F238E27FC236}">
                      <a16:creationId xmlns:a16="http://schemas.microsoft.com/office/drawing/2014/main" id="{7D19E31A-CD1A-E2A3-4627-82255D3CFC9F}"/>
                    </a:ext>
                  </a:extLst>
                </p:cNvPr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5" name="任意多边形: 形状 14">
                  <a:extLst>
                    <a:ext uri="{FF2B5EF4-FFF2-40B4-BE49-F238E27FC236}">
                      <a16:creationId xmlns:a16="http://schemas.microsoft.com/office/drawing/2014/main" id="{6404CF48-7B39-C916-8D6A-CB875F79E1EE}"/>
                    </a:ext>
                  </a:extLst>
                </p:cNvPr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6" name="任意多边形: 形状 15">
                  <a:extLst>
                    <a:ext uri="{FF2B5EF4-FFF2-40B4-BE49-F238E27FC236}">
                      <a16:creationId xmlns:a16="http://schemas.microsoft.com/office/drawing/2014/main" id="{A5DB97BB-EEB5-0146-85BA-0544A35FA363}"/>
                    </a:ext>
                  </a:extLst>
                </p:cNvPr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7" name="任意多边形: 形状 16">
                  <a:extLst>
                    <a:ext uri="{FF2B5EF4-FFF2-40B4-BE49-F238E27FC236}">
                      <a16:creationId xmlns:a16="http://schemas.microsoft.com/office/drawing/2014/main" id="{76674BAD-E086-E88B-CEF1-E25D458F3411}"/>
                    </a:ext>
                  </a:extLst>
                </p:cNvPr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8" name="任意多边形: 形状 17">
                  <a:extLst>
                    <a:ext uri="{FF2B5EF4-FFF2-40B4-BE49-F238E27FC236}">
                      <a16:creationId xmlns:a16="http://schemas.microsoft.com/office/drawing/2014/main" id="{ACBE8EDC-26CC-8F69-AA65-BC2CCB608604}"/>
                    </a:ext>
                  </a:extLst>
                </p:cNvPr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9" name="任意多边形: 形状 18">
                  <a:extLst>
                    <a:ext uri="{FF2B5EF4-FFF2-40B4-BE49-F238E27FC236}">
                      <a16:creationId xmlns:a16="http://schemas.microsoft.com/office/drawing/2014/main" id="{D94E07FF-DCEC-CA18-5661-85959DDC51B4}"/>
                    </a:ext>
                  </a:extLst>
                </p:cNvPr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0" name="任意多边形: 形状 19">
                  <a:extLst>
                    <a:ext uri="{FF2B5EF4-FFF2-40B4-BE49-F238E27FC236}">
                      <a16:creationId xmlns:a16="http://schemas.microsoft.com/office/drawing/2014/main" id="{C15A922D-F2B7-1E58-AE5B-7918FC85278B}"/>
                    </a:ext>
                  </a:extLst>
                </p:cNvPr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1" name="任意多边形: 形状 20">
                  <a:extLst>
                    <a:ext uri="{FF2B5EF4-FFF2-40B4-BE49-F238E27FC236}">
                      <a16:creationId xmlns:a16="http://schemas.microsoft.com/office/drawing/2014/main" id="{9F15E089-C57E-76A4-4998-5E5F0CC0B616}"/>
                    </a:ext>
                  </a:extLst>
                </p:cNvPr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任意多边形: 形状 21">
                  <a:extLst>
                    <a:ext uri="{FF2B5EF4-FFF2-40B4-BE49-F238E27FC236}">
                      <a16:creationId xmlns:a16="http://schemas.microsoft.com/office/drawing/2014/main" id="{7239FC41-1F8E-1488-6797-1EC15DB04579}"/>
                    </a:ext>
                  </a:extLst>
                </p:cNvPr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9D9DBCB1-DB1E-BAAC-65EB-20A68191DA7E}"/>
                </a:ext>
              </a:extLst>
            </p:cNvPr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CCEC675E-F59F-7B12-144B-223AC5BF96FC}"/>
                  </a:ext>
                </a:extLst>
              </p:cNvPr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9" name="菱形 8">
                  <a:extLst>
                    <a:ext uri="{FF2B5EF4-FFF2-40B4-BE49-F238E27FC236}">
                      <a16:creationId xmlns:a16="http://schemas.microsoft.com/office/drawing/2014/main" id="{CB445B44-306D-0F81-CE2D-274D9C95BB28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0" name="直接连接符 9">
                  <a:extLst>
                    <a:ext uri="{FF2B5EF4-FFF2-40B4-BE49-F238E27FC236}">
                      <a16:creationId xmlns:a16="http://schemas.microsoft.com/office/drawing/2014/main" id="{D7A05EF7-03F8-5732-12C2-26CC1382E137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5F375570-42BA-D961-B5D4-D2D47FEE3489}"/>
                  </a:ext>
                </a:extLst>
              </p:cNvPr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7" name="菱形 6">
                  <a:extLst>
                    <a:ext uri="{FF2B5EF4-FFF2-40B4-BE49-F238E27FC236}">
                      <a16:creationId xmlns:a16="http://schemas.microsoft.com/office/drawing/2014/main" id="{1FCF8301-3B96-0B7F-A28E-A6EF5C051A60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8" name="直接连接符 7">
                  <a:extLst>
                    <a:ext uri="{FF2B5EF4-FFF2-40B4-BE49-F238E27FC236}">
                      <a16:creationId xmlns:a16="http://schemas.microsoft.com/office/drawing/2014/main" id="{2F7831D8-624E-D73A-2FBB-9B4175FCA52D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4C0BEE2-A2B8-7532-EFBE-797973B4A2A5}"/>
              </a:ext>
            </a:extLst>
          </p:cNvPr>
          <p:cNvGrpSpPr/>
          <p:nvPr/>
        </p:nvGrpSpPr>
        <p:grpSpPr>
          <a:xfrm>
            <a:off x="414446" y="1108900"/>
            <a:ext cx="4493338" cy="4238816"/>
            <a:chOff x="1292683" y="1130182"/>
            <a:chExt cx="1877691" cy="1771332"/>
          </a:xfrm>
        </p:grpSpPr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5868E6D0-991C-DDFA-2843-1CE4C6856F97}"/>
                </a:ext>
              </a:extLst>
            </p:cNvPr>
            <p:cNvSpPr/>
            <p:nvPr/>
          </p:nvSpPr>
          <p:spPr>
            <a:xfrm>
              <a:off x="1361623" y="1195218"/>
              <a:ext cx="1739810" cy="164126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12700" cap="flat" cmpd="sng" algn="ctr">
              <a:solidFill>
                <a:srgbClr val="781F1C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61A0E14D-AE8B-1309-ADC2-D6894A9AE48A}"/>
                </a:ext>
              </a:extLst>
            </p:cNvPr>
            <p:cNvSpPr/>
            <p:nvPr/>
          </p:nvSpPr>
          <p:spPr>
            <a:xfrm>
              <a:off x="1292683" y="1130182"/>
              <a:ext cx="1877691" cy="177133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12700" cap="flat" cmpd="sng" algn="ctr">
              <a:solidFill>
                <a:srgbClr val="781F1C">
                  <a:alpha val="20000"/>
                </a:srgb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68D9B915-E0B0-B954-EE65-DA1C9EB5B3E2}"/>
              </a:ext>
            </a:extLst>
          </p:cNvPr>
          <p:cNvSpPr/>
          <p:nvPr/>
        </p:nvSpPr>
        <p:spPr>
          <a:xfrm>
            <a:off x="745335" y="1433668"/>
            <a:ext cx="3831560" cy="3614525"/>
          </a:xfrm>
          <a:custGeom>
            <a:avLst/>
            <a:gdLst>
              <a:gd name="connsiteX0" fmla="*/ 639735 w 1275291"/>
              <a:gd name="connsiteY0" fmla="*/ 0 h 1203053"/>
              <a:gd name="connsiteX1" fmla="*/ 991594 w 1275291"/>
              <a:gd name="connsiteY1" fmla="*/ 233228 h 1203053"/>
              <a:gd name="connsiteX2" fmla="*/ 1002766 w 1275291"/>
              <a:gd name="connsiteY2" fmla="*/ 269216 h 1203053"/>
              <a:gd name="connsiteX3" fmla="*/ 1042063 w 1275291"/>
              <a:gd name="connsiteY3" fmla="*/ 281415 h 1203053"/>
              <a:gd name="connsiteX4" fmla="*/ 1275291 w 1275291"/>
              <a:gd name="connsiteY4" fmla="*/ 633274 h 1203053"/>
              <a:gd name="connsiteX5" fmla="*/ 1042063 w 1275291"/>
              <a:gd name="connsiteY5" fmla="*/ 985133 h 1203053"/>
              <a:gd name="connsiteX6" fmla="*/ 971375 w 1275291"/>
              <a:gd name="connsiteY6" fmla="*/ 1007076 h 1203053"/>
              <a:gd name="connsiteX7" fmla="*/ 956386 w 1275291"/>
              <a:gd name="connsiteY7" fmla="*/ 1034691 h 1203053"/>
              <a:gd name="connsiteX8" fmla="*/ 639735 w 1275291"/>
              <a:gd name="connsiteY8" fmla="*/ 1203053 h 1203053"/>
              <a:gd name="connsiteX9" fmla="*/ 323084 w 1275291"/>
              <a:gd name="connsiteY9" fmla="*/ 1034691 h 1203053"/>
              <a:gd name="connsiteX10" fmla="*/ 308456 w 1275291"/>
              <a:gd name="connsiteY10" fmla="*/ 1007742 h 1203053"/>
              <a:gd name="connsiteX11" fmla="*/ 304908 w 1275291"/>
              <a:gd name="connsiteY11" fmla="*/ 1007384 h 1203053"/>
              <a:gd name="connsiteX12" fmla="*/ 0 w 1275291"/>
              <a:gd name="connsiteY12" fmla="*/ 633274 h 1203053"/>
              <a:gd name="connsiteX13" fmla="*/ 233228 w 1275291"/>
              <a:gd name="connsiteY13" fmla="*/ 281415 h 1203053"/>
              <a:gd name="connsiteX14" fmla="*/ 277150 w 1275291"/>
              <a:gd name="connsiteY14" fmla="*/ 267781 h 1203053"/>
              <a:gd name="connsiteX15" fmla="*/ 287876 w 1275291"/>
              <a:gd name="connsiteY15" fmla="*/ 233228 h 1203053"/>
              <a:gd name="connsiteX16" fmla="*/ 639735 w 1275291"/>
              <a:gd name="connsiteY16" fmla="*/ 0 h 1203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75291" h="1203053">
                <a:moveTo>
                  <a:pt x="639735" y="0"/>
                </a:moveTo>
                <a:cubicBezTo>
                  <a:pt x="797910" y="0"/>
                  <a:pt x="933623" y="96169"/>
                  <a:pt x="991594" y="233228"/>
                </a:cubicBezTo>
                <a:lnTo>
                  <a:pt x="1002766" y="269216"/>
                </a:lnTo>
                <a:lnTo>
                  <a:pt x="1042063" y="281415"/>
                </a:lnTo>
                <a:cubicBezTo>
                  <a:pt x="1179122" y="339386"/>
                  <a:pt x="1275291" y="475099"/>
                  <a:pt x="1275291" y="633274"/>
                </a:cubicBezTo>
                <a:cubicBezTo>
                  <a:pt x="1275291" y="791449"/>
                  <a:pt x="1179122" y="927162"/>
                  <a:pt x="1042063" y="985133"/>
                </a:cubicBezTo>
                <a:lnTo>
                  <a:pt x="971375" y="1007076"/>
                </a:lnTo>
                <a:lnTo>
                  <a:pt x="956386" y="1034691"/>
                </a:lnTo>
                <a:cubicBezTo>
                  <a:pt x="887762" y="1136269"/>
                  <a:pt x="771548" y="1203053"/>
                  <a:pt x="639735" y="1203053"/>
                </a:cubicBezTo>
                <a:cubicBezTo>
                  <a:pt x="507922" y="1203053"/>
                  <a:pt x="391708" y="1136269"/>
                  <a:pt x="323084" y="1034691"/>
                </a:cubicBezTo>
                <a:lnTo>
                  <a:pt x="308456" y="1007742"/>
                </a:lnTo>
                <a:lnTo>
                  <a:pt x="304908" y="1007384"/>
                </a:lnTo>
                <a:cubicBezTo>
                  <a:pt x="130897" y="971776"/>
                  <a:pt x="0" y="817812"/>
                  <a:pt x="0" y="633274"/>
                </a:cubicBezTo>
                <a:cubicBezTo>
                  <a:pt x="0" y="475099"/>
                  <a:pt x="96169" y="339386"/>
                  <a:pt x="233228" y="281415"/>
                </a:cubicBezTo>
                <a:lnTo>
                  <a:pt x="277150" y="267781"/>
                </a:lnTo>
                <a:lnTo>
                  <a:pt x="287876" y="233228"/>
                </a:lnTo>
                <a:cubicBezTo>
                  <a:pt x="345847" y="96169"/>
                  <a:pt x="481560" y="0"/>
                  <a:pt x="639735" y="0"/>
                </a:cubicBezTo>
                <a:close/>
              </a:path>
            </a:pathLst>
          </a:custGeom>
          <a:gradFill flip="none" rotWithShape="1">
            <a:gsLst>
              <a:gs pos="68000">
                <a:srgbClr val="781F1C">
                  <a:alpha val="0"/>
                </a:srgbClr>
              </a:gs>
              <a:gs pos="0">
                <a:srgbClr val="781F1C"/>
              </a:gs>
              <a:gs pos="33000">
                <a:srgbClr val="A16361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E3453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956C640E-10CC-FB1B-A128-D60F87A1A2F5}"/>
              </a:ext>
            </a:extLst>
          </p:cNvPr>
          <p:cNvPicPr>
            <a:picLocks/>
          </p:cNvPicPr>
          <p:nvPr/>
        </p:nvPicPr>
        <p:blipFill>
          <a:blip r:embed="rId5" r:link="rId6">
            <a:alphaModFix am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36" y="1433668"/>
            <a:ext cx="3831559" cy="3553428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166DAB0A-567B-A8F8-8CFC-F970AED9151E}"/>
              </a:ext>
            </a:extLst>
          </p:cNvPr>
          <p:cNvSpPr txBox="1"/>
          <p:nvPr/>
        </p:nvSpPr>
        <p:spPr>
          <a:xfrm>
            <a:off x="2568750" y="1419222"/>
            <a:ext cx="184731" cy="1862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500" b="0" i="0" u="none" strike="noStrike" kern="1200" cap="none" spc="0" normalizeH="0" baseline="0" noProof="0" dirty="0">
              <a:ln w="1270">
                <a:solidFill>
                  <a:prstClr val="white"/>
                </a:solidFill>
              </a:ln>
              <a:blipFill dpi="0" rotWithShape="1">
                <a:blip r:embed="rId7"/>
                <a:srcRect/>
                <a:tile tx="25400" ty="63500" sx="100000" sy="100000" flip="none" algn="tl"/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演示流云楷" panose="02000600000000000000" pitchFamily="2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97E0AAF9-FFE5-1920-55AA-882A5E2618E2}"/>
              </a:ext>
            </a:extLst>
          </p:cNvPr>
          <p:cNvGrpSpPr/>
          <p:nvPr/>
        </p:nvGrpSpPr>
        <p:grpSpPr>
          <a:xfrm>
            <a:off x="1798101" y="1896984"/>
            <a:ext cx="1726028" cy="1726027"/>
            <a:chOff x="1660654" y="3165453"/>
            <a:chExt cx="1158324" cy="1158323"/>
          </a:xfrm>
        </p:grpSpPr>
        <p:pic>
          <p:nvPicPr>
            <p:cNvPr id="30" name="Picture 2" descr="查看图片">
              <a:extLst>
                <a:ext uri="{FF2B5EF4-FFF2-40B4-BE49-F238E27FC236}">
                  <a16:creationId xmlns:a16="http://schemas.microsoft.com/office/drawing/2014/main" id="{ED44103B-BEF1-4B04-3324-6DB6C75186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alphaModFix amt="53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0654" y="3165453"/>
              <a:ext cx="1158324" cy="11583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059E5528-89A6-3537-0D57-C71A631DC6C4}"/>
                </a:ext>
              </a:extLst>
            </p:cNvPr>
            <p:cNvSpPr txBox="1"/>
            <p:nvPr/>
          </p:nvSpPr>
          <p:spPr>
            <a:xfrm>
              <a:off x="1837300" y="3350080"/>
              <a:ext cx="805032" cy="8872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+mn-cs"/>
                </a:rPr>
                <a:t>叁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8" name="图片 1097" descr="穿着白色衬衫的男人&#10;&#10;AI 生成的内容可能不正确。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5884202" y="-2104388"/>
            <a:ext cx="157135" cy="1438970"/>
          </a:xfrm>
          <a:custGeom>
            <a:avLst/>
            <a:gdLst>
              <a:gd name="connsiteX0" fmla="*/ 0 w 157135"/>
              <a:gd name="connsiteY0" fmla="*/ 0 h 1438970"/>
              <a:gd name="connsiteX1" fmla="*/ 20350 w 157135"/>
              <a:gd name="connsiteY1" fmla="*/ 42228 h 1438970"/>
              <a:gd name="connsiteX2" fmla="*/ 157135 w 157135"/>
              <a:gd name="connsiteY2" fmla="*/ 719485 h 1438970"/>
              <a:gd name="connsiteX3" fmla="*/ 20350 w 157135"/>
              <a:gd name="connsiteY3" fmla="*/ 1396742 h 1438970"/>
              <a:gd name="connsiteX4" fmla="*/ 0 w 157135"/>
              <a:gd name="connsiteY4" fmla="*/ 1438970 h 1438970"/>
              <a:gd name="connsiteX5" fmla="*/ 0 w 157135"/>
              <a:gd name="connsiteY5" fmla="*/ 0 h 143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135" h="1438970">
                <a:moveTo>
                  <a:pt x="0" y="0"/>
                </a:moveTo>
                <a:lnTo>
                  <a:pt x="20350" y="42228"/>
                </a:lnTo>
                <a:cubicBezTo>
                  <a:pt x="108429" y="250390"/>
                  <a:pt x="157135" y="479252"/>
                  <a:pt x="157135" y="719485"/>
                </a:cubicBezTo>
                <a:cubicBezTo>
                  <a:pt x="157135" y="959719"/>
                  <a:pt x="108429" y="1188581"/>
                  <a:pt x="20350" y="1396742"/>
                </a:cubicBezTo>
                <a:lnTo>
                  <a:pt x="0" y="143897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文本框 1"/>
          <p:cNvSpPr txBox="1"/>
          <p:nvPr/>
        </p:nvSpPr>
        <p:spPr>
          <a:xfrm>
            <a:off x="6624597" y="464675"/>
            <a:ext cx="40345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spc="6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/>
                <a:ea typeface="思源宋体 CN Heavy"/>
              </a:defRPr>
            </a:lvl1pPr>
          </a:lstStyle>
          <a:p>
            <a:pPr algn="r">
              <a:defRPr/>
            </a:pPr>
            <a:r>
              <a:rPr kumimoji="0" lang="zh-CN" altLang="en-US" sz="2600" b="0" i="0" u="none" strike="noStrike" kern="0" cap="none" spc="3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梦源宋体 CN W27" panose="02020200000000000000" pitchFamily="18" charset="-122"/>
                <a:ea typeface="梦源宋体 CN W27" panose="02020200000000000000" pitchFamily="18" charset="-122"/>
                <a:cs typeface="+mn-cs"/>
              </a:rPr>
              <a:t>请输入标题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10684872" y="504339"/>
            <a:ext cx="0" cy="413115"/>
          </a:xfrm>
          <a:prstGeom prst="line">
            <a:avLst/>
          </a:prstGeom>
          <a:noFill/>
          <a:ln w="9525" cap="flat" cmpd="sng" algn="ctr">
            <a:solidFill>
              <a:srgbClr val="781F1C">
                <a:alpha val="30000"/>
              </a:srgbClr>
            </a:solidFill>
            <a:prstDash val="solid"/>
            <a:miter lim="800000"/>
          </a:ln>
          <a:effectLst/>
        </p:spPr>
      </p:cxnSp>
      <p:grpSp>
        <p:nvGrpSpPr>
          <p:cNvPr id="4" name="组合 3"/>
          <p:cNvGrpSpPr/>
          <p:nvPr/>
        </p:nvGrpSpPr>
        <p:grpSpPr>
          <a:xfrm>
            <a:off x="10831850" y="367731"/>
            <a:ext cx="727541" cy="686330"/>
            <a:chOff x="5750576" y="1152864"/>
            <a:chExt cx="1116953" cy="1053684"/>
          </a:xfrm>
        </p:grpSpPr>
        <p:sp>
          <p:nvSpPr>
            <p:cNvPr id="5" name="任意多边形: 形状 4"/>
            <p:cNvSpPr/>
            <p:nvPr/>
          </p:nvSpPr>
          <p:spPr>
            <a:xfrm>
              <a:off x="5832828" y="1230457"/>
              <a:ext cx="952448" cy="898498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5791585" y="1191551"/>
              <a:ext cx="1034934" cy="97631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5750576" y="1152864"/>
              <a:ext cx="1116953" cy="1053684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018163" y="1295540"/>
              <a:ext cx="581805" cy="803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0" cap="none" spc="0" normalizeH="0" baseline="0" noProof="0">
                  <a:ln w="1270">
                    <a:noFill/>
                  </a:ln>
                  <a:solidFill>
                    <a:srgbClr val="781F1C"/>
                  </a:solidFill>
                  <a:effectLst/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rPr>
                <a:t>壹</a:t>
              </a:r>
            </a:p>
          </p:txBody>
        </p:sp>
      </p:grpSp>
      <p:cxnSp>
        <p:nvCxnSpPr>
          <p:cNvPr id="10" name="直接连接符 9"/>
          <p:cNvCxnSpPr/>
          <p:nvPr/>
        </p:nvCxnSpPr>
        <p:spPr>
          <a:xfrm flipH="1">
            <a:off x="587377" y="953128"/>
            <a:ext cx="10624987" cy="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781F1C">
                    <a:alpha val="0"/>
                  </a:srgbClr>
                </a:gs>
                <a:gs pos="99000">
                  <a:srgbClr val="781F1C">
                    <a:alpha val="20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</p:cxnSp>
      <p:grpSp>
        <p:nvGrpSpPr>
          <p:cNvPr id="9" name="组合 8">
            <a:extLst>
              <a:ext uri="{FF2B5EF4-FFF2-40B4-BE49-F238E27FC236}">
                <a16:creationId xmlns:a16="http://schemas.microsoft.com/office/drawing/2014/main" id="{ED1447C8-B590-5FDA-BC56-7EE312C9D50B}"/>
              </a:ext>
            </a:extLst>
          </p:cNvPr>
          <p:cNvGrpSpPr/>
          <p:nvPr/>
        </p:nvGrpSpPr>
        <p:grpSpPr>
          <a:xfrm>
            <a:off x="946480" y="5813415"/>
            <a:ext cx="10299041" cy="582943"/>
            <a:chOff x="946480" y="3690590"/>
            <a:chExt cx="10299041" cy="582943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083FE9FD-3228-FF60-6598-7B5D5153D0E5}"/>
                </a:ext>
              </a:extLst>
            </p:cNvPr>
            <p:cNvGrpSpPr/>
            <p:nvPr/>
          </p:nvGrpSpPr>
          <p:grpSpPr>
            <a:xfrm>
              <a:off x="4596130" y="3690590"/>
              <a:ext cx="2999740" cy="582943"/>
              <a:chOff x="4596130" y="3690590"/>
              <a:chExt cx="2999740" cy="582943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FE6FDF87-46B4-5F10-537C-48CE06DFC9D7}"/>
                  </a:ext>
                </a:extLst>
              </p:cNvPr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rgbClr val="781F1C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</a:p>
            </p:txBody>
          </p:sp>
          <p:grpSp>
            <p:nvGrpSpPr>
              <p:cNvPr id="20" name="图形 2">
                <a:extLst>
                  <a:ext uri="{FF2B5EF4-FFF2-40B4-BE49-F238E27FC236}">
                    <a16:creationId xmlns:a16="http://schemas.microsoft.com/office/drawing/2014/main" id="{BF67B2DB-9894-6564-FA2D-BC0A2205491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21" name="任意多边形: 形状 20">
                  <a:extLst>
                    <a:ext uri="{FF2B5EF4-FFF2-40B4-BE49-F238E27FC236}">
                      <a16:creationId xmlns:a16="http://schemas.microsoft.com/office/drawing/2014/main" id="{5D09752E-CA27-304E-C82E-F83A9624AD3E}"/>
                    </a:ext>
                  </a:extLst>
                </p:cNvPr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任意多边形: 形状 21">
                  <a:extLst>
                    <a:ext uri="{FF2B5EF4-FFF2-40B4-BE49-F238E27FC236}">
                      <a16:creationId xmlns:a16="http://schemas.microsoft.com/office/drawing/2014/main" id="{3873B95C-70D2-4FB3-073B-F63BA944AB52}"/>
                    </a:ext>
                  </a:extLst>
                </p:cNvPr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3" name="任意多边形: 形状 22">
                  <a:extLst>
                    <a:ext uri="{FF2B5EF4-FFF2-40B4-BE49-F238E27FC236}">
                      <a16:creationId xmlns:a16="http://schemas.microsoft.com/office/drawing/2014/main" id="{C1068F15-40B9-011B-6D49-BEC099712416}"/>
                    </a:ext>
                  </a:extLst>
                </p:cNvPr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4" name="任意多边形: 形状 23">
                  <a:extLst>
                    <a:ext uri="{FF2B5EF4-FFF2-40B4-BE49-F238E27FC236}">
                      <a16:creationId xmlns:a16="http://schemas.microsoft.com/office/drawing/2014/main" id="{034C5460-6BF4-E495-4680-C361BA89DDCE}"/>
                    </a:ext>
                  </a:extLst>
                </p:cNvPr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5" name="任意多边形: 形状 24">
                  <a:extLst>
                    <a:ext uri="{FF2B5EF4-FFF2-40B4-BE49-F238E27FC236}">
                      <a16:creationId xmlns:a16="http://schemas.microsoft.com/office/drawing/2014/main" id="{A02F7421-BC63-FB43-2942-876DF27D40F2}"/>
                    </a:ext>
                  </a:extLst>
                </p:cNvPr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6" name="任意多边形: 形状 25">
                  <a:extLst>
                    <a:ext uri="{FF2B5EF4-FFF2-40B4-BE49-F238E27FC236}">
                      <a16:creationId xmlns:a16="http://schemas.microsoft.com/office/drawing/2014/main" id="{DF782253-53C8-E16B-DA88-FFC4C429CF89}"/>
                    </a:ext>
                  </a:extLst>
                </p:cNvPr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7" name="任意多边形: 形状 26">
                  <a:extLst>
                    <a:ext uri="{FF2B5EF4-FFF2-40B4-BE49-F238E27FC236}">
                      <a16:creationId xmlns:a16="http://schemas.microsoft.com/office/drawing/2014/main" id="{76422EBF-AA7E-6701-22D5-D5320BA66F52}"/>
                    </a:ext>
                  </a:extLst>
                </p:cNvPr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8" name="任意多边形: 形状 27">
                  <a:extLst>
                    <a:ext uri="{FF2B5EF4-FFF2-40B4-BE49-F238E27FC236}">
                      <a16:creationId xmlns:a16="http://schemas.microsoft.com/office/drawing/2014/main" id="{294283ED-163D-EF9D-965F-27E4CF17C604}"/>
                    </a:ext>
                  </a:extLst>
                </p:cNvPr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" name="任意多边形: 形状 28">
                  <a:extLst>
                    <a:ext uri="{FF2B5EF4-FFF2-40B4-BE49-F238E27FC236}">
                      <a16:creationId xmlns:a16="http://schemas.microsoft.com/office/drawing/2014/main" id="{5C291EC8-FECB-175E-B7A2-EC9E8DE16632}"/>
                    </a:ext>
                  </a:extLst>
                </p:cNvPr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0" name="任意多边形: 形状 29">
                  <a:extLst>
                    <a:ext uri="{FF2B5EF4-FFF2-40B4-BE49-F238E27FC236}">
                      <a16:creationId xmlns:a16="http://schemas.microsoft.com/office/drawing/2014/main" id="{5AFD5E5F-70A2-81C8-5C74-0EBE990B3AFD}"/>
                    </a:ext>
                  </a:extLst>
                </p:cNvPr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364BC0F5-72D2-0B76-D9E9-F614F0D34DC3}"/>
                </a:ext>
              </a:extLst>
            </p:cNvPr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D65F4223-4E1F-555A-7CC6-4748A7E741C8}"/>
                  </a:ext>
                </a:extLst>
              </p:cNvPr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7" name="菱形 16">
                  <a:extLst>
                    <a:ext uri="{FF2B5EF4-FFF2-40B4-BE49-F238E27FC236}">
                      <a16:creationId xmlns:a16="http://schemas.microsoft.com/office/drawing/2014/main" id="{87B8456D-C8A9-2661-8130-319E9341F80A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8" name="直接连接符 17">
                  <a:extLst>
                    <a:ext uri="{FF2B5EF4-FFF2-40B4-BE49-F238E27FC236}">
                      <a16:creationId xmlns:a16="http://schemas.microsoft.com/office/drawing/2014/main" id="{15D0E979-4A7A-034D-1FA8-BC60142D0730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4A5284B2-492B-3CE0-782E-E032CB66B457}"/>
                  </a:ext>
                </a:extLst>
              </p:cNvPr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5" name="菱形 14">
                  <a:extLst>
                    <a:ext uri="{FF2B5EF4-FFF2-40B4-BE49-F238E27FC236}">
                      <a16:creationId xmlns:a16="http://schemas.microsoft.com/office/drawing/2014/main" id="{76A3C71A-7E30-DE52-548D-D771A7AB7118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6" name="直接连接符 15">
                  <a:extLst>
                    <a:ext uri="{FF2B5EF4-FFF2-40B4-BE49-F238E27FC236}">
                      <a16:creationId xmlns:a16="http://schemas.microsoft.com/office/drawing/2014/main" id="{FE4B2A6C-A004-B134-5203-5F2B4A1D747A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1" name="组合 1060"/>
          <p:cNvGrpSpPr/>
          <p:nvPr/>
        </p:nvGrpSpPr>
        <p:grpSpPr>
          <a:xfrm>
            <a:off x="0" y="488653"/>
            <a:ext cx="12192000" cy="5880694"/>
            <a:chOff x="0" y="848535"/>
            <a:chExt cx="12192000" cy="5880694"/>
          </a:xfrm>
        </p:grpSpPr>
        <p:pic>
          <p:nvPicPr>
            <p:cNvPr id="1062" name="图片 1061" descr="图片包含 图示&#10;&#10;AI 生成的内容可能不正确。"/>
            <p:cNvPicPr>
              <a:picLocks noChangeAspect="1"/>
            </p:cNvPicPr>
            <p:nvPr/>
          </p:nvPicPr>
          <p:blipFill>
            <a:blip r:embed="rId2" cstate="email">
              <a:alphaModFix amt="3000"/>
            </a:blip>
            <a:srcRect/>
            <a:stretch>
              <a:fillRect/>
            </a:stretch>
          </p:blipFill>
          <p:spPr>
            <a:xfrm>
              <a:off x="0" y="848535"/>
              <a:ext cx="2032430" cy="4114816"/>
            </a:xfrm>
            <a:custGeom>
              <a:avLst/>
              <a:gdLst>
                <a:gd name="connsiteX0" fmla="*/ 0 w 2032430"/>
                <a:gd name="connsiteY0" fmla="*/ 0 h 4114816"/>
                <a:gd name="connsiteX1" fmla="*/ 2032430 w 2032430"/>
                <a:gd name="connsiteY1" fmla="*/ 0 h 4114816"/>
                <a:gd name="connsiteX2" fmla="*/ 2032430 w 2032430"/>
                <a:gd name="connsiteY2" fmla="*/ 4114816 h 4114816"/>
                <a:gd name="connsiteX3" fmla="*/ 0 w 2032430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430" h="4114816">
                  <a:moveTo>
                    <a:pt x="0" y="0"/>
                  </a:moveTo>
                  <a:lnTo>
                    <a:pt x="2032430" y="0"/>
                  </a:lnTo>
                  <a:lnTo>
                    <a:pt x="2032430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  <p:pic>
          <p:nvPicPr>
            <p:cNvPr id="1063" name="图片 1062" descr="图片包含 图示&#10;&#10;AI 生成的内容可能不正确。"/>
            <p:cNvPicPr>
              <a:picLocks noChangeAspect="1"/>
            </p:cNvPicPr>
            <p:nvPr/>
          </p:nvPicPr>
          <p:blipFill>
            <a:blip r:embed="rId3" cstate="email">
              <a:alphaModFix amt="3000"/>
            </a:blip>
            <a:srcRect/>
            <a:stretch>
              <a:fillRect/>
            </a:stretch>
          </p:blipFill>
          <p:spPr>
            <a:xfrm>
              <a:off x="10147515" y="2614413"/>
              <a:ext cx="2044485" cy="4114816"/>
            </a:xfrm>
            <a:custGeom>
              <a:avLst/>
              <a:gdLst>
                <a:gd name="connsiteX0" fmla="*/ 0 w 2044485"/>
                <a:gd name="connsiteY0" fmla="*/ 0 h 4114816"/>
                <a:gd name="connsiteX1" fmla="*/ 2044485 w 2044485"/>
                <a:gd name="connsiteY1" fmla="*/ 0 h 4114816"/>
                <a:gd name="connsiteX2" fmla="*/ 2044485 w 2044485"/>
                <a:gd name="connsiteY2" fmla="*/ 4114816 h 4114816"/>
                <a:gd name="connsiteX3" fmla="*/ 0 w 2044485"/>
                <a:gd name="connsiteY3" fmla="*/ 4114816 h 4114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485" h="4114816">
                  <a:moveTo>
                    <a:pt x="0" y="0"/>
                  </a:moveTo>
                  <a:lnTo>
                    <a:pt x="2044485" y="0"/>
                  </a:lnTo>
                  <a:lnTo>
                    <a:pt x="2044485" y="4114816"/>
                  </a:lnTo>
                  <a:lnTo>
                    <a:pt x="0" y="4114816"/>
                  </a:lnTo>
                  <a:close/>
                </a:path>
              </a:pathLst>
            </a:custGeom>
          </p:spPr>
        </p:pic>
      </p:grpSp>
      <p:grpSp>
        <p:nvGrpSpPr>
          <p:cNvPr id="60" name="组合 59"/>
          <p:cNvGrpSpPr/>
          <p:nvPr/>
        </p:nvGrpSpPr>
        <p:grpSpPr>
          <a:xfrm>
            <a:off x="932685" y="1275972"/>
            <a:ext cx="10671940" cy="3857308"/>
            <a:chOff x="1271814" y="1300694"/>
            <a:chExt cx="10237562" cy="4256608"/>
          </a:xfrm>
        </p:grpSpPr>
        <p:sp>
          <p:nvSpPr>
            <p:cNvPr id="56" name="缺角矩形 55"/>
            <p:cNvSpPr/>
            <p:nvPr/>
          </p:nvSpPr>
          <p:spPr>
            <a:xfrm rot="5400000" flipH="1">
              <a:off x="4262291" y="-1689783"/>
              <a:ext cx="4256608" cy="10237562"/>
            </a:xfrm>
            <a:prstGeom prst="plaque">
              <a:avLst>
                <a:gd name="adj" fmla="val 2661"/>
              </a:avLst>
            </a:prstGeom>
            <a:gradFill flip="none" rotWithShape="1">
              <a:gsLst>
                <a:gs pos="100000">
                  <a:sysClr val="window" lastClr="FFFFFF">
                    <a:alpha val="0"/>
                  </a:sysClr>
                </a:gs>
                <a:gs pos="59000">
                  <a:sysClr val="window" lastClr="FFFFFF"/>
                </a:gs>
              </a:gsLst>
              <a:lin ang="5400000" scaled="1"/>
              <a:tileRect/>
            </a:gradFill>
            <a:ln w="6350" cap="flat" cmpd="sng" algn="ctr">
              <a:gradFill flip="none" rotWithShape="1">
                <a:gsLst>
                  <a:gs pos="35000">
                    <a:srgbClr val="781F1C">
                      <a:alpha val="0"/>
                    </a:srgbClr>
                  </a:gs>
                  <a:gs pos="100000">
                    <a:srgbClr val="781F1C">
                      <a:alpha val="70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>
              <a:outerShdw blurRad="63500" dir="3600000" sx="101000" sy="101000" algn="tl" rotWithShape="0">
                <a:srgbClr val="781F1C">
                  <a:alpha val="17000"/>
                </a:srgbClr>
              </a:outerShdw>
            </a:effectLst>
          </p:spPr>
          <p:txBody>
            <a:bodyPr wrap="square"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8" name="缺角矩形 57"/>
            <p:cNvSpPr/>
            <p:nvPr/>
          </p:nvSpPr>
          <p:spPr>
            <a:xfrm rot="5400000" flipH="1">
              <a:off x="4553542" y="-1396919"/>
              <a:ext cx="4013072" cy="9651834"/>
            </a:xfrm>
            <a:prstGeom prst="plaque">
              <a:avLst>
                <a:gd name="adj" fmla="val 2661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ysClr val="window" lastClr="FFFFFF"/>
                </a:gs>
              </a:gsLst>
              <a:lin ang="16200000" scaled="1"/>
            </a:gradFill>
            <a:ln w="6350" cap="flat" cmpd="sng" algn="ctr">
              <a:gradFill flip="none" rotWithShape="1">
                <a:gsLst>
                  <a:gs pos="0">
                    <a:srgbClr val="94590E">
                      <a:alpha val="0"/>
                    </a:srgbClr>
                  </a:gs>
                  <a:gs pos="100000">
                    <a:srgbClr val="94590E">
                      <a:alpha val="6400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lIns="0" rIns="0" rtlCol="0" anchor="ctr">
              <a:noAutofit/>
            </a:bodyPr>
            <a:lstStyle/>
            <a:p>
              <a:pPr algn="ctr"/>
              <a:endParaRPr lang="zh-CN" altLang="en-US" sz="1600" kern="0" dirty="0">
                <a:gradFill flip="none" rotWithShape="1">
                  <a:gsLst>
                    <a:gs pos="0">
                      <a:srgbClr val="4472C4">
                        <a:lumMod val="82000"/>
                        <a:lumOff val="18000"/>
                      </a:srgbClr>
                    </a:gs>
                    <a:gs pos="100000">
                      <a:srgbClr val="4472C4"/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414446" y="1108900"/>
            <a:ext cx="4493338" cy="4238816"/>
            <a:chOff x="1292683" y="1130182"/>
            <a:chExt cx="1877691" cy="1771332"/>
          </a:xfrm>
        </p:grpSpPr>
        <p:sp>
          <p:nvSpPr>
            <p:cNvPr id="98" name="任意多边形: 形状 97"/>
            <p:cNvSpPr/>
            <p:nvPr/>
          </p:nvSpPr>
          <p:spPr>
            <a:xfrm>
              <a:off x="1361623" y="1195218"/>
              <a:ext cx="1739810" cy="164126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12700" cap="flat" cmpd="sng" algn="ctr">
              <a:solidFill>
                <a:srgbClr val="781F1C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9" name="任意多边形: 形状 98"/>
            <p:cNvSpPr/>
            <p:nvPr/>
          </p:nvSpPr>
          <p:spPr>
            <a:xfrm>
              <a:off x="1292683" y="1130182"/>
              <a:ext cx="1877691" cy="1771332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12700" cap="flat" cmpd="sng" algn="ctr">
              <a:solidFill>
                <a:srgbClr val="781F1C">
                  <a:alpha val="20000"/>
                </a:srgb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1060" name="图片 1059"/>
          <p:cNvPicPr>
            <a:picLocks noChangeAspect="1"/>
          </p:cNvPicPr>
          <p:nvPr/>
        </p:nvPicPr>
        <p:blipFill>
          <a:blip r:embed="rId4" cstate="email">
            <a:alphaModFix amt="70000"/>
          </a:blip>
          <a:stretch>
            <a:fillRect/>
          </a:stretch>
        </p:blipFill>
        <p:spPr>
          <a:xfrm>
            <a:off x="8646424" y="3312279"/>
            <a:ext cx="870162" cy="222457"/>
          </a:xfrm>
          <a:prstGeom prst="rect">
            <a:avLst/>
          </a:prstGeom>
        </p:spPr>
      </p:pic>
      <p:sp>
        <p:nvSpPr>
          <p:cNvPr id="59" name="文本框 58"/>
          <p:cNvSpPr txBox="1"/>
          <p:nvPr/>
        </p:nvSpPr>
        <p:spPr>
          <a:xfrm>
            <a:off x="4985908" y="2637060"/>
            <a:ext cx="4286572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>
                <a:ln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+mn-cs"/>
              </a:rPr>
              <a:t>输入标题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E9786188-8C02-CD81-79C4-04DB8566497D}"/>
              </a:ext>
            </a:extLst>
          </p:cNvPr>
          <p:cNvGrpSpPr/>
          <p:nvPr/>
        </p:nvGrpSpPr>
        <p:grpSpPr>
          <a:xfrm>
            <a:off x="946480" y="5813415"/>
            <a:ext cx="10299041" cy="582943"/>
            <a:chOff x="946480" y="3690590"/>
            <a:chExt cx="10299041" cy="58294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90DA7DDF-9AA0-3C18-0A24-A2F88D728F8E}"/>
                </a:ext>
              </a:extLst>
            </p:cNvPr>
            <p:cNvGrpSpPr/>
            <p:nvPr/>
          </p:nvGrpSpPr>
          <p:grpSpPr>
            <a:xfrm>
              <a:off x="4596130" y="3690590"/>
              <a:ext cx="2999740" cy="582943"/>
              <a:chOff x="4596130" y="3690590"/>
              <a:chExt cx="2999740" cy="582943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EA0E13CB-3B3F-A1D1-BF96-33B3B41E86B0}"/>
                  </a:ext>
                </a:extLst>
              </p:cNvPr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rgbClr val="781F1C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</a:p>
            </p:txBody>
          </p:sp>
          <p:grpSp>
            <p:nvGrpSpPr>
              <p:cNvPr id="12" name="图形 2">
                <a:extLst>
                  <a:ext uri="{FF2B5EF4-FFF2-40B4-BE49-F238E27FC236}">
                    <a16:creationId xmlns:a16="http://schemas.microsoft.com/office/drawing/2014/main" id="{2C93261A-8F98-52AA-7F71-5FE50996944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13" name="任意多边形: 形状 12">
                  <a:extLst>
                    <a:ext uri="{FF2B5EF4-FFF2-40B4-BE49-F238E27FC236}">
                      <a16:creationId xmlns:a16="http://schemas.microsoft.com/office/drawing/2014/main" id="{E4B0B03A-1466-838C-6864-D9296CB8DA90}"/>
                    </a:ext>
                  </a:extLst>
                </p:cNvPr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4" name="任意多边形: 形状 13">
                  <a:extLst>
                    <a:ext uri="{FF2B5EF4-FFF2-40B4-BE49-F238E27FC236}">
                      <a16:creationId xmlns:a16="http://schemas.microsoft.com/office/drawing/2014/main" id="{941A7429-132C-9335-9539-B09EB88C2DCE}"/>
                    </a:ext>
                  </a:extLst>
                </p:cNvPr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5" name="任意多边形: 形状 14">
                  <a:extLst>
                    <a:ext uri="{FF2B5EF4-FFF2-40B4-BE49-F238E27FC236}">
                      <a16:creationId xmlns:a16="http://schemas.microsoft.com/office/drawing/2014/main" id="{18316BE0-5B31-F7B8-BE87-CE765FF060BE}"/>
                    </a:ext>
                  </a:extLst>
                </p:cNvPr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6" name="任意多边形: 形状 15">
                  <a:extLst>
                    <a:ext uri="{FF2B5EF4-FFF2-40B4-BE49-F238E27FC236}">
                      <a16:creationId xmlns:a16="http://schemas.microsoft.com/office/drawing/2014/main" id="{5D966A32-BB3F-7958-D82F-140B048943F5}"/>
                    </a:ext>
                  </a:extLst>
                </p:cNvPr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7" name="任意多边形: 形状 16">
                  <a:extLst>
                    <a:ext uri="{FF2B5EF4-FFF2-40B4-BE49-F238E27FC236}">
                      <a16:creationId xmlns:a16="http://schemas.microsoft.com/office/drawing/2014/main" id="{0EABE1E4-70F2-3FAE-BB16-CBFA99F977B6}"/>
                    </a:ext>
                  </a:extLst>
                </p:cNvPr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8" name="任意多边形: 形状 17">
                  <a:extLst>
                    <a:ext uri="{FF2B5EF4-FFF2-40B4-BE49-F238E27FC236}">
                      <a16:creationId xmlns:a16="http://schemas.microsoft.com/office/drawing/2014/main" id="{9D2F1B39-B060-BA21-AC30-1F8E01AC08DE}"/>
                    </a:ext>
                  </a:extLst>
                </p:cNvPr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9" name="任意多边形: 形状 18">
                  <a:extLst>
                    <a:ext uri="{FF2B5EF4-FFF2-40B4-BE49-F238E27FC236}">
                      <a16:creationId xmlns:a16="http://schemas.microsoft.com/office/drawing/2014/main" id="{6BAB2D80-40DE-06EC-31F9-4DD9436DEBCA}"/>
                    </a:ext>
                  </a:extLst>
                </p:cNvPr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0" name="任意多边形: 形状 19">
                  <a:extLst>
                    <a:ext uri="{FF2B5EF4-FFF2-40B4-BE49-F238E27FC236}">
                      <a16:creationId xmlns:a16="http://schemas.microsoft.com/office/drawing/2014/main" id="{56B65647-63BF-5F17-77B8-6B88467368E8}"/>
                    </a:ext>
                  </a:extLst>
                </p:cNvPr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1" name="任意多边形: 形状 20">
                  <a:extLst>
                    <a:ext uri="{FF2B5EF4-FFF2-40B4-BE49-F238E27FC236}">
                      <a16:creationId xmlns:a16="http://schemas.microsoft.com/office/drawing/2014/main" id="{D2D84E4B-25D5-868E-EEEB-8B326BBEB7F3}"/>
                    </a:ext>
                  </a:extLst>
                </p:cNvPr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任意多边形: 形状 21">
                  <a:extLst>
                    <a:ext uri="{FF2B5EF4-FFF2-40B4-BE49-F238E27FC236}">
                      <a16:creationId xmlns:a16="http://schemas.microsoft.com/office/drawing/2014/main" id="{DD6D7B5C-AC26-46AC-A31D-3B8D7A55E356}"/>
                    </a:ext>
                  </a:extLst>
                </p:cNvPr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9B6AECBB-3779-FF3A-D092-C283C50F8EF7}"/>
                </a:ext>
              </a:extLst>
            </p:cNvPr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9A466ED6-AEB2-2B40-87F3-E12A5696DE67}"/>
                  </a:ext>
                </a:extLst>
              </p:cNvPr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9" name="菱形 8">
                  <a:extLst>
                    <a:ext uri="{FF2B5EF4-FFF2-40B4-BE49-F238E27FC236}">
                      <a16:creationId xmlns:a16="http://schemas.microsoft.com/office/drawing/2014/main" id="{D66CA62A-E92D-0708-F867-4593E1720FDE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0" name="直接连接符 9">
                  <a:extLst>
                    <a:ext uri="{FF2B5EF4-FFF2-40B4-BE49-F238E27FC236}">
                      <a16:creationId xmlns:a16="http://schemas.microsoft.com/office/drawing/2014/main" id="{350FE4EE-15ED-AB15-7FEC-D98DFBAF2719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C5FF8C4B-039D-E2C0-82CA-212D69D83C5E}"/>
                  </a:ext>
                </a:extLst>
              </p:cNvPr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7" name="菱形 6">
                  <a:extLst>
                    <a:ext uri="{FF2B5EF4-FFF2-40B4-BE49-F238E27FC236}">
                      <a16:creationId xmlns:a16="http://schemas.microsoft.com/office/drawing/2014/main" id="{5C197FA2-152C-47D8-CDF1-ABD1E517867E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8" name="直接连接符 7">
                  <a:extLst>
                    <a:ext uri="{FF2B5EF4-FFF2-40B4-BE49-F238E27FC236}">
                      <a16:creationId xmlns:a16="http://schemas.microsoft.com/office/drawing/2014/main" id="{89F855C2-880E-7FF6-013E-A1175D999E96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0" name="图片 29">
            <a:extLst>
              <a:ext uri="{FF2B5EF4-FFF2-40B4-BE49-F238E27FC236}">
                <a16:creationId xmlns:a16="http://schemas.microsoft.com/office/drawing/2014/main" id="{D90EE905-B43E-CE53-F76B-32CB98053A36}"/>
              </a:ext>
            </a:extLst>
          </p:cNvPr>
          <p:cNvPicPr>
            <a:picLocks/>
          </p:cNvPicPr>
          <p:nvPr/>
        </p:nvPicPr>
        <p:blipFill>
          <a:blip r:embed="rId5" r:link="rId7">
            <a:alphaModFix amt="59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99" y="1433668"/>
            <a:ext cx="3831560" cy="3614525"/>
          </a:xfrm>
          <a:prstGeom prst="rect">
            <a:avLst/>
          </a:prstGeom>
        </p:spPr>
      </p:pic>
      <p:sp>
        <p:nvSpPr>
          <p:cNvPr id="95" name="任意多边形: 形状 94"/>
          <p:cNvSpPr/>
          <p:nvPr/>
        </p:nvSpPr>
        <p:spPr>
          <a:xfrm>
            <a:off x="745299" y="1444909"/>
            <a:ext cx="3831560" cy="3614525"/>
          </a:xfrm>
          <a:custGeom>
            <a:avLst/>
            <a:gdLst>
              <a:gd name="connsiteX0" fmla="*/ 639735 w 1275291"/>
              <a:gd name="connsiteY0" fmla="*/ 0 h 1203053"/>
              <a:gd name="connsiteX1" fmla="*/ 991594 w 1275291"/>
              <a:gd name="connsiteY1" fmla="*/ 233228 h 1203053"/>
              <a:gd name="connsiteX2" fmla="*/ 1002766 w 1275291"/>
              <a:gd name="connsiteY2" fmla="*/ 269216 h 1203053"/>
              <a:gd name="connsiteX3" fmla="*/ 1042063 w 1275291"/>
              <a:gd name="connsiteY3" fmla="*/ 281415 h 1203053"/>
              <a:gd name="connsiteX4" fmla="*/ 1275291 w 1275291"/>
              <a:gd name="connsiteY4" fmla="*/ 633274 h 1203053"/>
              <a:gd name="connsiteX5" fmla="*/ 1042063 w 1275291"/>
              <a:gd name="connsiteY5" fmla="*/ 985133 h 1203053"/>
              <a:gd name="connsiteX6" fmla="*/ 971375 w 1275291"/>
              <a:gd name="connsiteY6" fmla="*/ 1007076 h 1203053"/>
              <a:gd name="connsiteX7" fmla="*/ 956386 w 1275291"/>
              <a:gd name="connsiteY7" fmla="*/ 1034691 h 1203053"/>
              <a:gd name="connsiteX8" fmla="*/ 639735 w 1275291"/>
              <a:gd name="connsiteY8" fmla="*/ 1203053 h 1203053"/>
              <a:gd name="connsiteX9" fmla="*/ 323084 w 1275291"/>
              <a:gd name="connsiteY9" fmla="*/ 1034691 h 1203053"/>
              <a:gd name="connsiteX10" fmla="*/ 308456 w 1275291"/>
              <a:gd name="connsiteY10" fmla="*/ 1007742 h 1203053"/>
              <a:gd name="connsiteX11" fmla="*/ 304908 w 1275291"/>
              <a:gd name="connsiteY11" fmla="*/ 1007384 h 1203053"/>
              <a:gd name="connsiteX12" fmla="*/ 0 w 1275291"/>
              <a:gd name="connsiteY12" fmla="*/ 633274 h 1203053"/>
              <a:gd name="connsiteX13" fmla="*/ 233228 w 1275291"/>
              <a:gd name="connsiteY13" fmla="*/ 281415 h 1203053"/>
              <a:gd name="connsiteX14" fmla="*/ 277150 w 1275291"/>
              <a:gd name="connsiteY14" fmla="*/ 267781 h 1203053"/>
              <a:gd name="connsiteX15" fmla="*/ 287876 w 1275291"/>
              <a:gd name="connsiteY15" fmla="*/ 233228 h 1203053"/>
              <a:gd name="connsiteX16" fmla="*/ 639735 w 1275291"/>
              <a:gd name="connsiteY16" fmla="*/ 0 h 1203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75291" h="1203053">
                <a:moveTo>
                  <a:pt x="639735" y="0"/>
                </a:moveTo>
                <a:cubicBezTo>
                  <a:pt x="797910" y="0"/>
                  <a:pt x="933623" y="96169"/>
                  <a:pt x="991594" y="233228"/>
                </a:cubicBezTo>
                <a:lnTo>
                  <a:pt x="1002766" y="269216"/>
                </a:lnTo>
                <a:lnTo>
                  <a:pt x="1042063" y="281415"/>
                </a:lnTo>
                <a:cubicBezTo>
                  <a:pt x="1179122" y="339386"/>
                  <a:pt x="1275291" y="475099"/>
                  <a:pt x="1275291" y="633274"/>
                </a:cubicBezTo>
                <a:cubicBezTo>
                  <a:pt x="1275291" y="791449"/>
                  <a:pt x="1179122" y="927162"/>
                  <a:pt x="1042063" y="985133"/>
                </a:cubicBezTo>
                <a:lnTo>
                  <a:pt x="971375" y="1007076"/>
                </a:lnTo>
                <a:lnTo>
                  <a:pt x="956386" y="1034691"/>
                </a:lnTo>
                <a:cubicBezTo>
                  <a:pt x="887762" y="1136269"/>
                  <a:pt x="771548" y="1203053"/>
                  <a:pt x="639735" y="1203053"/>
                </a:cubicBezTo>
                <a:cubicBezTo>
                  <a:pt x="507922" y="1203053"/>
                  <a:pt x="391708" y="1136269"/>
                  <a:pt x="323084" y="1034691"/>
                </a:cubicBezTo>
                <a:lnTo>
                  <a:pt x="308456" y="1007742"/>
                </a:lnTo>
                <a:lnTo>
                  <a:pt x="304908" y="1007384"/>
                </a:lnTo>
                <a:cubicBezTo>
                  <a:pt x="130897" y="971776"/>
                  <a:pt x="0" y="817812"/>
                  <a:pt x="0" y="633274"/>
                </a:cubicBezTo>
                <a:cubicBezTo>
                  <a:pt x="0" y="475099"/>
                  <a:pt x="96169" y="339386"/>
                  <a:pt x="233228" y="281415"/>
                </a:cubicBezTo>
                <a:lnTo>
                  <a:pt x="277150" y="267781"/>
                </a:lnTo>
                <a:lnTo>
                  <a:pt x="287876" y="233228"/>
                </a:lnTo>
                <a:cubicBezTo>
                  <a:pt x="345847" y="96169"/>
                  <a:pt x="481560" y="0"/>
                  <a:pt x="639735" y="0"/>
                </a:cubicBezTo>
                <a:close/>
              </a:path>
            </a:pathLst>
          </a:custGeom>
          <a:gradFill flip="none" rotWithShape="1">
            <a:gsLst>
              <a:gs pos="68000">
                <a:srgbClr val="781F1C">
                  <a:alpha val="0"/>
                </a:srgbClr>
              </a:gs>
              <a:gs pos="0">
                <a:srgbClr val="781F1C"/>
              </a:gs>
              <a:gs pos="33000">
                <a:srgbClr val="A16361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E3453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2568750" y="1419222"/>
            <a:ext cx="184731" cy="1862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500" b="0" i="0" u="none" strike="noStrike" kern="1200" cap="none" spc="0" normalizeH="0" baseline="0" noProof="0" dirty="0">
              <a:ln w="1270">
                <a:solidFill>
                  <a:prstClr val="white"/>
                </a:solidFill>
              </a:ln>
              <a:blipFill dpi="0" rotWithShape="1">
                <a:blip r:embed="rId8"/>
                <a:srcRect/>
                <a:tile tx="25400" ty="63500" sx="100000" sy="100000" flip="none" algn="tl"/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演示流云楷" panose="02000600000000000000" pitchFamily="2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798101" y="1896984"/>
            <a:ext cx="1726028" cy="1726027"/>
            <a:chOff x="1660654" y="3165453"/>
            <a:chExt cx="1158324" cy="1158323"/>
          </a:xfrm>
        </p:grpSpPr>
        <p:pic>
          <p:nvPicPr>
            <p:cNvPr id="39" name="Picture 2" descr="查看图片"/>
            <p:cNvPicPr>
              <a:picLocks noChangeAspect="1" noChangeArrowheads="1"/>
            </p:cNvPicPr>
            <p:nvPr/>
          </p:nvPicPr>
          <p:blipFill>
            <a:blip r:embed="rId9" cstate="email">
              <a:alphaModFix amt="53000"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0654" y="3165453"/>
              <a:ext cx="1158324" cy="11583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文本框 39"/>
            <p:cNvSpPr txBox="1"/>
            <p:nvPr/>
          </p:nvSpPr>
          <p:spPr>
            <a:xfrm>
              <a:off x="1837300" y="3350080"/>
              <a:ext cx="805032" cy="8872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+mn-cs"/>
                </a:rPr>
                <a:t>肆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624597" y="464675"/>
            <a:ext cx="40345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spc="600">
                <a:solidFill>
                  <a:schemeClr val="tx1">
                    <a:lumMod val="75000"/>
                    <a:lumOff val="25000"/>
                  </a:schemeClr>
                </a:solidFill>
                <a:latin typeface="思源宋体 CN Heavy"/>
                <a:ea typeface="思源宋体 CN Heavy"/>
              </a:defRPr>
            </a:lvl1pPr>
          </a:lstStyle>
          <a:p>
            <a:pPr algn="r">
              <a:defRPr/>
            </a:pPr>
            <a:r>
              <a:rPr kumimoji="0" lang="zh-CN" altLang="en-US" sz="2600" b="0" i="0" u="none" strike="noStrike" kern="0" cap="none" spc="30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梦源宋体 CN W27" panose="02020200000000000000" pitchFamily="18" charset="-122"/>
                <a:ea typeface="梦源宋体 CN W27" panose="02020200000000000000" pitchFamily="18" charset="-122"/>
                <a:cs typeface="+mn-cs"/>
              </a:rPr>
              <a:t>请输入标题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0684872" y="504339"/>
            <a:ext cx="0" cy="413115"/>
          </a:xfrm>
          <a:prstGeom prst="line">
            <a:avLst/>
          </a:prstGeom>
          <a:noFill/>
          <a:ln w="9525" cap="flat" cmpd="sng" algn="ctr">
            <a:solidFill>
              <a:srgbClr val="781F1C">
                <a:alpha val="30000"/>
              </a:srgbClr>
            </a:solidFill>
            <a:prstDash val="solid"/>
            <a:miter lim="800000"/>
          </a:ln>
          <a:effectLst/>
        </p:spPr>
      </p:cxnSp>
      <p:grpSp>
        <p:nvGrpSpPr>
          <p:cNvPr id="5" name="组合 4"/>
          <p:cNvGrpSpPr/>
          <p:nvPr/>
        </p:nvGrpSpPr>
        <p:grpSpPr>
          <a:xfrm>
            <a:off x="10831850" y="367731"/>
            <a:ext cx="727541" cy="686330"/>
            <a:chOff x="5750576" y="1152864"/>
            <a:chExt cx="1116953" cy="1053684"/>
          </a:xfrm>
        </p:grpSpPr>
        <p:sp>
          <p:nvSpPr>
            <p:cNvPr id="6" name="任意多边形: 形状 5"/>
            <p:cNvSpPr/>
            <p:nvPr/>
          </p:nvSpPr>
          <p:spPr>
            <a:xfrm>
              <a:off x="5832828" y="1230457"/>
              <a:ext cx="952448" cy="898498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16361">
                    <a:alpha val="0"/>
                  </a:srgbClr>
                </a:gs>
                <a:gs pos="100000">
                  <a:srgbClr val="A16361">
                    <a:alpha val="38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5791585" y="1191551"/>
              <a:ext cx="1034934" cy="976311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9525" cap="flat" cmpd="sng" algn="ctr">
              <a:gradFill>
                <a:gsLst>
                  <a:gs pos="0">
                    <a:srgbClr val="781F1C"/>
                  </a:gs>
                  <a:gs pos="87000">
                    <a:srgbClr val="781F1C">
                      <a:alpha val="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5750576" y="1152864"/>
              <a:ext cx="1116953" cy="1053684"/>
            </a:xfrm>
            <a:custGeom>
              <a:avLst/>
              <a:gdLst>
                <a:gd name="connsiteX0" fmla="*/ 639735 w 1275291"/>
                <a:gd name="connsiteY0" fmla="*/ 0 h 1203053"/>
                <a:gd name="connsiteX1" fmla="*/ 991594 w 1275291"/>
                <a:gd name="connsiteY1" fmla="*/ 233228 h 1203053"/>
                <a:gd name="connsiteX2" fmla="*/ 1002766 w 1275291"/>
                <a:gd name="connsiteY2" fmla="*/ 269216 h 1203053"/>
                <a:gd name="connsiteX3" fmla="*/ 1042063 w 1275291"/>
                <a:gd name="connsiteY3" fmla="*/ 281415 h 1203053"/>
                <a:gd name="connsiteX4" fmla="*/ 1275291 w 1275291"/>
                <a:gd name="connsiteY4" fmla="*/ 633274 h 1203053"/>
                <a:gd name="connsiteX5" fmla="*/ 1042063 w 1275291"/>
                <a:gd name="connsiteY5" fmla="*/ 985133 h 1203053"/>
                <a:gd name="connsiteX6" fmla="*/ 971375 w 1275291"/>
                <a:gd name="connsiteY6" fmla="*/ 1007076 h 1203053"/>
                <a:gd name="connsiteX7" fmla="*/ 956386 w 1275291"/>
                <a:gd name="connsiteY7" fmla="*/ 1034691 h 1203053"/>
                <a:gd name="connsiteX8" fmla="*/ 639735 w 1275291"/>
                <a:gd name="connsiteY8" fmla="*/ 1203053 h 1203053"/>
                <a:gd name="connsiteX9" fmla="*/ 323084 w 1275291"/>
                <a:gd name="connsiteY9" fmla="*/ 1034691 h 1203053"/>
                <a:gd name="connsiteX10" fmla="*/ 308456 w 1275291"/>
                <a:gd name="connsiteY10" fmla="*/ 1007742 h 1203053"/>
                <a:gd name="connsiteX11" fmla="*/ 304908 w 1275291"/>
                <a:gd name="connsiteY11" fmla="*/ 1007384 h 1203053"/>
                <a:gd name="connsiteX12" fmla="*/ 0 w 1275291"/>
                <a:gd name="connsiteY12" fmla="*/ 633274 h 1203053"/>
                <a:gd name="connsiteX13" fmla="*/ 233228 w 1275291"/>
                <a:gd name="connsiteY13" fmla="*/ 281415 h 1203053"/>
                <a:gd name="connsiteX14" fmla="*/ 277150 w 1275291"/>
                <a:gd name="connsiteY14" fmla="*/ 267781 h 1203053"/>
                <a:gd name="connsiteX15" fmla="*/ 287876 w 1275291"/>
                <a:gd name="connsiteY15" fmla="*/ 233228 h 1203053"/>
                <a:gd name="connsiteX16" fmla="*/ 639735 w 1275291"/>
                <a:gd name="connsiteY16" fmla="*/ 0 h 120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75291" h="1203053">
                  <a:moveTo>
                    <a:pt x="639735" y="0"/>
                  </a:moveTo>
                  <a:cubicBezTo>
                    <a:pt x="797910" y="0"/>
                    <a:pt x="933623" y="96169"/>
                    <a:pt x="991594" y="233228"/>
                  </a:cubicBezTo>
                  <a:lnTo>
                    <a:pt x="1002766" y="269216"/>
                  </a:lnTo>
                  <a:lnTo>
                    <a:pt x="1042063" y="281415"/>
                  </a:lnTo>
                  <a:cubicBezTo>
                    <a:pt x="1179122" y="339386"/>
                    <a:pt x="1275291" y="475099"/>
                    <a:pt x="1275291" y="633274"/>
                  </a:cubicBezTo>
                  <a:cubicBezTo>
                    <a:pt x="1275291" y="791449"/>
                    <a:pt x="1179122" y="927162"/>
                    <a:pt x="1042063" y="985133"/>
                  </a:cubicBezTo>
                  <a:lnTo>
                    <a:pt x="971375" y="1007076"/>
                  </a:lnTo>
                  <a:lnTo>
                    <a:pt x="956386" y="1034691"/>
                  </a:lnTo>
                  <a:cubicBezTo>
                    <a:pt x="887762" y="1136269"/>
                    <a:pt x="771548" y="1203053"/>
                    <a:pt x="639735" y="1203053"/>
                  </a:cubicBezTo>
                  <a:cubicBezTo>
                    <a:pt x="507922" y="1203053"/>
                    <a:pt x="391708" y="1136269"/>
                    <a:pt x="323084" y="1034691"/>
                  </a:cubicBezTo>
                  <a:lnTo>
                    <a:pt x="308456" y="1007742"/>
                  </a:lnTo>
                  <a:lnTo>
                    <a:pt x="304908" y="1007384"/>
                  </a:lnTo>
                  <a:cubicBezTo>
                    <a:pt x="130897" y="971776"/>
                    <a:pt x="0" y="817812"/>
                    <a:pt x="0" y="633274"/>
                  </a:cubicBezTo>
                  <a:cubicBezTo>
                    <a:pt x="0" y="475099"/>
                    <a:pt x="96169" y="339386"/>
                    <a:pt x="233228" y="281415"/>
                  </a:cubicBezTo>
                  <a:lnTo>
                    <a:pt x="277150" y="267781"/>
                  </a:lnTo>
                  <a:lnTo>
                    <a:pt x="287876" y="233228"/>
                  </a:lnTo>
                  <a:cubicBezTo>
                    <a:pt x="345847" y="96169"/>
                    <a:pt x="481560" y="0"/>
                    <a:pt x="639735" y="0"/>
                  </a:cubicBezTo>
                  <a:close/>
                </a:path>
              </a:pathLst>
            </a:custGeom>
            <a:noFill/>
            <a:ln w="6350" cap="flat" cmpd="sng" algn="ctr">
              <a:gradFill flip="none" rotWithShape="1">
                <a:gsLst>
                  <a:gs pos="0">
                    <a:srgbClr val="A16361">
                      <a:alpha val="50000"/>
                    </a:srgbClr>
                  </a:gs>
                  <a:gs pos="87000">
                    <a:srgbClr val="A16361">
                      <a:alpha val="0"/>
                    </a:srgbClr>
                  </a:gs>
                </a:gsLst>
                <a:lin ang="16200000" scaled="1"/>
                <a:tileRect/>
              </a:gra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3453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018163" y="1295540"/>
              <a:ext cx="581805" cy="803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0" cap="none" spc="0" normalizeH="0" baseline="0" noProof="0">
                  <a:ln w="1270">
                    <a:noFill/>
                  </a:ln>
                  <a:solidFill>
                    <a:srgbClr val="781F1C"/>
                  </a:solidFill>
                  <a:effectLst/>
                  <a:uLnTx/>
                  <a:uFillTx/>
                  <a:latin typeface="梦源宋体 CN W25" panose="02020200000000000000" pitchFamily="18" charset="-122"/>
                  <a:ea typeface="梦源宋体 CN W25" panose="02020200000000000000" pitchFamily="18" charset="-122"/>
                  <a:cs typeface="演示流云楷" panose="02000600000000000000" pitchFamily="2" charset="-122"/>
                </a:rPr>
                <a:t>壹</a:t>
              </a:r>
            </a:p>
          </p:txBody>
        </p:sp>
      </p:grpSp>
      <p:cxnSp>
        <p:nvCxnSpPr>
          <p:cNvPr id="14" name="直接连接符 13"/>
          <p:cNvCxnSpPr/>
          <p:nvPr/>
        </p:nvCxnSpPr>
        <p:spPr>
          <a:xfrm flipH="1">
            <a:off x="587377" y="953128"/>
            <a:ext cx="10624987" cy="0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rgbClr val="781F1C">
                    <a:alpha val="0"/>
                  </a:srgbClr>
                </a:gs>
                <a:gs pos="99000">
                  <a:srgbClr val="781F1C">
                    <a:alpha val="2000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</p:cxnSp>
      <p:grpSp>
        <p:nvGrpSpPr>
          <p:cNvPr id="2" name="组合 1">
            <a:extLst>
              <a:ext uri="{FF2B5EF4-FFF2-40B4-BE49-F238E27FC236}">
                <a16:creationId xmlns:a16="http://schemas.microsoft.com/office/drawing/2014/main" id="{ECF232B8-151D-8886-9ADF-ACD73D13A620}"/>
              </a:ext>
            </a:extLst>
          </p:cNvPr>
          <p:cNvGrpSpPr/>
          <p:nvPr/>
        </p:nvGrpSpPr>
        <p:grpSpPr>
          <a:xfrm>
            <a:off x="946480" y="5813415"/>
            <a:ext cx="10299041" cy="582943"/>
            <a:chOff x="946480" y="3690590"/>
            <a:chExt cx="10299041" cy="582943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3E8E812D-7EE6-D388-5858-28BA3E602CC1}"/>
                </a:ext>
              </a:extLst>
            </p:cNvPr>
            <p:cNvGrpSpPr/>
            <p:nvPr/>
          </p:nvGrpSpPr>
          <p:grpSpPr>
            <a:xfrm>
              <a:off x="4596130" y="3690590"/>
              <a:ext cx="2999740" cy="582943"/>
              <a:chOff x="4596130" y="3690590"/>
              <a:chExt cx="2999740" cy="582943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42499168-5ECE-D2DE-8E42-C2ABE9037A2B}"/>
                  </a:ext>
                </a:extLst>
              </p:cNvPr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</a:t>
                </a:r>
                <a:r>
                  <a:rPr lang="zh-CN" altLang="en-US" sz="2400" kern="0">
                    <a:ln w="1270">
                      <a:noFill/>
                    </a:ln>
                    <a:solidFill>
                      <a:srgbClr val="781F1C"/>
                    </a:solidFill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精诚为医 </a:t>
                </a:r>
              </a:p>
            </p:txBody>
          </p:sp>
          <p:grpSp>
            <p:nvGrpSpPr>
              <p:cNvPr id="20" name="图形 2">
                <a:extLst>
                  <a:ext uri="{FF2B5EF4-FFF2-40B4-BE49-F238E27FC236}">
                    <a16:creationId xmlns:a16="http://schemas.microsoft.com/office/drawing/2014/main" id="{80EC19AD-02DD-E875-763F-105DDD6969F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1"/>
                <a:chOff x="2188521" y="13727260"/>
                <a:chExt cx="9616991" cy="911820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21" name="任意多边形: 形状 20">
                  <a:extLst>
                    <a:ext uri="{FF2B5EF4-FFF2-40B4-BE49-F238E27FC236}">
                      <a16:creationId xmlns:a16="http://schemas.microsoft.com/office/drawing/2014/main" id="{08EDB913-99B1-AFC1-FA99-1066673F62C5}"/>
                    </a:ext>
                  </a:extLst>
                </p:cNvPr>
                <p:cNvSpPr/>
                <p:nvPr/>
              </p:nvSpPr>
              <p:spPr>
                <a:xfrm>
                  <a:off x="2188521" y="13727260"/>
                  <a:ext cx="9616991" cy="407483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任意多边形: 形状 21">
                  <a:extLst>
                    <a:ext uri="{FF2B5EF4-FFF2-40B4-BE49-F238E27FC236}">
                      <a16:creationId xmlns:a16="http://schemas.microsoft.com/office/drawing/2014/main" id="{6BA3B416-7096-EB41-F672-B4033F06F452}"/>
                    </a:ext>
                  </a:extLst>
                </p:cNvPr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3" name="任意多边形: 形状 22">
                  <a:extLst>
                    <a:ext uri="{FF2B5EF4-FFF2-40B4-BE49-F238E27FC236}">
                      <a16:creationId xmlns:a16="http://schemas.microsoft.com/office/drawing/2014/main" id="{24E4C9E1-2188-2122-E449-CF5A0DAFDDA6}"/>
                    </a:ext>
                  </a:extLst>
                </p:cNvPr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4" name="任意多边形: 形状 23">
                  <a:extLst>
                    <a:ext uri="{FF2B5EF4-FFF2-40B4-BE49-F238E27FC236}">
                      <a16:creationId xmlns:a16="http://schemas.microsoft.com/office/drawing/2014/main" id="{E8EC26A6-5A57-6801-70E3-95A935C962F0}"/>
                    </a:ext>
                  </a:extLst>
                </p:cNvPr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5" name="任意多边形: 形状 24">
                  <a:extLst>
                    <a:ext uri="{FF2B5EF4-FFF2-40B4-BE49-F238E27FC236}">
                      <a16:creationId xmlns:a16="http://schemas.microsoft.com/office/drawing/2014/main" id="{0E852CC0-C534-A863-183C-C72AACA37745}"/>
                    </a:ext>
                  </a:extLst>
                </p:cNvPr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6" name="任意多边形: 形状 25">
                  <a:extLst>
                    <a:ext uri="{FF2B5EF4-FFF2-40B4-BE49-F238E27FC236}">
                      <a16:creationId xmlns:a16="http://schemas.microsoft.com/office/drawing/2014/main" id="{75B2C7FA-285D-EA21-3356-E1329880C9F7}"/>
                    </a:ext>
                  </a:extLst>
                </p:cNvPr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7" name="任意多边形: 形状 26">
                  <a:extLst>
                    <a:ext uri="{FF2B5EF4-FFF2-40B4-BE49-F238E27FC236}">
                      <a16:creationId xmlns:a16="http://schemas.microsoft.com/office/drawing/2014/main" id="{50B4BCE7-577E-492B-79C9-09A263BED12C}"/>
                    </a:ext>
                  </a:extLst>
                </p:cNvPr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8" name="任意多边形: 形状 27">
                  <a:extLst>
                    <a:ext uri="{FF2B5EF4-FFF2-40B4-BE49-F238E27FC236}">
                      <a16:creationId xmlns:a16="http://schemas.microsoft.com/office/drawing/2014/main" id="{060BF995-1FF6-45DE-C558-7DB881C19AB4}"/>
                    </a:ext>
                  </a:extLst>
                </p:cNvPr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" name="任意多边形: 形状 28">
                  <a:extLst>
                    <a:ext uri="{FF2B5EF4-FFF2-40B4-BE49-F238E27FC236}">
                      <a16:creationId xmlns:a16="http://schemas.microsoft.com/office/drawing/2014/main" id="{65DCC60E-E8E3-B8BB-16D3-7655EA5A9C50}"/>
                    </a:ext>
                  </a:extLst>
                </p:cNvPr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0" name="任意多边形: 形状 29">
                  <a:extLst>
                    <a:ext uri="{FF2B5EF4-FFF2-40B4-BE49-F238E27FC236}">
                      <a16:creationId xmlns:a16="http://schemas.microsoft.com/office/drawing/2014/main" id="{22335F44-34CB-F3FD-A195-41DA901138B8}"/>
                    </a:ext>
                  </a:extLst>
                </p:cNvPr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B3FCB803-8DC5-BE28-789A-E230EB52B2A9}"/>
                </a:ext>
              </a:extLst>
            </p:cNvPr>
            <p:cNvGrpSpPr/>
            <p:nvPr/>
          </p:nvGrpSpPr>
          <p:grpSpPr>
            <a:xfrm>
              <a:off x="946480" y="3860800"/>
              <a:ext cx="10299041" cy="126092"/>
              <a:chOff x="1009039" y="3860800"/>
              <a:chExt cx="10299041" cy="126092"/>
            </a:xfrm>
          </p:grpSpPr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3D507781-6318-39B3-1BF2-F39865B9AECF}"/>
                  </a:ext>
                </a:extLst>
              </p:cNvPr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7" name="菱形 16">
                  <a:extLst>
                    <a:ext uri="{FF2B5EF4-FFF2-40B4-BE49-F238E27FC236}">
                      <a16:creationId xmlns:a16="http://schemas.microsoft.com/office/drawing/2014/main" id="{FEF8AA93-978E-0212-120F-03A3F583830F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8" name="直接连接符 17">
                  <a:extLst>
                    <a:ext uri="{FF2B5EF4-FFF2-40B4-BE49-F238E27FC236}">
                      <a16:creationId xmlns:a16="http://schemas.microsoft.com/office/drawing/2014/main" id="{075092D5-7CFA-E3D7-AFD0-2565CEA2E032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19FD3CFA-2DBD-1E71-309D-5366263F04AB}"/>
                  </a:ext>
                </a:extLst>
              </p:cNvPr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5" name="菱形 14">
                  <a:extLst>
                    <a:ext uri="{FF2B5EF4-FFF2-40B4-BE49-F238E27FC236}">
                      <a16:creationId xmlns:a16="http://schemas.microsoft.com/office/drawing/2014/main" id="{7C3A3AA5-36D1-8645-1CC3-F8F5233D8986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BA936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6" name="直接连接符 15">
                  <a:extLst>
                    <a:ext uri="{FF2B5EF4-FFF2-40B4-BE49-F238E27FC236}">
                      <a16:creationId xmlns:a16="http://schemas.microsoft.com/office/drawing/2014/main" id="{2EED039F-5A62-6218-6B8F-751CEE9448A4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BA9363"/>
                      </a:gs>
                      <a:gs pos="100000">
                        <a:srgbClr val="BA9363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63233-1B0A-621A-D8FB-BC3B106BD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79C12CB-E315-F318-CA87-EB44D91ADFD5}"/>
              </a:ext>
            </a:extLst>
          </p:cNvPr>
          <p:cNvGrpSpPr/>
          <p:nvPr/>
        </p:nvGrpSpPr>
        <p:grpSpPr>
          <a:xfrm>
            <a:off x="946480" y="5763600"/>
            <a:ext cx="10299041" cy="582944"/>
            <a:chOff x="946480" y="5813415"/>
            <a:chExt cx="10299041" cy="582944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D2851CD7-FE03-02CD-CA51-A5696A54A5FB}"/>
                </a:ext>
              </a:extLst>
            </p:cNvPr>
            <p:cNvGrpSpPr/>
            <p:nvPr/>
          </p:nvGrpSpPr>
          <p:grpSpPr>
            <a:xfrm>
              <a:off x="4596130" y="5813415"/>
              <a:ext cx="2999740" cy="582944"/>
              <a:chOff x="4596130" y="3690590"/>
              <a:chExt cx="2999740" cy="582944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E7169346-8D39-C04C-F519-6D4090B33A02}"/>
                  </a:ext>
                </a:extLst>
              </p:cNvPr>
              <p:cNvSpPr txBox="1"/>
              <p:nvPr/>
            </p:nvSpPr>
            <p:spPr>
              <a:xfrm>
                <a:off x="4596130" y="3690590"/>
                <a:ext cx="29997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0" cap="none" spc="0" normalizeH="0" baseline="0" noProof="0">
                    <a:ln w="1270">
                      <a:noFill/>
                    </a:ln>
                    <a:solidFill>
                      <a:srgbClr val="781F1C"/>
                    </a:solidFill>
                    <a:effectLst/>
                    <a:uLnTx/>
                    <a:uFillTx/>
                    <a:latin typeface="梦源宋体 CN W25" panose="02020200000000000000" pitchFamily="18" charset="-122"/>
                    <a:ea typeface="梦源宋体 CN W25" panose="02020200000000000000" pitchFamily="18" charset="-122"/>
                    <a:cs typeface="演示流云楷" panose="02000600000000000000" pitchFamily="2" charset="-122"/>
                  </a:rPr>
                  <a:t>仁心仁术 精诚为医 </a:t>
                </a:r>
              </a:p>
            </p:txBody>
          </p:sp>
          <p:grpSp>
            <p:nvGrpSpPr>
              <p:cNvPr id="15" name="图形 2">
                <a:extLst>
                  <a:ext uri="{FF2B5EF4-FFF2-40B4-BE49-F238E27FC236}">
                    <a16:creationId xmlns:a16="http://schemas.microsoft.com/office/drawing/2014/main" id="{6DA2C12A-B417-09CA-0ACD-2FE878D4426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749802" y="4057882"/>
                <a:ext cx="2692398" cy="215652"/>
                <a:chOff x="2188521" y="13727256"/>
                <a:chExt cx="9616991" cy="911824"/>
              </a:xfrm>
              <a:gradFill>
                <a:gsLst>
                  <a:gs pos="0">
                    <a:srgbClr val="A16361">
                      <a:alpha val="50000"/>
                    </a:srgbClr>
                  </a:gs>
                  <a:gs pos="100000">
                    <a:srgbClr val="A16361">
                      <a:alpha val="0"/>
                    </a:srgbClr>
                  </a:gs>
                </a:gsLst>
                <a:lin ang="5400000" scaled="1"/>
              </a:gradFill>
            </p:grpSpPr>
            <p:sp>
              <p:nvSpPr>
                <p:cNvPr id="16" name="任意多边形: 形状 15">
                  <a:extLst>
                    <a:ext uri="{FF2B5EF4-FFF2-40B4-BE49-F238E27FC236}">
                      <a16:creationId xmlns:a16="http://schemas.microsoft.com/office/drawing/2014/main" id="{D37DDB3E-B21C-32CE-E5BD-15C80720CA60}"/>
                    </a:ext>
                  </a:extLst>
                </p:cNvPr>
                <p:cNvSpPr/>
                <p:nvPr/>
              </p:nvSpPr>
              <p:spPr>
                <a:xfrm>
                  <a:off x="2188521" y="13727256"/>
                  <a:ext cx="9616991" cy="407482"/>
                </a:xfrm>
                <a:custGeom>
                  <a:avLst/>
                  <a:gdLst>
                    <a:gd name="connsiteX0" fmla="*/ 1393436 w 1397935"/>
                    <a:gd name="connsiteY0" fmla="*/ 12465 h 90552"/>
                    <a:gd name="connsiteX1" fmla="*/ 1345876 w 1397935"/>
                    <a:gd name="connsiteY1" fmla="*/ 14393 h 90552"/>
                    <a:gd name="connsiteX2" fmla="*/ 1340092 w 1397935"/>
                    <a:gd name="connsiteY2" fmla="*/ 15036 h 90552"/>
                    <a:gd name="connsiteX3" fmla="*/ 1288033 w 1397935"/>
                    <a:gd name="connsiteY3" fmla="*/ 16321 h 90552"/>
                    <a:gd name="connsiteX4" fmla="*/ 1260397 w 1397935"/>
                    <a:gd name="connsiteY4" fmla="*/ 18249 h 90552"/>
                    <a:gd name="connsiteX5" fmla="*/ 1248829 w 1397935"/>
                    <a:gd name="connsiteY5" fmla="*/ 15678 h 90552"/>
                    <a:gd name="connsiteX6" fmla="*/ 1229547 w 1397935"/>
                    <a:gd name="connsiteY6" fmla="*/ 17606 h 90552"/>
                    <a:gd name="connsiteX7" fmla="*/ 1214123 w 1397935"/>
                    <a:gd name="connsiteY7" fmla="*/ 20177 h 90552"/>
                    <a:gd name="connsiteX8" fmla="*/ 1204482 w 1397935"/>
                    <a:gd name="connsiteY8" fmla="*/ 20177 h 90552"/>
                    <a:gd name="connsiteX9" fmla="*/ 1190343 w 1397935"/>
                    <a:gd name="connsiteY9" fmla="*/ 15036 h 90552"/>
                    <a:gd name="connsiteX10" fmla="*/ 1151138 w 1397935"/>
                    <a:gd name="connsiteY10" fmla="*/ 15678 h 90552"/>
                    <a:gd name="connsiteX11" fmla="*/ 1139569 w 1397935"/>
                    <a:gd name="connsiteY11" fmla="*/ 15036 h 90552"/>
                    <a:gd name="connsiteX12" fmla="*/ 1120931 w 1397935"/>
                    <a:gd name="connsiteY12" fmla="*/ 13108 h 90552"/>
                    <a:gd name="connsiteX13" fmla="*/ 1093295 w 1397935"/>
                    <a:gd name="connsiteY13" fmla="*/ 13750 h 90552"/>
                    <a:gd name="connsiteX14" fmla="*/ 1066944 w 1397935"/>
                    <a:gd name="connsiteY14" fmla="*/ 15678 h 90552"/>
                    <a:gd name="connsiteX15" fmla="*/ 1019385 w 1397935"/>
                    <a:gd name="connsiteY15" fmla="*/ 15678 h 90552"/>
                    <a:gd name="connsiteX16" fmla="*/ 991106 w 1397935"/>
                    <a:gd name="connsiteY16" fmla="*/ 16964 h 90552"/>
                    <a:gd name="connsiteX17" fmla="*/ 966040 w 1397935"/>
                    <a:gd name="connsiteY17" fmla="*/ 15036 h 90552"/>
                    <a:gd name="connsiteX18" fmla="*/ 923622 w 1397935"/>
                    <a:gd name="connsiteY18" fmla="*/ 15036 h 90552"/>
                    <a:gd name="connsiteX19" fmla="*/ 901770 w 1397935"/>
                    <a:gd name="connsiteY19" fmla="*/ 15678 h 90552"/>
                    <a:gd name="connsiteX20" fmla="*/ 880561 w 1397935"/>
                    <a:gd name="connsiteY20" fmla="*/ 15036 h 90552"/>
                    <a:gd name="connsiteX21" fmla="*/ 865136 w 1397935"/>
                    <a:gd name="connsiteY21" fmla="*/ 11822 h 90552"/>
                    <a:gd name="connsiteX22" fmla="*/ 861280 w 1397935"/>
                    <a:gd name="connsiteY22" fmla="*/ 13108 h 90552"/>
                    <a:gd name="connsiteX23" fmla="*/ 843284 w 1397935"/>
                    <a:gd name="connsiteY23" fmla="*/ 13108 h 90552"/>
                    <a:gd name="connsiteX24" fmla="*/ 823361 w 1397935"/>
                    <a:gd name="connsiteY24" fmla="*/ 9251 h 90552"/>
                    <a:gd name="connsiteX25" fmla="*/ 797010 w 1397935"/>
                    <a:gd name="connsiteY25" fmla="*/ 9251 h 90552"/>
                    <a:gd name="connsiteX26" fmla="*/ 671683 w 1397935"/>
                    <a:gd name="connsiteY26" fmla="*/ 5395 h 90552"/>
                    <a:gd name="connsiteX27" fmla="*/ 600344 w 1397935"/>
                    <a:gd name="connsiteY27" fmla="*/ 5395 h 90552"/>
                    <a:gd name="connsiteX28" fmla="*/ 525790 w 1397935"/>
                    <a:gd name="connsiteY28" fmla="*/ 6680 h 90552"/>
                    <a:gd name="connsiteX29" fmla="*/ 511008 w 1397935"/>
                    <a:gd name="connsiteY29" fmla="*/ 5395 h 90552"/>
                    <a:gd name="connsiteX30" fmla="*/ 499440 w 1397935"/>
                    <a:gd name="connsiteY30" fmla="*/ 4110 h 90552"/>
                    <a:gd name="connsiteX31" fmla="*/ 444810 w 1397935"/>
                    <a:gd name="connsiteY31" fmla="*/ 3467 h 90552"/>
                    <a:gd name="connsiteX32" fmla="*/ 377327 w 1397935"/>
                    <a:gd name="connsiteY32" fmla="*/ 1539 h 90552"/>
                    <a:gd name="connsiteX33" fmla="*/ 313057 w 1397935"/>
                    <a:gd name="connsiteY33" fmla="*/ 896 h 90552"/>
                    <a:gd name="connsiteX34" fmla="*/ 320769 w 1397935"/>
                    <a:gd name="connsiteY34" fmla="*/ 4110 h 90552"/>
                    <a:gd name="connsiteX35" fmla="*/ 365115 w 1397935"/>
                    <a:gd name="connsiteY35" fmla="*/ 4110 h 90552"/>
                    <a:gd name="connsiteX36" fmla="*/ 379897 w 1397935"/>
                    <a:gd name="connsiteY36" fmla="*/ 9251 h 90552"/>
                    <a:gd name="connsiteX37" fmla="*/ 386325 w 1397935"/>
                    <a:gd name="connsiteY37" fmla="*/ 11179 h 90552"/>
                    <a:gd name="connsiteX38" fmla="*/ 422958 w 1397935"/>
                    <a:gd name="connsiteY38" fmla="*/ 13108 h 90552"/>
                    <a:gd name="connsiteX39" fmla="*/ 433884 w 1397935"/>
                    <a:gd name="connsiteY39" fmla="*/ 16321 h 90552"/>
                    <a:gd name="connsiteX40" fmla="*/ 422316 w 1397935"/>
                    <a:gd name="connsiteY40" fmla="*/ 19534 h 90552"/>
                    <a:gd name="connsiteX41" fmla="*/ 309200 w 1397935"/>
                    <a:gd name="connsiteY41" fmla="*/ 16321 h 90552"/>
                    <a:gd name="connsiteX42" fmla="*/ 248787 w 1397935"/>
                    <a:gd name="connsiteY42" fmla="*/ 15036 h 90552"/>
                    <a:gd name="connsiteX43" fmla="*/ 176161 w 1397935"/>
                    <a:gd name="connsiteY43" fmla="*/ 15036 h 90552"/>
                    <a:gd name="connsiteX44" fmla="*/ 169735 w 1397935"/>
                    <a:gd name="connsiteY44" fmla="*/ 16964 h 90552"/>
                    <a:gd name="connsiteX45" fmla="*/ 207011 w 1397935"/>
                    <a:gd name="connsiteY45" fmla="*/ 20820 h 90552"/>
                    <a:gd name="connsiteX46" fmla="*/ 201870 w 1397935"/>
                    <a:gd name="connsiteY46" fmla="*/ 23390 h 90552"/>
                    <a:gd name="connsiteX47" fmla="*/ 156880 w 1397935"/>
                    <a:gd name="connsiteY47" fmla="*/ 24033 h 90552"/>
                    <a:gd name="connsiteX48" fmla="*/ 93253 w 1397935"/>
                    <a:gd name="connsiteY48" fmla="*/ 25961 h 90552"/>
                    <a:gd name="connsiteX49" fmla="*/ 65617 w 1397935"/>
                    <a:gd name="connsiteY49" fmla="*/ 28532 h 90552"/>
                    <a:gd name="connsiteX50" fmla="*/ 36696 w 1397935"/>
                    <a:gd name="connsiteY50" fmla="*/ 31103 h 90552"/>
                    <a:gd name="connsiteX51" fmla="*/ 9059 w 1397935"/>
                    <a:gd name="connsiteY51" fmla="*/ 35602 h 90552"/>
                    <a:gd name="connsiteX52" fmla="*/ 61 w 1397935"/>
                    <a:gd name="connsiteY52" fmla="*/ 42029 h 90552"/>
                    <a:gd name="connsiteX53" fmla="*/ 65617 w 1397935"/>
                    <a:gd name="connsiteY53" fmla="*/ 47813 h 90552"/>
                    <a:gd name="connsiteX54" fmla="*/ 73972 w 1397935"/>
                    <a:gd name="connsiteY54" fmla="*/ 49741 h 90552"/>
                    <a:gd name="connsiteX55" fmla="*/ 93896 w 1397935"/>
                    <a:gd name="connsiteY55" fmla="*/ 54240 h 90552"/>
                    <a:gd name="connsiteX56" fmla="*/ 129244 w 1397935"/>
                    <a:gd name="connsiteY56" fmla="*/ 56168 h 90552"/>
                    <a:gd name="connsiteX57" fmla="*/ 149811 w 1397935"/>
                    <a:gd name="connsiteY57" fmla="*/ 63238 h 90552"/>
                    <a:gd name="connsiteX58" fmla="*/ 178732 w 1397935"/>
                    <a:gd name="connsiteY58" fmla="*/ 72236 h 90552"/>
                    <a:gd name="connsiteX59" fmla="*/ 213438 w 1397935"/>
                    <a:gd name="connsiteY59" fmla="*/ 73521 h 90552"/>
                    <a:gd name="connsiteX60" fmla="*/ 304059 w 1397935"/>
                    <a:gd name="connsiteY60" fmla="*/ 80591 h 90552"/>
                    <a:gd name="connsiteX61" fmla="*/ 426172 w 1397935"/>
                    <a:gd name="connsiteY61" fmla="*/ 84447 h 90552"/>
                    <a:gd name="connsiteX62" fmla="*/ 548285 w 1397935"/>
                    <a:gd name="connsiteY62" fmla="*/ 86375 h 90552"/>
                    <a:gd name="connsiteX63" fmla="*/ 651117 w 1397935"/>
                    <a:gd name="connsiteY63" fmla="*/ 86375 h 90552"/>
                    <a:gd name="connsiteX64" fmla="*/ 672326 w 1397935"/>
                    <a:gd name="connsiteY64" fmla="*/ 88946 h 90552"/>
                    <a:gd name="connsiteX65" fmla="*/ 687108 w 1397935"/>
                    <a:gd name="connsiteY65" fmla="*/ 88303 h 90552"/>
                    <a:gd name="connsiteX66" fmla="*/ 699320 w 1397935"/>
                    <a:gd name="connsiteY66" fmla="*/ 87660 h 90552"/>
                    <a:gd name="connsiteX67" fmla="*/ 739810 w 1397935"/>
                    <a:gd name="connsiteY67" fmla="*/ 87660 h 90552"/>
                    <a:gd name="connsiteX68" fmla="*/ 793797 w 1397935"/>
                    <a:gd name="connsiteY68" fmla="*/ 85090 h 90552"/>
                    <a:gd name="connsiteX69" fmla="*/ 841356 w 1397935"/>
                    <a:gd name="connsiteY69" fmla="*/ 81876 h 90552"/>
                    <a:gd name="connsiteX70" fmla="*/ 811792 w 1397935"/>
                    <a:gd name="connsiteY70" fmla="*/ 79948 h 90552"/>
                    <a:gd name="connsiteX71" fmla="*/ 835572 w 1397935"/>
                    <a:gd name="connsiteY71" fmla="*/ 75449 h 90552"/>
                    <a:gd name="connsiteX72" fmla="*/ 875419 w 1397935"/>
                    <a:gd name="connsiteY72" fmla="*/ 74807 h 90552"/>
                    <a:gd name="connsiteX73" fmla="*/ 910768 w 1397935"/>
                    <a:gd name="connsiteY73" fmla="*/ 81234 h 90552"/>
                    <a:gd name="connsiteX74" fmla="*/ 918481 w 1397935"/>
                    <a:gd name="connsiteY74" fmla="*/ 83162 h 90552"/>
                    <a:gd name="connsiteX75" fmla="*/ 1022598 w 1397935"/>
                    <a:gd name="connsiteY75" fmla="*/ 81876 h 90552"/>
                    <a:gd name="connsiteX76" fmla="*/ 1090082 w 1397935"/>
                    <a:gd name="connsiteY76" fmla="*/ 79948 h 90552"/>
                    <a:gd name="connsiteX77" fmla="*/ 1140212 w 1397935"/>
                    <a:gd name="connsiteY77" fmla="*/ 76735 h 90552"/>
                    <a:gd name="connsiteX78" fmla="*/ 1155637 w 1397935"/>
                    <a:gd name="connsiteY78" fmla="*/ 75449 h 90552"/>
                    <a:gd name="connsiteX79" fmla="*/ 1142783 w 1397935"/>
                    <a:gd name="connsiteY79" fmla="*/ 73521 h 90552"/>
                    <a:gd name="connsiteX80" fmla="*/ 1097794 w 1397935"/>
                    <a:gd name="connsiteY80" fmla="*/ 72236 h 90552"/>
                    <a:gd name="connsiteX81" fmla="*/ 1038023 w 1397935"/>
                    <a:gd name="connsiteY81" fmla="*/ 74807 h 90552"/>
                    <a:gd name="connsiteX82" fmla="*/ 985321 w 1397935"/>
                    <a:gd name="connsiteY82" fmla="*/ 74807 h 90552"/>
                    <a:gd name="connsiteX83" fmla="*/ 928121 w 1397935"/>
                    <a:gd name="connsiteY83" fmla="*/ 74164 h 90552"/>
                    <a:gd name="connsiteX84" fmla="*/ 954472 w 1397935"/>
                    <a:gd name="connsiteY84" fmla="*/ 69022 h 90552"/>
                    <a:gd name="connsiteX85" fmla="*/ 991106 w 1397935"/>
                    <a:gd name="connsiteY85" fmla="*/ 70950 h 90552"/>
                    <a:gd name="connsiteX86" fmla="*/ 1051520 w 1397935"/>
                    <a:gd name="connsiteY86" fmla="*/ 68380 h 90552"/>
                    <a:gd name="connsiteX87" fmla="*/ 1145354 w 1397935"/>
                    <a:gd name="connsiteY87" fmla="*/ 67094 h 90552"/>
                    <a:gd name="connsiteX88" fmla="*/ 1259754 w 1397935"/>
                    <a:gd name="connsiteY88" fmla="*/ 63238 h 90552"/>
                    <a:gd name="connsiteX89" fmla="*/ 1309885 w 1397935"/>
                    <a:gd name="connsiteY89" fmla="*/ 60024 h 90552"/>
                    <a:gd name="connsiteX90" fmla="*/ 1284820 w 1397935"/>
                    <a:gd name="connsiteY90" fmla="*/ 44600 h 90552"/>
                    <a:gd name="connsiteX91" fmla="*/ 1305386 w 1397935"/>
                    <a:gd name="connsiteY91" fmla="*/ 51669 h 90552"/>
                    <a:gd name="connsiteX92" fmla="*/ 1313099 w 1397935"/>
                    <a:gd name="connsiteY92" fmla="*/ 52312 h 90552"/>
                    <a:gd name="connsiteX93" fmla="*/ 1317598 w 1397935"/>
                    <a:gd name="connsiteY93" fmla="*/ 48456 h 90552"/>
                    <a:gd name="connsiteX94" fmla="*/ 1316955 w 1397935"/>
                    <a:gd name="connsiteY94" fmla="*/ 37530 h 90552"/>
                    <a:gd name="connsiteX95" fmla="*/ 1304743 w 1397935"/>
                    <a:gd name="connsiteY95" fmla="*/ 40744 h 90552"/>
                    <a:gd name="connsiteX96" fmla="*/ 1295103 w 1397935"/>
                    <a:gd name="connsiteY96" fmla="*/ 38173 h 90552"/>
                    <a:gd name="connsiteX97" fmla="*/ 1249471 w 1397935"/>
                    <a:gd name="connsiteY97" fmla="*/ 42029 h 90552"/>
                    <a:gd name="connsiteX98" fmla="*/ 1228262 w 1397935"/>
                    <a:gd name="connsiteY98" fmla="*/ 36245 h 90552"/>
                    <a:gd name="connsiteX99" fmla="*/ 1257184 w 1397935"/>
                    <a:gd name="connsiteY99" fmla="*/ 31103 h 90552"/>
                    <a:gd name="connsiteX100" fmla="*/ 1295746 w 1397935"/>
                    <a:gd name="connsiteY100" fmla="*/ 28532 h 90552"/>
                    <a:gd name="connsiteX101" fmla="*/ 1325953 w 1397935"/>
                    <a:gd name="connsiteY101" fmla="*/ 27889 h 90552"/>
                    <a:gd name="connsiteX102" fmla="*/ 1343948 w 1397935"/>
                    <a:gd name="connsiteY102" fmla="*/ 25961 h 90552"/>
                    <a:gd name="connsiteX103" fmla="*/ 1335593 w 1397935"/>
                    <a:gd name="connsiteY103" fmla="*/ 20177 h 90552"/>
                    <a:gd name="connsiteX104" fmla="*/ 1352304 w 1397935"/>
                    <a:gd name="connsiteY104" fmla="*/ 20177 h 90552"/>
                    <a:gd name="connsiteX105" fmla="*/ 1351018 w 1397935"/>
                    <a:gd name="connsiteY105" fmla="*/ 26604 h 90552"/>
                    <a:gd name="connsiteX106" fmla="*/ 1361944 w 1397935"/>
                    <a:gd name="connsiteY106" fmla="*/ 24033 h 90552"/>
                    <a:gd name="connsiteX107" fmla="*/ 1369656 w 1397935"/>
                    <a:gd name="connsiteY107" fmla="*/ 19534 h 90552"/>
                    <a:gd name="connsiteX108" fmla="*/ 1397935 w 1397935"/>
                    <a:gd name="connsiteY108" fmla="*/ 16321 h 90552"/>
                    <a:gd name="connsiteX109" fmla="*/ 1393436 w 1397935"/>
                    <a:gd name="connsiteY109" fmla="*/ 12465 h 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397935" h="90552">
                      <a:moveTo>
                        <a:pt x="1393436" y="12465"/>
                      </a:moveTo>
                      <a:cubicBezTo>
                        <a:pt x="1377369" y="13108"/>
                        <a:pt x="1361301" y="10537"/>
                        <a:pt x="1345876" y="14393"/>
                      </a:cubicBezTo>
                      <a:cubicBezTo>
                        <a:pt x="1343948" y="15036"/>
                        <a:pt x="1342020" y="15036"/>
                        <a:pt x="1340092" y="15036"/>
                      </a:cubicBezTo>
                      <a:cubicBezTo>
                        <a:pt x="1322739" y="13750"/>
                        <a:pt x="1305386" y="15678"/>
                        <a:pt x="1288033" y="16321"/>
                      </a:cubicBezTo>
                      <a:cubicBezTo>
                        <a:pt x="1279036" y="16321"/>
                        <a:pt x="1269395" y="15036"/>
                        <a:pt x="1260397" y="18249"/>
                      </a:cubicBezTo>
                      <a:cubicBezTo>
                        <a:pt x="1255898" y="20177"/>
                        <a:pt x="1253328" y="13108"/>
                        <a:pt x="1248829" y="15678"/>
                      </a:cubicBezTo>
                      <a:cubicBezTo>
                        <a:pt x="1242401" y="18892"/>
                        <a:pt x="1236617" y="17606"/>
                        <a:pt x="1229547" y="17606"/>
                      </a:cubicBezTo>
                      <a:cubicBezTo>
                        <a:pt x="1225049" y="16964"/>
                        <a:pt x="1217979" y="15678"/>
                        <a:pt x="1214123" y="20177"/>
                      </a:cubicBezTo>
                      <a:cubicBezTo>
                        <a:pt x="1210909" y="23390"/>
                        <a:pt x="1207053" y="22105"/>
                        <a:pt x="1204482" y="20177"/>
                      </a:cubicBezTo>
                      <a:cubicBezTo>
                        <a:pt x="1200626" y="16964"/>
                        <a:pt x="1196770" y="15036"/>
                        <a:pt x="1190343" y="15036"/>
                      </a:cubicBezTo>
                      <a:cubicBezTo>
                        <a:pt x="1177489" y="15678"/>
                        <a:pt x="1163992" y="14393"/>
                        <a:pt x="1151138" y="15678"/>
                      </a:cubicBezTo>
                      <a:cubicBezTo>
                        <a:pt x="1147282" y="16321"/>
                        <a:pt x="1142140" y="16321"/>
                        <a:pt x="1139569" y="15036"/>
                      </a:cubicBezTo>
                      <a:cubicBezTo>
                        <a:pt x="1133142" y="11822"/>
                        <a:pt x="1127358" y="13108"/>
                        <a:pt x="1120931" y="13108"/>
                      </a:cubicBezTo>
                      <a:cubicBezTo>
                        <a:pt x="1111291" y="13108"/>
                        <a:pt x="1102293" y="14393"/>
                        <a:pt x="1093295" y="13750"/>
                      </a:cubicBezTo>
                      <a:cubicBezTo>
                        <a:pt x="1084297" y="13108"/>
                        <a:pt x="1075942" y="17606"/>
                        <a:pt x="1066944" y="15678"/>
                      </a:cubicBezTo>
                      <a:cubicBezTo>
                        <a:pt x="1050877" y="13108"/>
                        <a:pt x="1034809" y="15678"/>
                        <a:pt x="1019385" y="15678"/>
                      </a:cubicBezTo>
                      <a:cubicBezTo>
                        <a:pt x="1009744" y="15678"/>
                        <a:pt x="998818" y="18249"/>
                        <a:pt x="991106" y="16964"/>
                      </a:cubicBezTo>
                      <a:cubicBezTo>
                        <a:pt x="982751" y="15678"/>
                        <a:pt x="974395" y="15036"/>
                        <a:pt x="966040" y="15036"/>
                      </a:cubicBezTo>
                      <a:cubicBezTo>
                        <a:pt x="951901" y="15678"/>
                        <a:pt x="937761" y="13108"/>
                        <a:pt x="923622" y="15036"/>
                      </a:cubicBezTo>
                      <a:cubicBezTo>
                        <a:pt x="916552" y="16321"/>
                        <a:pt x="908840" y="15036"/>
                        <a:pt x="901770" y="15678"/>
                      </a:cubicBezTo>
                      <a:cubicBezTo>
                        <a:pt x="894058" y="16321"/>
                        <a:pt x="886988" y="14393"/>
                        <a:pt x="880561" y="15036"/>
                      </a:cubicBezTo>
                      <a:cubicBezTo>
                        <a:pt x="874134" y="15036"/>
                        <a:pt x="867707" y="20820"/>
                        <a:pt x="865136" y="11822"/>
                      </a:cubicBezTo>
                      <a:cubicBezTo>
                        <a:pt x="863851" y="12465"/>
                        <a:pt x="862566" y="12465"/>
                        <a:pt x="861280" y="13108"/>
                      </a:cubicBezTo>
                      <a:cubicBezTo>
                        <a:pt x="855496" y="14393"/>
                        <a:pt x="848426" y="16321"/>
                        <a:pt x="843284" y="13108"/>
                      </a:cubicBezTo>
                      <a:cubicBezTo>
                        <a:pt x="837500" y="8609"/>
                        <a:pt x="829788" y="7966"/>
                        <a:pt x="823361" y="9251"/>
                      </a:cubicBezTo>
                      <a:cubicBezTo>
                        <a:pt x="814363" y="10537"/>
                        <a:pt x="805365" y="10537"/>
                        <a:pt x="797010" y="9251"/>
                      </a:cubicBezTo>
                      <a:cubicBezTo>
                        <a:pt x="755234" y="5395"/>
                        <a:pt x="713459" y="6038"/>
                        <a:pt x="671683" y="5395"/>
                      </a:cubicBezTo>
                      <a:cubicBezTo>
                        <a:pt x="647904" y="4752"/>
                        <a:pt x="624124" y="3467"/>
                        <a:pt x="600344" y="5395"/>
                      </a:cubicBezTo>
                      <a:cubicBezTo>
                        <a:pt x="575921" y="7323"/>
                        <a:pt x="550856" y="4752"/>
                        <a:pt x="525790" y="6680"/>
                      </a:cubicBezTo>
                      <a:cubicBezTo>
                        <a:pt x="520649" y="7323"/>
                        <a:pt x="516150" y="6038"/>
                        <a:pt x="511008" y="5395"/>
                      </a:cubicBezTo>
                      <a:cubicBezTo>
                        <a:pt x="507152" y="4752"/>
                        <a:pt x="503939" y="3467"/>
                        <a:pt x="499440" y="4110"/>
                      </a:cubicBezTo>
                      <a:cubicBezTo>
                        <a:pt x="481444" y="5395"/>
                        <a:pt x="462806" y="4752"/>
                        <a:pt x="444810" y="3467"/>
                      </a:cubicBezTo>
                      <a:cubicBezTo>
                        <a:pt x="422316" y="1539"/>
                        <a:pt x="399821" y="4110"/>
                        <a:pt x="377327" y="1539"/>
                      </a:cubicBezTo>
                      <a:cubicBezTo>
                        <a:pt x="356118" y="-390"/>
                        <a:pt x="334909" y="-390"/>
                        <a:pt x="313057" y="896"/>
                      </a:cubicBezTo>
                      <a:cubicBezTo>
                        <a:pt x="314985" y="4110"/>
                        <a:pt x="318198" y="4110"/>
                        <a:pt x="320769" y="4110"/>
                      </a:cubicBezTo>
                      <a:cubicBezTo>
                        <a:pt x="335551" y="2824"/>
                        <a:pt x="350333" y="3467"/>
                        <a:pt x="365115" y="4110"/>
                      </a:cubicBezTo>
                      <a:cubicBezTo>
                        <a:pt x="370900" y="4110"/>
                        <a:pt x="378612" y="2181"/>
                        <a:pt x="379897" y="9251"/>
                      </a:cubicBezTo>
                      <a:cubicBezTo>
                        <a:pt x="380540" y="11179"/>
                        <a:pt x="383754" y="11179"/>
                        <a:pt x="386325" y="11179"/>
                      </a:cubicBezTo>
                      <a:cubicBezTo>
                        <a:pt x="398536" y="11822"/>
                        <a:pt x="410747" y="12465"/>
                        <a:pt x="422958" y="13108"/>
                      </a:cubicBezTo>
                      <a:cubicBezTo>
                        <a:pt x="426815" y="13108"/>
                        <a:pt x="434527" y="10537"/>
                        <a:pt x="433884" y="16321"/>
                      </a:cubicBezTo>
                      <a:cubicBezTo>
                        <a:pt x="433242" y="21462"/>
                        <a:pt x="426172" y="19534"/>
                        <a:pt x="422316" y="19534"/>
                      </a:cubicBezTo>
                      <a:cubicBezTo>
                        <a:pt x="384396" y="19534"/>
                        <a:pt x="346477" y="18249"/>
                        <a:pt x="309200" y="16321"/>
                      </a:cubicBezTo>
                      <a:cubicBezTo>
                        <a:pt x="289277" y="15678"/>
                        <a:pt x="269353" y="15036"/>
                        <a:pt x="248787" y="15036"/>
                      </a:cubicBezTo>
                      <a:cubicBezTo>
                        <a:pt x="224364" y="15036"/>
                        <a:pt x="199941" y="15036"/>
                        <a:pt x="176161" y="15036"/>
                      </a:cubicBezTo>
                      <a:cubicBezTo>
                        <a:pt x="174233" y="15036"/>
                        <a:pt x="171663" y="15036"/>
                        <a:pt x="169735" y="16964"/>
                      </a:cubicBezTo>
                      <a:cubicBezTo>
                        <a:pt x="181946" y="18892"/>
                        <a:pt x="194800" y="15678"/>
                        <a:pt x="207011" y="20820"/>
                      </a:cubicBezTo>
                      <a:cubicBezTo>
                        <a:pt x="205083" y="23390"/>
                        <a:pt x="203798" y="23390"/>
                        <a:pt x="201870" y="23390"/>
                      </a:cubicBezTo>
                      <a:cubicBezTo>
                        <a:pt x="186445" y="23390"/>
                        <a:pt x="171020" y="22105"/>
                        <a:pt x="156880" y="24033"/>
                      </a:cubicBezTo>
                      <a:cubicBezTo>
                        <a:pt x="134386" y="27889"/>
                        <a:pt x="113819" y="25961"/>
                        <a:pt x="93253" y="25961"/>
                      </a:cubicBezTo>
                      <a:cubicBezTo>
                        <a:pt x="83613" y="25961"/>
                        <a:pt x="74615" y="26604"/>
                        <a:pt x="65617" y="28532"/>
                      </a:cubicBezTo>
                      <a:cubicBezTo>
                        <a:pt x="55976" y="30460"/>
                        <a:pt x="46336" y="31103"/>
                        <a:pt x="36696" y="31103"/>
                      </a:cubicBezTo>
                      <a:cubicBezTo>
                        <a:pt x="27055" y="31103"/>
                        <a:pt x="19343" y="37530"/>
                        <a:pt x="9059" y="35602"/>
                      </a:cubicBezTo>
                      <a:cubicBezTo>
                        <a:pt x="3918" y="34959"/>
                        <a:pt x="-581" y="36245"/>
                        <a:pt x="61" y="42029"/>
                      </a:cubicBezTo>
                      <a:cubicBezTo>
                        <a:pt x="21913" y="42029"/>
                        <a:pt x="43122" y="47171"/>
                        <a:pt x="65617" y="47813"/>
                      </a:cubicBezTo>
                      <a:cubicBezTo>
                        <a:pt x="68188" y="47813"/>
                        <a:pt x="72044" y="48456"/>
                        <a:pt x="73972" y="49741"/>
                      </a:cubicBezTo>
                      <a:cubicBezTo>
                        <a:pt x="79756" y="54883"/>
                        <a:pt x="86826" y="53597"/>
                        <a:pt x="93896" y="54240"/>
                      </a:cubicBezTo>
                      <a:cubicBezTo>
                        <a:pt x="105464" y="54883"/>
                        <a:pt x="117676" y="54883"/>
                        <a:pt x="129244" y="56168"/>
                      </a:cubicBezTo>
                      <a:cubicBezTo>
                        <a:pt x="136957" y="56811"/>
                        <a:pt x="145312" y="58096"/>
                        <a:pt x="149811" y="63238"/>
                      </a:cubicBezTo>
                      <a:cubicBezTo>
                        <a:pt x="156880" y="71593"/>
                        <a:pt x="166521" y="72236"/>
                        <a:pt x="178732" y="72236"/>
                      </a:cubicBezTo>
                      <a:cubicBezTo>
                        <a:pt x="190301" y="72879"/>
                        <a:pt x="202512" y="72236"/>
                        <a:pt x="213438" y="73521"/>
                      </a:cubicBezTo>
                      <a:cubicBezTo>
                        <a:pt x="243002" y="78020"/>
                        <a:pt x="273852" y="78663"/>
                        <a:pt x="304059" y="80591"/>
                      </a:cubicBezTo>
                      <a:cubicBezTo>
                        <a:pt x="344549" y="83804"/>
                        <a:pt x="385039" y="82519"/>
                        <a:pt x="426172" y="84447"/>
                      </a:cubicBezTo>
                      <a:cubicBezTo>
                        <a:pt x="466662" y="85732"/>
                        <a:pt x="507152" y="85732"/>
                        <a:pt x="548285" y="86375"/>
                      </a:cubicBezTo>
                      <a:cubicBezTo>
                        <a:pt x="582348" y="86375"/>
                        <a:pt x="617054" y="86375"/>
                        <a:pt x="651117" y="86375"/>
                      </a:cubicBezTo>
                      <a:cubicBezTo>
                        <a:pt x="658187" y="86375"/>
                        <a:pt x="665257" y="85732"/>
                        <a:pt x="672326" y="88946"/>
                      </a:cubicBezTo>
                      <a:cubicBezTo>
                        <a:pt x="676182" y="90874"/>
                        <a:pt x="682609" y="91517"/>
                        <a:pt x="687108" y="88303"/>
                      </a:cubicBezTo>
                      <a:cubicBezTo>
                        <a:pt x="690322" y="85732"/>
                        <a:pt x="694821" y="86375"/>
                        <a:pt x="699320" y="87660"/>
                      </a:cubicBezTo>
                      <a:cubicBezTo>
                        <a:pt x="712816" y="90874"/>
                        <a:pt x="726956" y="88946"/>
                        <a:pt x="739810" y="87660"/>
                      </a:cubicBezTo>
                      <a:cubicBezTo>
                        <a:pt x="757805" y="86375"/>
                        <a:pt x="775801" y="85732"/>
                        <a:pt x="793797" y="85090"/>
                      </a:cubicBezTo>
                      <a:cubicBezTo>
                        <a:pt x="809864" y="85090"/>
                        <a:pt x="825289" y="85090"/>
                        <a:pt x="841356" y="81876"/>
                      </a:cubicBezTo>
                      <a:cubicBezTo>
                        <a:pt x="831716" y="81234"/>
                        <a:pt x="822076" y="80591"/>
                        <a:pt x="811792" y="79948"/>
                      </a:cubicBezTo>
                      <a:cubicBezTo>
                        <a:pt x="818219" y="76735"/>
                        <a:pt x="829145" y="74164"/>
                        <a:pt x="835572" y="75449"/>
                      </a:cubicBezTo>
                      <a:cubicBezTo>
                        <a:pt x="849069" y="79306"/>
                        <a:pt x="861923" y="75449"/>
                        <a:pt x="875419" y="74807"/>
                      </a:cubicBezTo>
                      <a:cubicBezTo>
                        <a:pt x="888274" y="73521"/>
                        <a:pt x="901127" y="72879"/>
                        <a:pt x="910768" y="81234"/>
                      </a:cubicBezTo>
                      <a:cubicBezTo>
                        <a:pt x="913339" y="83162"/>
                        <a:pt x="915910" y="83162"/>
                        <a:pt x="918481" y="83162"/>
                      </a:cubicBezTo>
                      <a:cubicBezTo>
                        <a:pt x="953186" y="83804"/>
                        <a:pt x="987892" y="79948"/>
                        <a:pt x="1022598" y="81876"/>
                      </a:cubicBezTo>
                      <a:cubicBezTo>
                        <a:pt x="1045092" y="83162"/>
                        <a:pt x="1067587" y="81234"/>
                        <a:pt x="1090082" y="79948"/>
                      </a:cubicBezTo>
                      <a:cubicBezTo>
                        <a:pt x="1106792" y="79306"/>
                        <a:pt x="1123502" y="78020"/>
                        <a:pt x="1140212" y="76735"/>
                      </a:cubicBezTo>
                      <a:cubicBezTo>
                        <a:pt x="1145354" y="76092"/>
                        <a:pt x="1151138" y="78020"/>
                        <a:pt x="1155637" y="75449"/>
                      </a:cubicBezTo>
                      <a:cubicBezTo>
                        <a:pt x="1153066" y="69665"/>
                        <a:pt x="1147282" y="74164"/>
                        <a:pt x="1142783" y="73521"/>
                      </a:cubicBezTo>
                      <a:cubicBezTo>
                        <a:pt x="1128001" y="69665"/>
                        <a:pt x="1112576" y="72236"/>
                        <a:pt x="1097794" y="72236"/>
                      </a:cubicBezTo>
                      <a:cubicBezTo>
                        <a:pt x="1077870" y="72879"/>
                        <a:pt x="1057947" y="74807"/>
                        <a:pt x="1038023" y="74807"/>
                      </a:cubicBezTo>
                      <a:cubicBezTo>
                        <a:pt x="1020670" y="75449"/>
                        <a:pt x="1002674" y="73521"/>
                        <a:pt x="985321" y="74807"/>
                      </a:cubicBezTo>
                      <a:cubicBezTo>
                        <a:pt x="967326" y="75449"/>
                        <a:pt x="949330" y="76735"/>
                        <a:pt x="928121" y="74164"/>
                      </a:cubicBezTo>
                      <a:cubicBezTo>
                        <a:pt x="938404" y="70950"/>
                        <a:pt x="948045" y="67094"/>
                        <a:pt x="954472" y="69022"/>
                      </a:cubicBezTo>
                      <a:cubicBezTo>
                        <a:pt x="967326" y="72879"/>
                        <a:pt x="978894" y="71593"/>
                        <a:pt x="991106" y="70950"/>
                      </a:cubicBezTo>
                      <a:cubicBezTo>
                        <a:pt x="1011029" y="69665"/>
                        <a:pt x="1030953" y="69022"/>
                        <a:pt x="1051520" y="68380"/>
                      </a:cubicBezTo>
                      <a:cubicBezTo>
                        <a:pt x="1083012" y="67737"/>
                        <a:pt x="1114504" y="68380"/>
                        <a:pt x="1145354" y="67094"/>
                      </a:cubicBezTo>
                      <a:cubicBezTo>
                        <a:pt x="1183273" y="65166"/>
                        <a:pt x="1221835" y="65809"/>
                        <a:pt x="1259754" y="63238"/>
                      </a:cubicBezTo>
                      <a:cubicBezTo>
                        <a:pt x="1276465" y="61952"/>
                        <a:pt x="1293175" y="61310"/>
                        <a:pt x="1309885" y="60024"/>
                      </a:cubicBezTo>
                      <a:cubicBezTo>
                        <a:pt x="1301530" y="54883"/>
                        <a:pt x="1290604" y="52955"/>
                        <a:pt x="1284820" y="44600"/>
                      </a:cubicBezTo>
                      <a:cubicBezTo>
                        <a:pt x="1293175" y="46528"/>
                        <a:pt x="1302815" y="42029"/>
                        <a:pt x="1305386" y="51669"/>
                      </a:cubicBezTo>
                      <a:cubicBezTo>
                        <a:pt x="1306029" y="53597"/>
                        <a:pt x="1310528" y="53597"/>
                        <a:pt x="1313099" y="52312"/>
                      </a:cubicBezTo>
                      <a:cubicBezTo>
                        <a:pt x="1315027" y="51669"/>
                        <a:pt x="1319526" y="51669"/>
                        <a:pt x="1317598" y="48456"/>
                      </a:cubicBezTo>
                      <a:cubicBezTo>
                        <a:pt x="1315670" y="45243"/>
                        <a:pt x="1319526" y="41386"/>
                        <a:pt x="1316955" y="37530"/>
                      </a:cubicBezTo>
                      <a:cubicBezTo>
                        <a:pt x="1312456" y="43957"/>
                        <a:pt x="1312456" y="43957"/>
                        <a:pt x="1304743" y="40744"/>
                      </a:cubicBezTo>
                      <a:cubicBezTo>
                        <a:pt x="1301530" y="39458"/>
                        <a:pt x="1298959" y="37530"/>
                        <a:pt x="1295103" y="38173"/>
                      </a:cubicBezTo>
                      <a:cubicBezTo>
                        <a:pt x="1279678" y="39458"/>
                        <a:pt x="1264253" y="39458"/>
                        <a:pt x="1249471" y="42029"/>
                      </a:cubicBezTo>
                      <a:cubicBezTo>
                        <a:pt x="1237902" y="44600"/>
                        <a:pt x="1237902" y="44600"/>
                        <a:pt x="1228262" y="36245"/>
                      </a:cubicBezTo>
                      <a:cubicBezTo>
                        <a:pt x="1237260" y="31103"/>
                        <a:pt x="1247543" y="30460"/>
                        <a:pt x="1257184" y="31103"/>
                      </a:cubicBezTo>
                      <a:cubicBezTo>
                        <a:pt x="1270680" y="32388"/>
                        <a:pt x="1282892" y="29175"/>
                        <a:pt x="1295746" y="28532"/>
                      </a:cubicBezTo>
                      <a:cubicBezTo>
                        <a:pt x="1313099" y="27246"/>
                        <a:pt x="1313099" y="26604"/>
                        <a:pt x="1325953" y="27889"/>
                      </a:cubicBezTo>
                      <a:cubicBezTo>
                        <a:pt x="1331737" y="28532"/>
                        <a:pt x="1338806" y="29175"/>
                        <a:pt x="1343948" y="25961"/>
                      </a:cubicBezTo>
                      <a:cubicBezTo>
                        <a:pt x="1343948" y="22105"/>
                        <a:pt x="1338806" y="22105"/>
                        <a:pt x="1335593" y="20177"/>
                      </a:cubicBezTo>
                      <a:cubicBezTo>
                        <a:pt x="1342020" y="20177"/>
                        <a:pt x="1347805" y="18249"/>
                        <a:pt x="1352304" y="20177"/>
                      </a:cubicBezTo>
                      <a:cubicBezTo>
                        <a:pt x="1352946" y="22748"/>
                        <a:pt x="1347162" y="24033"/>
                        <a:pt x="1351018" y="26604"/>
                      </a:cubicBezTo>
                      <a:cubicBezTo>
                        <a:pt x="1354874" y="25318"/>
                        <a:pt x="1361301" y="28532"/>
                        <a:pt x="1361944" y="24033"/>
                      </a:cubicBezTo>
                      <a:cubicBezTo>
                        <a:pt x="1362586" y="19534"/>
                        <a:pt x="1365800" y="19534"/>
                        <a:pt x="1369656" y="19534"/>
                      </a:cubicBezTo>
                      <a:cubicBezTo>
                        <a:pt x="1379297" y="20177"/>
                        <a:pt x="1388295" y="16321"/>
                        <a:pt x="1397935" y="16321"/>
                      </a:cubicBezTo>
                      <a:cubicBezTo>
                        <a:pt x="1397292" y="13108"/>
                        <a:pt x="1395364" y="12465"/>
                        <a:pt x="1393436" y="1246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7" name="任意多边形: 形状 16">
                  <a:extLst>
                    <a:ext uri="{FF2B5EF4-FFF2-40B4-BE49-F238E27FC236}">
                      <a16:creationId xmlns:a16="http://schemas.microsoft.com/office/drawing/2014/main" id="{47450A30-7B38-4E22-0D5C-73CE78F3E72E}"/>
                    </a:ext>
                  </a:extLst>
                </p:cNvPr>
                <p:cNvSpPr/>
                <p:nvPr/>
              </p:nvSpPr>
              <p:spPr>
                <a:xfrm>
                  <a:off x="3453814" y="14387001"/>
                  <a:ext cx="2519064" cy="99563"/>
                </a:xfrm>
                <a:custGeom>
                  <a:avLst/>
                  <a:gdLst>
                    <a:gd name="connsiteX0" fmla="*/ 512232 w 559792"/>
                    <a:gd name="connsiteY0" fmla="*/ 11029 h 22125"/>
                    <a:gd name="connsiteX1" fmla="*/ 467886 w 559792"/>
                    <a:gd name="connsiteY1" fmla="*/ 12957 h 22125"/>
                    <a:gd name="connsiteX2" fmla="*/ 450533 w 559792"/>
                    <a:gd name="connsiteY2" fmla="*/ 11671 h 22125"/>
                    <a:gd name="connsiteX3" fmla="*/ 444749 w 559792"/>
                    <a:gd name="connsiteY3" fmla="*/ 11671 h 22125"/>
                    <a:gd name="connsiteX4" fmla="*/ 415827 w 559792"/>
                    <a:gd name="connsiteY4" fmla="*/ 11671 h 22125"/>
                    <a:gd name="connsiteX5" fmla="*/ 399117 w 559792"/>
                    <a:gd name="connsiteY5" fmla="*/ 9101 h 22125"/>
                    <a:gd name="connsiteX6" fmla="*/ 382407 w 559792"/>
                    <a:gd name="connsiteY6" fmla="*/ 2674 h 22125"/>
                    <a:gd name="connsiteX7" fmla="*/ 379836 w 559792"/>
                    <a:gd name="connsiteY7" fmla="*/ 1388 h 22125"/>
                    <a:gd name="connsiteX8" fmla="*/ 334204 w 559792"/>
                    <a:gd name="connsiteY8" fmla="*/ 2674 h 22125"/>
                    <a:gd name="connsiteX9" fmla="*/ 313638 w 559792"/>
                    <a:gd name="connsiteY9" fmla="*/ 2031 h 22125"/>
                    <a:gd name="connsiteX10" fmla="*/ 298213 w 559792"/>
                    <a:gd name="connsiteY10" fmla="*/ 6530 h 22125"/>
                    <a:gd name="connsiteX11" fmla="*/ 293714 w 559792"/>
                    <a:gd name="connsiteY11" fmla="*/ 9101 h 22125"/>
                    <a:gd name="connsiteX12" fmla="*/ 243584 w 559792"/>
                    <a:gd name="connsiteY12" fmla="*/ 10386 h 22125"/>
                    <a:gd name="connsiteX13" fmla="*/ 201808 w 559792"/>
                    <a:gd name="connsiteY13" fmla="*/ 12957 h 22125"/>
                    <a:gd name="connsiteX14" fmla="*/ 196666 w 559792"/>
                    <a:gd name="connsiteY14" fmla="*/ 12957 h 22125"/>
                    <a:gd name="connsiteX15" fmla="*/ 183170 w 559792"/>
                    <a:gd name="connsiteY15" fmla="*/ 11029 h 22125"/>
                    <a:gd name="connsiteX16" fmla="*/ 134324 w 559792"/>
                    <a:gd name="connsiteY16" fmla="*/ 10386 h 22125"/>
                    <a:gd name="connsiteX17" fmla="*/ 68126 w 559792"/>
                    <a:gd name="connsiteY17" fmla="*/ 7815 h 22125"/>
                    <a:gd name="connsiteX18" fmla="*/ 57200 w 559792"/>
                    <a:gd name="connsiteY18" fmla="*/ 9743 h 22125"/>
                    <a:gd name="connsiteX19" fmla="*/ 44989 w 559792"/>
                    <a:gd name="connsiteY19" fmla="*/ 12957 h 22125"/>
                    <a:gd name="connsiteX20" fmla="*/ 29564 w 559792"/>
                    <a:gd name="connsiteY20" fmla="*/ 12314 h 22125"/>
                    <a:gd name="connsiteX21" fmla="*/ 0 w 559792"/>
                    <a:gd name="connsiteY21" fmla="*/ 12957 h 22125"/>
                    <a:gd name="connsiteX22" fmla="*/ 63627 w 559792"/>
                    <a:gd name="connsiteY22" fmla="*/ 15528 h 22125"/>
                    <a:gd name="connsiteX23" fmla="*/ 69412 w 559792"/>
                    <a:gd name="connsiteY23" fmla="*/ 14885 h 22125"/>
                    <a:gd name="connsiteX24" fmla="*/ 140751 w 559792"/>
                    <a:gd name="connsiteY24" fmla="*/ 18741 h 22125"/>
                    <a:gd name="connsiteX25" fmla="*/ 228801 w 559792"/>
                    <a:gd name="connsiteY25" fmla="*/ 21955 h 22125"/>
                    <a:gd name="connsiteX26" fmla="*/ 255152 w 559792"/>
                    <a:gd name="connsiteY26" fmla="*/ 21312 h 22125"/>
                    <a:gd name="connsiteX27" fmla="*/ 277647 w 559792"/>
                    <a:gd name="connsiteY27" fmla="*/ 20669 h 22125"/>
                    <a:gd name="connsiteX28" fmla="*/ 281503 w 559792"/>
                    <a:gd name="connsiteY28" fmla="*/ 19384 h 22125"/>
                    <a:gd name="connsiteX29" fmla="*/ 296285 w 559792"/>
                    <a:gd name="connsiteY29" fmla="*/ 16813 h 22125"/>
                    <a:gd name="connsiteX30" fmla="*/ 312352 w 559792"/>
                    <a:gd name="connsiteY30" fmla="*/ 21312 h 22125"/>
                    <a:gd name="connsiteX31" fmla="*/ 336132 w 559792"/>
                    <a:gd name="connsiteY31" fmla="*/ 21955 h 22125"/>
                    <a:gd name="connsiteX32" fmla="*/ 435751 w 559792"/>
                    <a:gd name="connsiteY32" fmla="*/ 20027 h 22125"/>
                    <a:gd name="connsiteX33" fmla="*/ 446034 w 559792"/>
                    <a:gd name="connsiteY33" fmla="*/ 20027 h 22125"/>
                    <a:gd name="connsiteX34" fmla="*/ 493594 w 559792"/>
                    <a:gd name="connsiteY34" fmla="*/ 18098 h 22125"/>
                    <a:gd name="connsiteX35" fmla="*/ 525086 w 559792"/>
                    <a:gd name="connsiteY35" fmla="*/ 18741 h 22125"/>
                    <a:gd name="connsiteX36" fmla="*/ 559792 w 559792"/>
                    <a:gd name="connsiteY36" fmla="*/ 15528 h 22125"/>
                    <a:gd name="connsiteX37" fmla="*/ 536655 w 559792"/>
                    <a:gd name="connsiteY37" fmla="*/ 12314 h 22125"/>
                    <a:gd name="connsiteX38" fmla="*/ 512232 w 559792"/>
                    <a:gd name="connsiteY38" fmla="*/ 11029 h 22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559792" h="22125">
                      <a:moveTo>
                        <a:pt x="512232" y="11029"/>
                      </a:moveTo>
                      <a:cubicBezTo>
                        <a:pt x="497450" y="12314"/>
                        <a:pt x="482668" y="11029"/>
                        <a:pt x="467886" y="12957"/>
                      </a:cubicBezTo>
                      <a:cubicBezTo>
                        <a:pt x="462744" y="13599"/>
                        <a:pt x="455675" y="17456"/>
                        <a:pt x="450533" y="11671"/>
                      </a:cubicBezTo>
                      <a:cubicBezTo>
                        <a:pt x="449890" y="11029"/>
                        <a:pt x="446677" y="12314"/>
                        <a:pt x="444749" y="11671"/>
                      </a:cubicBezTo>
                      <a:cubicBezTo>
                        <a:pt x="435108" y="11029"/>
                        <a:pt x="424825" y="14885"/>
                        <a:pt x="415827" y="11671"/>
                      </a:cubicBezTo>
                      <a:cubicBezTo>
                        <a:pt x="410043" y="9743"/>
                        <a:pt x="404901" y="9743"/>
                        <a:pt x="399117" y="9101"/>
                      </a:cubicBezTo>
                      <a:cubicBezTo>
                        <a:pt x="392047" y="8458"/>
                        <a:pt x="383049" y="11671"/>
                        <a:pt x="382407" y="2674"/>
                      </a:cubicBezTo>
                      <a:cubicBezTo>
                        <a:pt x="382407" y="2031"/>
                        <a:pt x="380479" y="1388"/>
                        <a:pt x="379836" y="1388"/>
                      </a:cubicBezTo>
                      <a:cubicBezTo>
                        <a:pt x="364411" y="1388"/>
                        <a:pt x="348986" y="-2468"/>
                        <a:pt x="334204" y="2674"/>
                      </a:cubicBezTo>
                      <a:cubicBezTo>
                        <a:pt x="327777" y="4602"/>
                        <a:pt x="320708" y="6530"/>
                        <a:pt x="313638" y="2031"/>
                      </a:cubicBezTo>
                      <a:cubicBezTo>
                        <a:pt x="309782" y="103"/>
                        <a:pt x="302069" y="2674"/>
                        <a:pt x="298213" y="6530"/>
                      </a:cubicBezTo>
                      <a:cubicBezTo>
                        <a:pt x="296928" y="7815"/>
                        <a:pt x="296285" y="9101"/>
                        <a:pt x="293714" y="9101"/>
                      </a:cubicBezTo>
                      <a:cubicBezTo>
                        <a:pt x="277004" y="9743"/>
                        <a:pt x="260294" y="10386"/>
                        <a:pt x="243584" y="10386"/>
                      </a:cubicBezTo>
                      <a:cubicBezTo>
                        <a:pt x="229444" y="10386"/>
                        <a:pt x="215305" y="10386"/>
                        <a:pt x="201808" y="12957"/>
                      </a:cubicBezTo>
                      <a:cubicBezTo>
                        <a:pt x="199880" y="13599"/>
                        <a:pt x="197952" y="14242"/>
                        <a:pt x="196666" y="12957"/>
                      </a:cubicBezTo>
                      <a:cubicBezTo>
                        <a:pt x="192810" y="9743"/>
                        <a:pt x="187668" y="11029"/>
                        <a:pt x="183170" y="11029"/>
                      </a:cubicBezTo>
                      <a:cubicBezTo>
                        <a:pt x="167102" y="11029"/>
                        <a:pt x="150392" y="10386"/>
                        <a:pt x="134324" y="10386"/>
                      </a:cubicBezTo>
                      <a:cubicBezTo>
                        <a:pt x="112473" y="10386"/>
                        <a:pt x="90621" y="9743"/>
                        <a:pt x="68126" y="7815"/>
                      </a:cubicBezTo>
                      <a:cubicBezTo>
                        <a:pt x="64270" y="7815"/>
                        <a:pt x="59128" y="7172"/>
                        <a:pt x="57200" y="9743"/>
                      </a:cubicBezTo>
                      <a:cubicBezTo>
                        <a:pt x="54629" y="14885"/>
                        <a:pt x="50131" y="14242"/>
                        <a:pt x="44989" y="12957"/>
                      </a:cubicBezTo>
                      <a:cubicBezTo>
                        <a:pt x="39847" y="11671"/>
                        <a:pt x="34063" y="11029"/>
                        <a:pt x="29564" y="12314"/>
                      </a:cubicBezTo>
                      <a:cubicBezTo>
                        <a:pt x="20566" y="13599"/>
                        <a:pt x="11569" y="9101"/>
                        <a:pt x="0" y="12957"/>
                      </a:cubicBezTo>
                      <a:cubicBezTo>
                        <a:pt x="22494" y="14242"/>
                        <a:pt x="42418" y="18741"/>
                        <a:pt x="63627" y="15528"/>
                      </a:cubicBezTo>
                      <a:cubicBezTo>
                        <a:pt x="65555" y="15528"/>
                        <a:pt x="67484" y="14885"/>
                        <a:pt x="69412" y="14885"/>
                      </a:cubicBezTo>
                      <a:cubicBezTo>
                        <a:pt x="93192" y="19384"/>
                        <a:pt x="116971" y="18098"/>
                        <a:pt x="140751" y="18741"/>
                      </a:cubicBezTo>
                      <a:cubicBezTo>
                        <a:pt x="170316" y="19384"/>
                        <a:pt x="199237" y="21312"/>
                        <a:pt x="228801" y="21955"/>
                      </a:cubicBezTo>
                      <a:cubicBezTo>
                        <a:pt x="237799" y="21955"/>
                        <a:pt x="246797" y="22597"/>
                        <a:pt x="255152" y="21312"/>
                      </a:cubicBezTo>
                      <a:cubicBezTo>
                        <a:pt x="262865" y="20669"/>
                        <a:pt x="269934" y="15528"/>
                        <a:pt x="277647" y="20669"/>
                      </a:cubicBezTo>
                      <a:cubicBezTo>
                        <a:pt x="278932" y="21312"/>
                        <a:pt x="280217" y="20669"/>
                        <a:pt x="281503" y="19384"/>
                      </a:cubicBezTo>
                      <a:cubicBezTo>
                        <a:pt x="285359" y="15528"/>
                        <a:pt x="291143" y="17456"/>
                        <a:pt x="296285" y="16813"/>
                      </a:cubicBezTo>
                      <a:cubicBezTo>
                        <a:pt x="303355" y="16170"/>
                        <a:pt x="307211" y="21955"/>
                        <a:pt x="312352" y="21312"/>
                      </a:cubicBezTo>
                      <a:cubicBezTo>
                        <a:pt x="320708" y="20027"/>
                        <a:pt x="328420" y="21955"/>
                        <a:pt x="336132" y="21955"/>
                      </a:cubicBezTo>
                      <a:cubicBezTo>
                        <a:pt x="369553" y="22597"/>
                        <a:pt x="402330" y="21312"/>
                        <a:pt x="435751" y="20027"/>
                      </a:cubicBezTo>
                      <a:cubicBezTo>
                        <a:pt x="438965" y="20027"/>
                        <a:pt x="442178" y="19384"/>
                        <a:pt x="446034" y="20027"/>
                      </a:cubicBezTo>
                      <a:cubicBezTo>
                        <a:pt x="462102" y="21955"/>
                        <a:pt x="478169" y="20027"/>
                        <a:pt x="493594" y="18098"/>
                      </a:cubicBezTo>
                      <a:cubicBezTo>
                        <a:pt x="504520" y="16813"/>
                        <a:pt x="514803" y="16170"/>
                        <a:pt x="525086" y="18741"/>
                      </a:cubicBezTo>
                      <a:cubicBezTo>
                        <a:pt x="535370" y="20669"/>
                        <a:pt x="552722" y="19384"/>
                        <a:pt x="559792" y="15528"/>
                      </a:cubicBezTo>
                      <a:cubicBezTo>
                        <a:pt x="551437" y="14885"/>
                        <a:pt x="542439" y="15528"/>
                        <a:pt x="536655" y="12314"/>
                      </a:cubicBezTo>
                      <a:cubicBezTo>
                        <a:pt x="527014" y="9743"/>
                        <a:pt x="519944" y="10386"/>
                        <a:pt x="512232" y="1102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8" name="任意多边形: 形状 17">
                  <a:extLst>
                    <a:ext uri="{FF2B5EF4-FFF2-40B4-BE49-F238E27FC236}">
                      <a16:creationId xmlns:a16="http://schemas.microsoft.com/office/drawing/2014/main" id="{088A7E56-A54D-8146-F48B-E1D859DF88CA}"/>
                    </a:ext>
                  </a:extLst>
                </p:cNvPr>
                <p:cNvSpPr/>
                <p:nvPr/>
              </p:nvSpPr>
              <p:spPr>
                <a:xfrm>
                  <a:off x="4599100" y="13853096"/>
                  <a:ext cx="1038281" cy="63909"/>
                </a:xfrm>
                <a:custGeom>
                  <a:avLst/>
                  <a:gdLst>
                    <a:gd name="connsiteX0" fmla="*/ 144608 w 230729"/>
                    <a:gd name="connsiteY0" fmla="*/ 8203 h 14202"/>
                    <a:gd name="connsiteX1" fmla="*/ 115043 w 230729"/>
                    <a:gd name="connsiteY1" fmla="*/ 11417 h 14202"/>
                    <a:gd name="connsiteX2" fmla="*/ 116329 w 230729"/>
                    <a:gd name="connsiteY2" fmla="*/ 12060 h 14202"/>
                    <a:gd name="connsiteX3" fmla="*/ 157462 w 230729"/>
                    <a:gd name="connsiteY3" fmla="*/ 13988 h 14202"/>
                    <a:gd name="connsiteX4" fmla="*/ 169673 w 230729"/>
                    <a:gd name="connsiteY4" fmla="*/ 8203 h 14202"/>
                    <a:gd name="connsiteX5" fmla="*/ 176743 w 230729"/>
                    <a:gd name="connsiteY5" fmla="*/ 6275 h 14202"/>
                    <a:gd name="connsiteX6" fmla="*/ 206307 w 230729"/>
                    <a:gd name="connsiteY6" fmla="*/ 6918 h 14202"/>
                    <a:gd name="connsiteX7" fmla="*/ 230729 w 230729"/>
                    <a:gd name="connsiteY7" fmla="*/ 3704 h 14202"/>
                    <a:gd name="connsiteX8" fmla="*/ 0 w 230729"/>
                    <a:gd name="connsiteY8" fmla="*/ 2419 h 14202"/>
                    <a:gd name="connsiteX9" fmla="*/ 72625 w 230729"/>
                    <a:gd name="connsiteY9" fmla="*/ 4347 h 14202"/>
                    <a:gd name="connsiteX10" fmla="*/ 144608 w 230729"/>
                    <a:gd name="connsiteY10" fmla="*/ 8203 h 14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729" h="14202">
                      <a:moveTo>
                        <a:pt x="144608" y="8203"/>
                      </a:moveTo>
                      <a:cubicBezTo>
                        <a:pt x="134967" y="11417"/>
                        <a:pt x="124684" y="9489"/>
                        <a:pt x="115043" y="11417"/>
                      </a:cubicBezTo>
                      <a:cubicBezTo>
                        <a:pt x="115686" y="12060"/>
                        <a:pt x="115686" y="12060"/>
                        <a:pt x="116329" y="12060"/>
                      </a:cubicBezTo>
                      <a:cubicBezTo>
                        <a:pt x="129826" y="12702"/>
                        <a:pt x="143965" y="13345"/>
                        <a:pt x="157462" y="13988"/>
                      </a:cubicBezTo>
                      <a:cubicBezTo>
                        <a:pt x="163246" y="13988"/>
                        <a:pt x="170316" y="15916"/>
                        <a:pt x="169673" y="8203"/>
                      </a:cubicBezTo>
                      <a:cubicBezTo>
                        <a:pt x="169673" y="6275"/>
                        <a:pt x="173529" y="5633"/>
                        <a:pt x="176743" y="6275"/>
                      </a:cubicBezTo>
                      <a:cubicBezTo>
                        <a:pt x="186383" y="6918"/>
                        <a:pt x="196024" y="6918"/>
                        <a:pt x="206307" y="6918"/>
                      </a:cubicBezTo>
                      <a:cubicBezTo>
                        <a:pt x="216590" y="6918"/>
                        <a:pt x="224303" y="6275"/>
                        <a:pt x="230729" y="3704"/>
                      </a:cubicBezTo>
                      <a:cubicBezTo>
                        <a:pt x="154248" y="491"/>
                        <a:pt x="77124" y="-2080"/>
                        <a:pt x="0" y="2419"/>
                      </a:cubicBezTo>
                      <a:cubicBezTo>
                        <a:pt x="24423" y="3062"/>
                        <a:pt x="48203" y="3062"/>
                        <a:pt x="72625" y="4347"/>
                      </a:cubicBezTo>
                      <a:cubicBezTo>
                        <a:pt x="96405" y="5633"/>
                        <a:pt x="120828" y="3062"/>
                        <a:pt x="144608" y="8203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9" name="任意多边形: 形状 18">
                  <a:extLst>
                    <a:ext uri="{FF2B5EF4-FFF2-40B4-BE49-F238E27FC236}">
                      <a16:creationId xmlns:a16="http://schemas.microsoft.com/office/drawing/2014/main" id="{2EE076B9-6B5D-F261-437D-6A9234A9FE83}"/>
                    </a:ext>
                  </a:extLst>
                </p:cNvPr>
                <p:cNvSpPr/>
                <p:nvPr/>
              </p:nvSpPr>
              <p:spPr>
                <a:xfrm>
                  <a:off x="6458755" y="13882841"/>
                  <a:ext cx="911025" cy="60021"/>
                </a:xfrm>
                <a:custGeom>
                  <a:avLst/>
                  <a:gdLst>
                    <a:gd name="connsiteX0" fmla="*/ 93834 w 202450"/>
                    <a:gd name="connsiteY0" fmla="*/ 7379 h 13338"/>
                    <a:gd name="connsiteX1" fmla="*/ 101547 w 202450"/>
                    <a:gd name="connsiteY1" fmla="*/ 9307 h 13338"/>
                    <a:gd name="connsiteX2" fmla="*/ 116971 w 202450"/>
                    <a:gd name="connsiteY2" fmla="*/ 13164 h 13338"/>
                    <a:gd name="connsiteX3" fmla="*/ 133682 w 202450"/>
                    <a:gd name="connsiteY3" fmla="*/ 11878 h 13338"/>
                    <a:gd name="connsiteX4" fmla="*/ 120828 w 202450"/>
                    <a:gd name="connsiteY4" fmla="*/ 11235 h 13338"/>
                    <a:gd name="connsiteX5" fmla="*/ 108617 w 202450"/>
                    <a:gd name="connsiteY5" fmla="*/ 8022 h 13338"/>
                    <a:gd name="connsiteX6" fmla="*/ 202451 w 202450"/>
                    <a:gd name="connsiteY6" fmla="*/ 5451 h 13338"/>
                    <a:gd name="connsiteX7" fmla="*/ 182527 w 202450"/>
                    <a:gd name="connsiteY7" fmla="*/ 310 h 13338"/>
                    <a:gd name="connsiteX8" fmla="*/ 116971 w 202450"/>
                    <a:gd name="connsiteY8" fmla="*/ 953 h 13338"/>
                    <a:gd name="connsiteX9" fmla="*/ 101547 w 202450"/>
                    <a:gd name="connsiteY9" fmla="*/ 4166 h 13338"/>
                    <a:gd name="connsiteX10" fmla="*/ 96405 w 202450"/>
                    <a:gd name="connsiteY10" fmla="*/ 4166 h 13338"/>
                    <a:gd name="connsiteX11" fmla="*/ 82908 w 202450"/>
                    <a:gd name="connsiteY11" fmla="*/ 310 h 13338"/>
                    <a:gd name="connsiteX12" fmla="*/ 11569 w 202450"/>
                    <a:gd name="connsiteY12" fmla="*/ 2238 h 13338"/>
                    <a:gd name="connsiteX13" fmla="*/ 0 w 202450"/>
                    <a:gd name="connsiteY13" fmla="*/ 4166 h 13338"/>
                    <a:gd name="connsiteX14" fmla="*/ 35991 w 202450"/>
                    <a:gd name="connsiteY14" fmla="*/ 6094 h 13338"/>
                    <a:gd name="connsiteX15" fmla="*/ 93834 w 202450"/>
                    <a:gd name="connsiteY15" fmla="*/ 7379 h 1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02450" h="13338">
                      <a:moveTo>
                        <a:pt x="93834" y="7379"/>
                      </a:moveTo>
                      <a:cubicBezTo>
                        <a:pt x="97048" y="7379"/>
                        <a:pt x="100261" y="6737"/>
                        <a:pt x="101547" y="9307"/>
                      </a:cubicBezTo>
                      <a:cubicBezTo>
                        <a:pt x="104760" y="15092"/>
                        <a:pt x="111830" y="12521"/>
                        <a:pt x="116971" y="13164"/>
                      </a:cubicBezTo>
                      <a:cubicBezTo>
                        <a:pt x="119542" y="13806"/>
                        <a:pt x="132396" y="12521"/>
                        <a:pt x="133682" y="11878"/>
                      </a:cubicBezTo>
                      <a:cubicBezTo>
                        <a:pt x="129183" y="9950"/>
                        <a:pt x="125326" y="11235"/>
                        <a:pt x="120828" y="11235"/>
                      </a:cubicBezTo>
                      <a:cubicBezTo>
                        <a:pt x="116971" y="11235"/>
                        <a:pt x="111830" y="13164"/>
                        <a:pt x="108617" y="8022"/>
                      </a:cubicBezTo>
                      <a:cubicBezTo>
                        <a:pt x="140752" y="7379"/>
                        <a:pt x="171601" y="6737"/>
                        <a:pt x="202451" y="5451"/>
                      </a:cubicBezTo>
                      <a:cubicBezTo>
                        <a:pt x="196024" y="1595"/>
                        <a:pt x="189596" y="310"/>
                        <a:pt x="182527" y="310"/>
                      </a:cubicBezTo>
                      <a:cubicBezTo>
                        <a:pt x="160675" y="-975"/>
                        <a:pt x="138824" y="2238"/>
                        <a:pt x="116971" y="953"/>
                      </a:cubicBezTo>
                      <a:cubicBezTo>
                        <a:pt x="111830" y="953"/>
                        <a:pt x="105403" y="-975"/>
                        <a:pt x="101547" y="4166"/>
                      </a:cubicBezTo>
                      <a:cubicBezTo>
                        <a:pt x="100904" y="5451"/>
                        <a:pt x="97048" y="4809"/>
                        <a:pt x="96405" y="4166"/>
                      </a:cubicBezTo>
                      <a:cubicBezTo>
                        <a:pt x="93191" y="-975"/>
                        <a:pt x="88050" y="310"/>
                        <a:pt x="82908" y="310"/>
                      </a:cubicBezTo>
                      <a:cubicBezTo>
                        <a:pt x="59128" y="953"/>
                        <a:pt x="35349" y="1595"/>
                        <a:pt x="11569" y="2238"/>
                      </a:cubicBezTo>
                      <a:cubicBezTo>
                        <a:pt x="8355" y="2238"/>
                        <a:pt x="5142" y="2238"/>
                        <a:pt x="0" y="4166"/>
                      </a:cubicBezTo>
                      <a:cubicBezTo>
                        <a:pt x="13497" y="4166"/>
                        <a:pt x="25065" y="6737"/>
                        <a:pt x="35991" y="6094"/>
                      </a:cubicBezTo>
                      <a:cubicBezTo>
                        <a:pt x="55272" y="5451"/>
                        <a:pt x="74553" y="8665"/>
                        <a:pt x="93834" y="737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0" name="任意多边形: 形状 19">
                  <a:extLst>
                    <a:ext uri="{FF2B5EF4-FFF2-40B4-BE49-F238E27FC236}">
                      <a16:creationId xmlns:a16="http://schemas.microsoft.com/office/drawing/2014/main" id="{4FF6EB08-A1CE-78AE-51BE-32F2E47BDC3A}"/>
                    </a:ext>
                  </a:extLst>
                </p:cNvPr>
                <p:cNvSpPr/>
                <p:nvPr/>
              </p:nvSpPr>
              <p:spPr>
                <a:xfrm>
                  <a:off x="4735031" y="14534083"/>
                  <a:ext cx="812691" cy="33831"/>
                </a:xfrm>
                <a:custGeom>
                  <a:avLst/>
                  <a:gdLst>
                    <a:gd name="connsiteX0" fmla="*/ 140751 w 180598"/>
                    <a:gd name="connsiteY0" fmla="*/ 5338 h 7518"/>
                    <a:gd name="connsiteX1" fmla="*/ 172244 w 180598"/>
                    <a:gd name="connsiteY1" fmla="*/ 6623 h 7518"/>
                    <a:gd name="connsiteX2" fmla="*/ 180599 w 180598"/>
                    <a:gd name="connsiteY2" fmla="*/ 196 h 7518"/>
                    <a:gd name="connsiteX3" fmla="*/ 154891 w 180598"/>
                    <a:gd name="connsiteY3" fmla="*/ 1481 h 7518"/>
                    <a:gd name="connsiteX4" fmla="*/ 129826 w 180598"/>
                    <a:gd name="connsiteY4" fmla="*/ 839 h 7518"/>
                    <a:gd name="connsiteX5" fmla="*/ 109259 w 180598"/>
                    <a:gd name="connsiteY5" fmla="*/ 839 h 7518"/>
                    <a:gd name="connsiteX6" fmla="*/ 23137 w 180598"/>
                    <a:gd name="connsiteY6" fmla="*/ 2124 h 7518"/>
                    <a:gd name="connsiteX7" fmla="*/ 0 w 180598"/>
                    <a:gd name="connsiteY7" fmla="*/ 5980 h 7518"/>
                    <a:gd name="connsiteX8" fmla="*/ 12854 w 180598"/>
                    <a:gd name="connsiteY8" fmla="*/ 7266 h 7518"/>
                    <a:gd name="connsiteX9" fmla="*/ 136252 w 180598"/>
                    <a:gd name="connsiteY9" fmla="*/ 4695 h 7518"/>
                    <a:gd name="connsiteX10" fmla="*/ 140751 w 180598"/>
                    <a:gd name="connsiteY10" fmla="*/ 5338 h 7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80598" h="7518">
                      <a:moveTo>
                        <a:pt x="140751" y="5338"/>
                      </a:moveTo>
                      <a:cubicBezTo>
                        <a:pt x="151035" y="7266"/>
                        <a:pt x="161961" y="5980"/>
                        <a:pt x="172244" y="6623"/>
                      </a:cubicBezTo>
                      <a:cubicBezTo>
                        <a:pt x="178028" y="6623"/>
                        <a:pt x="178671" y="4052"/>
                        <a:pt x="180599" y="196"/>
                      </a:cubicBezTo>
                      <a:cubicBezTo>
                        <a:pt x="171601" y="1481"/>
                        <a:pt x="163246" y="-1732"/>
                        <a:pt x="154891" y="1481"/>
                      </a:cubicBezTo>
                      <a:cubicBezTo>
                        <a:pt x="146536" y="4695"/>
                        <a:pt x="138823" y="-447"/>
                        <a:pt x="129826" y="839"/>
                      </a:cubicBezTo>
                      <a:cubicBezTo>
                        <a:pt x="123398" y="2124"/>
                        <a:pt x="116329" y="196"/>
                        <a:pt x="109259" y="839"/>
                      </a:cubicBezTo>
                      <a:cubicBezTo>
                        <a:pt x="80338" y="4052"/>
                        <a:pt x="52059" y="2124"/>
                        <a:pt x="23137" y="2124"/>
                      </a:cubicBezTo>
                      <a:cubicBezTo>
                        <a:pt x="15425" y="2124"/>
                        <a:pt x="7070" y="1481"/>
                        <a:pt x="0" y="5980"/>
                      </a:cubicBezTo>
                      <a:cubicBezTo>
                        <a:pt x="5141" y="7266"/>
                        <a:pt x="8998" y="7909"/>
                        <a:pt x="12854" y="7266"/>
                      </a:cubicBezTo>
                      <a:cubicBezTo>
                        <a:pt x="53987" y="3410"/>
                        <a:pt x="95120" y="10480"/>
                        <a:pt x="136252" y="4695"/>
                      </a:cubicBezTo>
                      <a:cubicBezTo>
                        <a:pt x="137538" y="4695"/>
                        <a:pt x="139466" y="4695"/>
                        <a:pt x="140751" y="5338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1" name="任意多边形: 形状 20">
                  <a:extLst>
                    <a:ext uri="{FF2B5EF4-FFF2-40B4-BE49-F238E27FC236}">
                      <a16:creationId xmlns:a16="http://schemas.microsoft.com/office/drawing/2014/main" id="{E303C5FA-5887-4BC4-D949-9BD7469AB7D4}"/>
                    </a:ext>
                  </a:extLst>
                </p:cNvPr>
                <p:cNvSpPr/>
                <p:nvPr/>
              </p:nvSpPr>
              <p:spPr>
                <a:xfrm>
                  <a:off x="7236744" y="14575455"/>
                  <a:ext cx="757742" cy="63625"/>
                </a:xfrm>
                <a:custGeom>
                  <a:avLst/>
                  <a:gdLst>
                    <a:gd name="connsiteX0" fmla="*/ 52059 w 168387"/>
                    <a:gd name="connsiteY0" fmla="*/ 5785 h 14139"/>
                    <a:gd name="connsiteX1" fmla="*/ 28921 w 168387"/>
                    <a:gd name="connsiteY1" fmla="*/ 5142 h 14139"/>
                    <a:gd name="connsiteX2" fmla="*/ 22494 w 168387"/>
                    <a:gd name="connsiteY2" fmla="*/ 6427 h 14139"/>
                    <a:gd name="connsiteX3" fmla="*/ 0 w 168387"/>
                    <a:gd name="connsiteY3" fmla="*/ 14139 h 14139"/>
                    <a:gd name="connsiteX4" fmla="*/ 149106 w 168387"/>
                    <a:gd name="connsiteY4" fmla="*/ 4499 h 14139"/>
                    <a:gd name="connsiteX5" fmla="*/ 168387 w 168387"/>
                    <a:gd name="connsiteY5" fmla="*/ 0 h 14139"/>
                    <a:gd name="connsiteX6" fmla="*/ 111830 w 168387"/>
                    <a:gd name="connsiteY6" fmla="*/ 2571 h 14139"/>
                    <a:gd name="connsiteX7" fmla="*/ 52059 w 168387"/>
                    <a:gd name="connsiteY7" fmla="*/ 5785 h 14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8387" h="14139">
                      <a:moveTo>
                        <a:pt x="52059" y="5785"/>
                      </a:moveTo>
                      <a:cubicBezTo>
                        <a:pt x="44346" y="4499"/>
                        <a:pt x="36634" y="7070"/>
                        <a:pt x="28921" y="5142"/>
                      </a:cubicBezTo>
                      <a:cubicBezTo>
                        <a:pt x="26350" y="4499"/>
                        <a:pt x="23780" y="5142"/>
                        <a:pt x="22494" y="6427"/>
                      </a:cubicBezTo>
                      <a:cubicBezTo>
                        <a:pt x="17996" y="11569"/>
                        <a:pt x="9641" y="10926"/>
                        <a:pt x="0" y="14139"/>
                      </a:cubicBezTo>
                      <a:cubicBezTo>
                        <a:pt x="52059" y="10926"/>
                        <a:pt x="100261" y="7713"/>
                        <a:pt x="149106" y="4499"/>
                      </a:cubicBezTo>
                      <a:cubicBezTo>
                        <a:pt x="156176" y="3856"/>
                        <a:pt x="162603" y="3214"/>
                        <a:pt x="168387" y="0"/>
                      </a:cubicBezTo>
                      <a:cubicBezTo>
                        <a:pt x="149749" y="1928"/>
                        <a:pt x="130468" y="0"/>
                        <a:pt x="111830" y="2571"/>
                      </a:cubicBezTo>
                      <a:cubicBezTo>
                        <a:pt x="92549" y="5785"/>
                        <a:pt x="72625" y="8998"/>
                        <a:pt x="52059" y="5785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任意多边形: 形状 21">
                  <a:extLst>
                    <a:ext uri="{FF2B5EF4-FFF2-40B4-BE49-F238E27FC236}">
                      <a16:creationId xmlns:a16="http://schemas.microsoft.com/office/drawing/2014/main" id="{B8353977-FE6E-0736-156C-C6A6E9B91F27}"/>
                    </a:ext>
                  </a:extLst>
                </p:cNvPr>
                <p:cNvSpPr/>
                <p:nvPr/>
              </p:nvSpPr>
              <p:spPr>
                <a:xfrm>
                  <a:off x="5287437" y="14581101"/>
                  <a:ext cx="506124" cy="32818"/>
                </a:xfrm>
                <a:custGeom>
                  <a:avLst/>
                  <a:gdLst>
                    <a:gd name="connsiteX0" fmla="*/ 95120 w 112472"/>
                    <a:gd name="connsiteY0" fmla="*/ 32 h 7293"/>
                    <a:gd name="connsiteX1" fmla="*/ 34063 w 112472"/>
                    <a:gd name="connsiteY1" fmla="*/ 674 h 7293"/>
                    <a:gd name="connsiteX2" fmla="*/ 0 w 112472"/>
                    <a:gd name="connsiteY2" fmla="*/ 1317 h 7293"/>
                    <a:gd name="connsiteX3" fmla="*/ 24423 w 112472"/>
                    <a:gd name="connsiteY3" fmla="*/ 5816 h 7293"/>
                    <a:gd name="connsiteX4" fmla="*/ 71340 w 112472"/>
                    <a:gd name="connsiteY4" fmla="*/ 6459 h 7293"/>
                    <a:gd name="connsiteX5" fmla="*/ 112472 w 112472"/>
                    <a:gd name="connsiteY5" fmla="*/ 3888 h 7293"/>
                    <a:gd name="connsiteX6" fmla="*/ 95120 w 112472"/>
                    <a:gd name="connsiteY6" fmla="*/ 32 h 7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2472" h="7293">
                      <a:moveTo>
                        <a:pt x="95120" y="32"/>
                      </a:moveTo>
                      <a:cubicBezTo>
                        <a:pt x="74553" y="32"/>
                        <a:pt x="53987" y="32"/>
                        <a:pt x="34063" y="674"/>
                      </a:cubicBezTo>
                      <a:cubicBezTo>
                        <a:pt x="22494" y="674"/>
                        <a:pt x="10926" y="1317"/>
                        <a:pt x="0" y="1317"/>
                      </a:cubicBezTo>
                      <a:cubicBezTo>
                        <a:pt x="7712" y="5816"/>
                        <a:pt x="16068" y="5173"/>
                        <a:pt x="24423" y="5816"/>
                      </a:cubicBezTo>
                      <a:cubicBezTo>
                        <a:pt x="39847" y="6459"/>
                        <a:pt x="55272" y="8387"/>
                        <a:pt x="71340" y="6459"/>
                      </a:cubicBezTo>
                      <a:cubicBezTo>
                        <a:pt x="84836" y="5173"/>
                        <a:pt x="98333" y="32"/>
                        <a:pt x="112472" y="3888"/>
                      </a:cubicBezTo>
                      <a:cubicBezTo>
                        <a:pt x="107331" y="-611"/>
                        <a:pt x="100904" y="32"/>
                        <a:pt x="95120" y="3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3" name="任意多边形: 形状 22">
                  <a:extLst>
                    <a:ext uri="{FF2B5EF4-FFF2-40B4-BE49-F238E27FC236}">
                      <a16:creationId xmlns:a16="http://schemas.microsoft.com/office/drawing/2014/main" id="{2C3D567E-B6C7-35DD-B21C-2BA02BD334B2}"/>
                    </a:ext>
                  </a:extLst>
                </p:cNvPr>
                <p:cNvSpPr/>
                <p:nvPr/>
              </p:nvSpPr>
              <p:spPr>
                <a:xfrm>
                  <a:off x="8919976" y="13925590"/>
                  <a:ext cx="179311" cy="34218"/>
                </a:xfrm>
                <a:custGeom>
                  <a:avLst/>
                  <a:gdLst>
                    <a:gd name="connsiteX0" fmla="*/ 0 w 39847"/>
                    <a:gd name="connsiteY0" fmla="*/ 4306 h 7604"/>
                    <a:gd name="connsiteX1" fmla="*/ 39847 w 39847"/>
                    <a:gd name="connsiteY1" fmla="*/ 3664 h 7604"/>
                    <a:gd name="connsiteX2" fmla="*/ 0 w 39847"/>
                    <a:gd name="connsiteY2" fmla="*/ 4306 h 76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47" h="7604">
                      <a:moveTo>
                        <a:pt x="0" y="4306"/>
                      </a:moveTo>
                      <a:cubicBezTo>
                        <a:pt x="16710" y="8805"/>
                        <a:pt x="26993" y="8805"/>
                        <a:pt x="39847" y="3664"/>
                      </a:cubicBezTo>
                      <a:cubicBezTo>
                        <a:pt x="25708" y="-2763"/>
                        <a:pt x="12854" y="450"/>
                        <a:pt x="0" y="4306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4" name="任意多边形: 形状 23">
                  <a:extLst>
                    <a:ext uri="{FF2B5EF4-FFF2-40B4-BE49-F238E27FC236}">
                      <a16:creationId xmlns:a16="http://schemas.microsoft.com/office/drawing/2014/main" id="{96021C84-008D-0F66-E7D5-F295FCF892E5}"/>
                    </a:ext>
                  </a:extLst>
                </p:cNvPr>
                <p:cNvSpPr/>
                <p:nvPr/>
              </p:nvSpPr>
              <p:spPr>
                <a:xfrm>
                  <a:off x="5677874" y="13872378"/>
                  <a:ext cx="219802" cy="11853"/>
                </a:xfrm>
                <a:custGeom>
                  <a:avLst/>
                  <a:gdLst>
                    <a:gd name="connsiteX0" fmla="*/ 0 w 48845"/>
                    <a:gd name="connsiteY0" fmla="*/ 1992 h 2634"/>
                    <a:gd name="connsiteX1" fmla="*/ 48845 w 48845"/>
                    <a:gd name="connsiteY1" fmla="*/ 2634 h 2634"/>
                    <a:gd name="connsiteX2" fmla="*/ 0 w 48845"/>
                    <a:gd name="connsiteY2" fmla="*/ 1992 h 2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8845" h="2634">
                      <a:moveTo>
                        <a:pt x="0" y="1992"/>
                      </a:moveTo>
                      <a:cubicBezTo>
                        <a:pt x="16068" y="1992"/>
                        <a:pt x="32778" y="2634"/>
                        <a:pt x="48845" y="2634"/>
                      </a:cubicBezTo>
                      <a:cubicBezTo>
                        <a:pt x="32778" y="-2507"/>
                        <a:pt x="16710" y="1349"/>
                        <a:pt x="0" y="1992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5" name="任意多边形: 形状 24">
                  <a:extLst>
                    <a:ext uri="{FF2B5EF4-FFF2-40B4-BE49-F238E27FC236}">
                      <a16:creationId xmlns:a16="http://schemas.microsoft.com/office/drawing/2014/main" id="{9868FCC3-B5A0-549A-7A48-0F04236F3EFA}"/>
                    </a:ext>
                  </a:extLst>
                </p:cNvPr>
                <p:cNvSpPr/>
                <p:nvPr/>
              </p:nvSpPr>
              <p:spPr>
                <a:xfrm>
                  <a:off x="2860917" y="14404015"/>
                  <a:ext cx="144608" cy="18153"/>
                </a:xfrm>
                <a:custGeom>
                  <a:avLst/>
                  <a:gdLst>
                    <a:gd name="connsiteX0" fmla="*/ 0 w 32135"/>
                    <a:gd name="connsiteY0" fmla="*/ 2749 h 4034"/>
                    <a:gd name="connsiteX1" fmla="*/ 32135 w 32135"/>
                    <a:gd name="connsiteY1" fmla="*/ 4034 h 4034"/>
                    <a:gd name="connsiteX2" fmla="*/ 0 w 32135"/>
                    <a:gd name="connsiteY2" fmla="*/ 2749 h 4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2135" h="4034">
                      <a:moveTo>
                        <a:pt x="0" y="2749"/>
                      </a:moveTo>
                      <a:cubicBezTo>
                        <a:pt x="10926" y="5319"/>
                        <a:pt x="21209" y="2106"/>
                        <a:pt x="32135" y="4034"/>
                      </a:cubicBezTo>
                      <a:cubicBezTo>
                        <a:pt x="7070" y="-1107"/>
                        <a:pt x="7070" y="-1107"/>
                        <a:pt x="0" y="2749"/>
                      </a:cubicBezTo>
                      <a:close/>
                    </a:path>
                  </a:pathLst>
                </a:custGeom>
                <a:grpFill/>
                <a:ln w="64257" cap="flat">
                  <a:noFill/>
                  <a:prstDash val="solid"/>
                  <a:miter/>
                </a:ln>
                <a:effectLst/>
              </p:spPr>
              <p:txBody>
                <a:bodyPr lIns="411480" tIns="205740" rIns="411480" bIns="20574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8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9DD2B93E-C176-DE10-9515-EE8FE5B0F2E5}"/>
                </a:ext>
              </a:extLst>
            </p:cNvPr>
            <p:cNvGrpSpPr/>
            <p:nvPr/>
          </p:nvGrpSpPr>
          <p:grpSpPr>
            <a:xfrm>
              <a:off x="946480" y="5983625"/>
              <a:ext cx="10299041" cy="126092"/>
              <a:chOff x="1009039" y="3860800"/>
              <a:chExt cx="10299041" cy="126092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C01E4FA6-97A5-3D16-0161-E28120841773}"/>
                  </a:ext>
                </a:extLst>
              </p:cNvPr>
              <p:cNvGrpSpPr/>
              <p:nvPr/>
            </p:nvGrpSpPr>
            <p:grpSpPr>
              <a:xfrm>
                <a:off x="7584297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12" name="菱形 11">
                  <a:extLst>
                    <a:ext uri="{FF2B5EF4-FFF2-40B4-BE49-F238E27FC236}">
                      <a16:creationId xmlns:a16="http://schemas.microsoft.com/office/drawing/2014/main" id="{D70D1C06-B25F-8F0F-A393-81A169F017E9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781F1C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3" name="直接连接符 12">
                  <a:extLst>
                    <a:ext uri="{FF2B5EF4-FFF2-40B4-BE49-F238E27FC236}">
                      <a16:creationId xmlns:a16="http://schemas.microsoft.com/office/drawing/2014/main" id="{4E233E92-5D03-7DA6-218D-BFA595E10A4C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781F1C"/>
                      </a:gs>
                      <a:gs pos="100000">
                        <a:srgbClr val="781F1C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C9C29936-5E4F-6275-229A-0535EF2BFC8C}"/>
                  </a:ext>
                </a:extLst>
              </p:cNvPr>
              <p:cNvGrpSpPr/>
              <p:nvPr/>
            </p:nvGrpSpPr>
            <p:grpSpPr>
              <a:xfrm flipH="1">
                <a:off x="1009039" y="3860800"/>
                <a:ext cx="3723783" cy="126092"/>
                <a:chOff x="5278212" y="3535817"/>
                <a:chExt cx="3723783" cy="126092"/>
              </a:xfrm>
            </p:grpSpPr>
            <p:sp>
              <p:nvSpPr>
                <p:cNvPr id="9" name="菱形 8">
                  <a:extLst>
                    <a:ext uri="{FF2B5EF4-FFF2-40B4-BE49-F238E27FC236}">
                      <a16:creationId xmlns:a16="http://schemas.microsoft.com/office/drawing/2014/main" id="{CFEE5992-59CF-244E-41D2-B5A9C8202CB3}"/>
                    </a:ext>
                  </a:extLst>
                </p:cNvPr>
                <p:cNvSpPr/>
                <p:nvPr/>
              </p:nvSpPr>
              <p:spPr>
                <a:xfrm>
                  <a:off x="5278212" y="3535817"/>
                  <a:ext cx="126092" cy="126092"/>
                </a:xfrm>
                <a:prstGeom prst="diamond">
                  <a:avLst/>
                </a:prstGeom>
                <a:noFill/>
                <a:ln>
                  <a:solidFill>
                    <a:srgbClr val="781F1C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10" name="直接连接符 9">
                  <a:extLst>
                    <a:ext uri="{FF2B5EF4-FFF2-40B4-BE49-F238E27FC236}">
                      <a16:creationId xmlns:a16="http://schemas.microsoft.com/office/drawing/2014/main" id="{DF1B72B5-55F3-7EB5-43BE-CF7AC6701254}"/>
                    </a:ext>
                  </a:extLst>
                </p:cNvPr>
                <p:cNvCxnSpPr/>
                <p:nvPr/>
              </p:nvCxnSpPr>
              <p:spPr>
                <a:xfrm>
                  <a:off x="5407025" y="3602037"/>
                  <a:ext cx="3594970" cy="0"/>
                </a:xfrm>
                <a:prstGeom prst="line">
                  <a:avLst/>
                </a:prstGeom>
                <a:ln w="9525">
                  <a:gradFill flip="none" rotWithShape="1">
                    <a:gsLst>
                      <a:gs pos="0">
                        <a:srgbClr val="781F1C"/>
                      </a:gs>
                      <a:gs pos="100000">
                        <a:srgbClr val="781F1C">
                          <a:alpha val="0"/>
                        </a:srgbClr>
                      </a:gs>
                    </a:gsLst>
                    <a:lin ang="0" scaled="1"/>
                    <a:tileRect/>
                  </a:gradFill>
                </a:ln>
                <a:effectLst>
                  <a:outerShdw blurRad="101600" dist="50800" dir="5400000" algn="ctr" rotWithShape="0">
                    <a:srgbClr val="BA9363">
                      <a:alpha val="60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26" name="图片 25">
            <a:extLst>
              <a:ext uri="{FF2B5EF4-FFF2-40B4-BE49-F238E27FC236}">
                <a16:creationId xmlns:a16="http://schemas.microsoft.com/office/drawing/2014/main" id="{5E361C4D-4A1D-497F-DC02-1C862DCF4E1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70000"/>
          </a:blip>
          <a:stretch>
            <a:fillRect/>
          </a:stretch>
        </p:blipFill>
        <p:spPr>
          <a:xfrm>
            <a:off x="9954630" y="3155745"/>
            <a:ext cx="1345631" cy="34401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0687CAEE-413D-BCA1-30F1-AC646DFD237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70000"/>
          </a:blip>
          <a:stretch>
            <a:fillRect/>
          </a:stretch>
        </p:blipFill>
        <p:spPr>
          <a:xfrm flipH="1">
            <a:off x="1063533" y="3155745"/>
            <a:ext cx="1345631" cy="344010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1F1B6F62-1B95-3CD6-2929-8B54440CD129}"/>
              </a:ext>
            </a:extLst>
          </p:cNvPr>
          <p:cNvSpPr txBox="1"/>
          <p:nvPr/>
        </p:nvSpPr>
        <p:spPr>
          <a:xfrm>
            <a:off x="1985107" y="2404178"/>
            <a:ext cx="8218436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781F1C"/>
                </a:solidFill>
                <a:effectLst/>
                <a:uLnTx/>
                <a:uFillTx/>
                <a:latin typeface="梦源宋体 CN W25" panose="02020200000000000000" pitchFamily="18" charset="-122"/>
                <a:ea typeface="梦源宋体 CN W25" panose="02020200000000000000" pitchFamily="18" charset="-122"/>
                <a:cs typeface="+mn-cs"/>
              </a:rPr>
              <a:t> 谢谢大家</a:t>
            </a:r>
          </a:p>
        </p:txBody>
      </p:sp>
    </p:spTree>
    <p:extLst>
      <p:ext uri="{BB962C8B-B14F-4D97-AF65-F5344CB8AC3E}">
        <p14:creationId xmlns:p14="http://schemas.microsoft.com/office/powerpoint/2010/main" val="3065270363"/>
      </p:ext>
    </p:extLst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596</Words>
  <Application>Microsoft Office PowerPoint</Application>
  <PresentationFormat>宽屏</PresentationFormat>
  <Paragraphs>135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15</vt:i4>
      </vt:variant>
    </vt:vector>
  </HeadingPairs>
  <TitlesOfParts>
    <vt:vector size="29" baseType="lpstr">
      <vt:lpstr>Calibri</vt:lpstr>
      <vt:lpstr>Arial</vt:lpstr>
      <vt:lpstr>OPPOSans M</vt:lpstr>
      <vt:lpstr>等线</vt:lpstr>
      <vt:lpstr>梦源黑体 CN W15</vt:lpstr>
      <vt:lpstr>微软雅黑</vt:lpstr>
      <vt:lpstr>梦源宋体 CN W27</vt:lpstr>
      <vt:lpstr>梦源宋体 CN W25</vt:lpstr>
      <vt:lpstr>梦源黑体 CN W25</vt:lpstr>
      <vt:lpstr>WPS</vt:lpstr>
      <vt:lpstr>3_WPS</vt:lpstr>
      <vt:lpstr>1_WPS</vt:lpstr>
      <vt:lpstr>2_WPS</vt:lpstr>
      <vt:lpstr>4_WPS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Terry Cook</dc:creator>
  <cp:lastModifiedBy>Administrator</cp:lastModifiedBy>
  <cp:revision>98</cp:revision>
  <dcterms:created xsi:type="dcterms:W3CDTF">2025-03-03T06:52:00Z</dcterms:created>
  <dcterms:modified xsi:type="dcterms:W3CDTF">2025-03-28T09:19:04Z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6A814E67084F4772BA5676541FA95E86_12</vt:lpwstr>
  </property>
  <property fmtid="{D5CDD505-2E9C-101B-9397-08002B2CF9AE}" pid="3" name="KSOProductBuildVer">
    <vt:lpwstr>2052-12.1.0.20305</vt:lpwstr>
  </property>
</Properties>
</file>